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D5CDABA-68C7-4CED-9F1B-69EB89786298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52B105-0738-4A53-B27A-91318091F9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Whole Thirty Diet</a:t>
            </a:r>
          </a:p>
          <a:p>
            <a:r>
              <a:rPr lang="en-US" dirty="0" smtClean="0"/>
              <a:t>The Big Picture Of The Bible</a:t>
            </a:r>
          </a:p>
          <a:p>
            <a:r>
              <a:rPr lang="en-US" dirty="0" smtClean="0"/>
              <a:t>Looking Within / Helping The Weak</a:t>
            </a:r>
          </a:p>
          <a:p>
            <a:r>
              <a:rPr lang="en-US" dirty="0" smtClean="0"/>
              <a:t>Do The Ends Justify The Means?</a:t>
            </a:r>
          </a:p>
          <a:p>
            <a:r>
              <a:rPr lang="en-US" dirty="0" smtClean="0"/>
              <a:t>Orlando Shooting</a:t>
            </a:r>
          </a:p>
          <a:p>
            <a:pPr lvl="1"/>
            <a:r>
              <a:rPr lang="en-US" dirty="0" smtClean="0"/>
              <a:t>A condemning message</a:t>
            </a:r>
          </a:p>
          <a:p>
            <a:pPr lvl="1"/>
            <a:r>
              <a:rPr lang="en-US" dirty="0" smtClean="0"/>
              <a:t>A message that needs to be shared</a:t>
            </a:r>
          </a:p>
          <a:p>
            <a:pPr lvl="1"/>
            <a:r>
              <a:rPr lang="en-US" dirty="0" smtClean="0"/>
              <a:t>A message of compassion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3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WERE </a:t>
            </a:r>
            <a:br>
              <a:rPr lang="en-US" dirty="0" smtClean="0"/>
            </a:br>
            <a:r>
              <a:rPr lang="en-US" dirty="0" smtClean="0"/>
              <a:t>BROUGHT TO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1:35-49</a:t>
            </a:r>
          </a:p>
          <a:p>
            <a:r>
              <a:rPr lang="en-US" dirty="0" smtClean="0"/>
              <a:t>Acts 10:1-8,24,27-33</a:t>
            </a:r>
          </a:p>
          <a:p>
            <a:r>
              <a:rPr lang="en-US" dirty="0" smtClean="0"/>
              <a:t>Acts 13:13-16,42-44</a:t>
            </a:r>
          </a:p>
          <a:p>
            <a:r>
              <a:rPr lang="en-US" dirty="0" smtClean="0"/>
              <a:t>Sometimes “Go and Teach” is fulfilled by “Go and Invite”</a:t>
            </a:r>
          </a:p>
          <a:p>
            <a:r>
              <a:rPr lang="en-US" dirty="0" smtClean="0"/>
              <a:t>The assembly is a place for unbelievers?  (I Cor. 14:21-25… Jam. 2:1-4)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INVITING OTHERS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OF INVITATIONS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Brought men who would become apostles</a:t>
            </a:r>
          </a:p>
          <a:p>
            <a:r>
              <a:rPr lang="en-US" dirty="0" smtClean="0"/>
              <a:t>Brought the message to many</a:t>
            </a:r>
          </a:p>
          <a:p>
            <a:r>
              <a:rPr lang="en-US" dirty="0" smtClean="0"/>
              <a:t>Brought the message to an entire city in one week</a:t>
            </a:r>
          </a:p>
          <a:p>
            <a:r>
              <a:rPr lang="en-US" dirty="0" smtClean="0"/>
              <a:t>Modern examples…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7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SIMPLICITY</a:t>
            </a:r>
            <a:r>
              <a:rPr lang="en-US" dirty="0" smtClean="0"/>
              <a:t> OF INVITATIONS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Doesn’t require a mastery of doctrines or spiritual maturity</a:t>
            </a:r>
          </a:p>
          <a:p>
            <a:r>
              <a:rPr lang="en-US" dirty="0" smtClean="0"/>
              <a:t>“We have found the Messiah” (John 1:41) – not a complex message.  They hadn’t been following long at all.</a:t>
            </a:r>
          </a:p>
          <a:p>
            <a:r>
              <a:rPr lang="en-US" dirty="0" smtClean="0"/>
              <a:t>“Come and see” (John 1:45-46) their answer to a tough question</a:t>
            </a:r>
          </a:p>
          <a:p>
            <a:r>
              <a:rPr lang="en-US" dirty="0" smtClean="0"/>
              <a:t>Acts 10:33 – Cornelius invited many even though he knew practically nothing</a:t>
            </a:r>
          </a:p>
          <a:p>
            <a:r>
              <a:rPr lang="en-US" dirty="0" smtClean="0"/>
              <a:t>Acts 13:13-44 – They’d heard one lesson, if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4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MESSAGE</a:t>
            </a:r>
            <a:r>
              <a:rPr lang="en-US" dirty="0" smtClean="0"/>
              <a:t> OF INVITATIONS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Reveals a passion of yours that you think will matter to others (John 1:41,45)</a:t>
            </a:r>
          </a:p>
          <a:p>
            <a:r>
              <a:rPr lang="en-US" dirty="0" smtClean="0"/>
              <a:t>Tells the person that they are welcome and also that they’ll know someone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Inviting people to the assemblies isn’t the only method of evangelism, but it should be ignored.</a:t>
            </a:r>
          </a:p>
          <a:p>
            <a:r>
              <a:rPr lang="en-US" dirty="0" smtClean="0"/>
              <a:t>Invite friends and family and the people around you.</a:t>
            </a:r>
          </a:p>
          <a:p>
            <a:r>
              <a:rPr lang="en-US" dirty="0" smtClean="0"/>
              <a:t>Make this a place where the invited are welcome.</a:t>
            </a:r>
          </a:p>
          <a:p>
            <a:pPr lvl="1"/>
            <a:r>
              <a:rPr lang="en-US" dirty="0" smtClean="0"/>
              <a:t>Think about seating</a:t>
            </a:r>
          </a:p>
          <a:p>
            <a:pPr lvl="1"/>
            <a:r>
              <a:rPr lang="en-US" dirty="0" smtClean="0"/>
              <a:t>Think about your comments (at the table, in class, in the sermons, before and after the assembly,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296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GO AND TEACH</vt:lpstr>
      <vt:lpstr>GO AND TEACH</vt:lpstr>
      <vt:lpstr>HOW MANY WERE  BROUGHT TO CHRIST</vt:lpstr>
      <vt:lpstr>GO AND TEACH</vt:lpstr>
      <vt:lpstr>THE SUCCESS OF INVITATIONS</vt:lpstr>
      <vt:lpstr>THE SIMPLICITY OF INVITATIONS</vt:lpstr>
      <vt:lpstr>THE MESSAGE OF INVITATIONS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AND TEACH</dc:title>
  <dc:creator>ared</dc:creator>
  <cp:lastModifiedBy>ared</cp:lastModifiedBy>
  <cp:revision>3</cp:revision>
  <dcterms:created xsi:type="dcterms:W3CDTF">2016-08-07T07:04:42Z</dcterms:created>
  <dcterms:modified xsi:type="dcterms:W3CDTF">2016-08-07T07:22:38Z</dcterms:modified>
</cp:coreProperties>
</file>