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8DC7-E76A-4D44-A298-22FFA4D5FD2B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DFCE-1A64-4168-BA31-C75D966B102D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8DC7-E76A-4D44-A298-22FFA4D5FD2B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DFCE-1A64-4168-BA31-C75D966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8DC7-E76A-4D44-A298-22FFA4D5FD2B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DFCE-1A64-4168-BA31-C75D966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8DC7-E76A-4D44-A298-22FFA4D5FD2B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DFCE-1A64-4168-BA31-C75D966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8DC7-E76A-4D44-A298-22FFA4D5FD2B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DFCE-1A64-4168-BA31-C75D966B10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8DC7-E76A-4D44-A298-22FFA4D5FD2B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DFCE-1A64-4168-BA31-C75D966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8DC7-E76A-4D44-A298-22FFA4D5FD2B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DFCE-1A64-4168-BA31-C75D966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8DC7-E76A-4D44-A298-22FFA4D5FD2B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DFCE-1A64-4168-BA31-C75D966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8DC7-E76A-4D44-A298-22FFA4D5FD2B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DFCE-1A64-4168-BA31-C75D966B10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8DC7-E76A-4D44-A298-22FFA4D5FD2B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DFCE-1A64-4168-BA31-C75D966B102D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8DC7-E76A-4D44-A298-22FFA4D5FD2B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DFCE-1A64-4168-BA31-C75D966B102D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4F78DC7-E76A-4D44-A298-22FFA4D5FD2B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3CCDFCE-1A64-4168-BA31-C75D966B102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ONLY SOVEREIGN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I Timothy 6:15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63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SOVEREIGNTY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Having power or rule.  The ability and right to exercise authority.</a:t>
            </a:r>
          </a:p>
          <a:p>
            <a:r>
              <a:rPr lang="en-US" sz="3200" dirty="0" smtClean="0"/>
              <a:t>Sovereign nations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9444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GOD IS SOVEREIGN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Lord of lords and King of kings (I Tim. 6:15)</a:t>
            </a:r>
          </a:p>
          <a:p>
            <a:r>
              <a:rPr lang="en-US" sz="3200" dirty="0" smtClean="0"/>
              <a:t>Most High (Ps. 57:2</a:t>
            </a:r>
            <a:r>
              <a:rPr lang="en-US" sz="3200" smtClean="0"/>
              <a:t>; </a:t>
            </a:r>
            <a:r>
              <a:rPr lang="en-US" sz="3200" smtClean="0"/>
              <a:t>83:18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Almighty (Gen. 17:1; Rev. 1:8)</a:t>
            </a:r>
          </a:p>
          <a:p>
            <a:r>
              <a:rPr lang="en-US" sz="3200" dirty="0" smtClean="0"/>
              <a:t>Daniel 4:34-35</a:t>
            </a:r>
          </a:p>
          <a:p>
            <a:pPr lvl="1"/>
            <a:r>
              <a:rPr lang="en-US" sz="2800" dirty="0" smtClean="0"/>
              <a:t>His dominion is everlasting</a:t>
            </a:r>
          </a:p>
          <a:p>
            <a:pPr lvl="1"/>
            <a:r>
              <a:rPr lang="en-US" sz="2800" dirty="0" smtClean="0"/>
              <a:t>Has dominion over all</a:t>
            </a:r>
          </a:p>
          <a:p>
            <a:pPr lvl="1"/>
            <a:r>
              <a:rPr lang="en-US" sz="2800" dirty="0" smtClean="0"/>
              <a:t>His might is unstoppable</a:t>
            </a:r>
          </a:p>
          <a:p>
            <a:pPr lvl="1"/>
            <a:r>
              <a:rPr lang="en-US" sz="2800" dirty="0" smtClean="0"/>
              <a:t>His actions are unchallengeable  (Rom. 9:20-21)</a:t>
            </a:r>
          </a:p>
        </p:txBody>
      </p:sp>
    </p:spTree>
    <p:extLst>
      <p:ext uri="{BB962C8B-B14F-4D97-AF65-F5344CB8AC3E}">
        <p14:creationId xmlns:p14="http://schemas.microsoft.com/office/powerpoint/2010/main" val="322412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Why is God sovereign?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His power.  His divine nature.  His moral superiority.  He is Creator.  Etc.  But this doesn’t really matter.</a:t>
            </a:r>
          </a:p>
          <a:p>
            <a:r>
              <a:rPr lang="en-US" sz="3200" dirty="0" smtClean="0"/>
              <a:t>The point is that God is sovereign…</a:t>
            </a:r>
          </a:p>
          <a:p>
            <a:pPr lvl="1"/>
            <a:r>
              <a:rPr lang="en-US" sz="2800" dirty="0" smtClean="0"/>
              <a:t>Whether you recognize it or not</a:t>
            </a:r>
          </a:p>
          <a:p>
            <a:pPr lvl="1"/>
            <a:r>
              <a:rPr lang="en-US" sz="2800" dirty="0" smtClean="0"/>
              <a:t>Whether you agree with it or not</a:t>
            </a:r>
          </a:p>
          <a:p>
            <a:pPr lvl="1"/>
            <a:r>
              <a:rPr lang="en-US" sz="2800" dirty="0" smtClean="0"/>
              <a:t>Whether you like it or not</a:t>
            </a:r>
          </a:p>
        </p:txBody>
      </p:sp>
    </p:spTree>
    <p:extLst>
      <p:ext uri="{BB962C8B-B14F-4D97-AF65-F5344CB8AC3E}">
        <p14:creationId xmlns:p14="http://schemas.microsoft.com/office/powerpoint/2010/main" val="86455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SINCE GOD IS SOVEREIGN…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He alone has the right to rule and establish rule (Rom. 13:1; Job 1:8-12; Lk. 22:31)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He alone has the right to make rules (Jam. 4:12)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He alone has the right to judge (Jam. 4:12; Rom. 14:10-12; Eph. 6:9)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He answers only to Himself (Heb. 6:13; Gen. 22:16-17)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501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Conclusion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God is sovereign.</a:t>
            </a:r>
          </a:p>
          <a:p>
            <a:r>
              <a:rPr lang="en-US" sz="3200" dirty="0" smtClean="0"/>
              <a:t>Who can challenge Him?</a:t>
            </a:r>
          </a:p>
          <a:p>
            <a:r>
              <a:rPr lang="en-US" sz="3200" dirty="0" smtClean="0"/>
              <a:t>Who can disagree with Him?</a:t>
            </a:r>
          </a:p>
          <a:p>
            <a:r>
              <a:rPr lang="en-US" sz="3200" dirty="0" smtClean="0"/>
              <a:t>Who can overpower Him?</a:t>
            </a:r>
          </a:p>
          <a:p>
            <a:r>
              <a:rPr lang="en-US" sz="3200" dirty="0" smtClean="0"/>
              <a:t>Who can avoid Him?</a:t>
            </a:r>
          </a:p>
          <a:p>
            <a:r>
              <a:rPr lang="en-US" sz="3200" dirty="0" smtClean="0"/>
              <a:t>In the end, those who ignore God’s sovereignty will learn of it the hard way.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822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</TotalTime>
  <Words>252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Thatch</vt:lpstr>
      <vt:lpstr>THE ONLY SOVEREIGN</vt:lpstr>
      <vt:lpstr>SOVEREIGNTY</vt:lpstr>
      <vt:lpstr>GOD IS SOVEREIGN</vt:lpstr>
      <vt:lpstr>Why is God sovereign?</vt:lpstr>
      <vt:lpstr>SINCE GOD IS SOVEREIGN…</vt:lpstr>
      <vt:lpstr>Conclusion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ONLY SOVEREIGN</dc:title>
  <dc:creator>ared</dc:creator>
  <cp:lastModifiedBy>Northside CoC</cp:lastModifiedBy>
  <cp:revision>4</cp:revision>
  <dcterms:created xsi:type="dcterms:W3CDTF">2016-07-24T06:06:05Z</dcterms:created>
  <dcterms:modified xsi:type="dcterms:W3CDTF">2016-07-28T02:36:46Z</dcterms:modified>
</cp:coreProperties>
</file>