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613A0DD-18AB-4FC9-8E89-D592FB1D124C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613A0DD-18AB-4FC9-8E89-D592FB1D124C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972BDEF7-F8D7-4395-A327-9884FC37FA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25777" y="3015056"/>
            <a:ext cx="4847038" cy="1868212"/>
          </a:xfrm>
        </p:spPr>
        <p:txBody>
          <a:bodyPr/>
          <a:lstStyle/>
          <a:p>
            <a:r>
              <a:rPr lang="en-US" dirty="0" smtClean="0"/>
              <a:t>THE DECEITFULNESS OF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182866" y="5103373"/>
            <a:ext cx="4836456" cy="7034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Hebrews 3:13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1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LIES ABOUT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isn’t wrong (Is. 5:20; Prov. 17:15; Jam. 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doesn’t care / my sins aren’t that bad (Mal. 2:17; 3:13-4:1)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Everyone is doing it.  We can’t all be punished (Heb. 11:7; Mt. 7:13-14)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won’t sin / I can handle the temptation (I Cor. 10:12)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won’t get caught / no one will know (Heb. 4:12-13)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worth it (Lk. 16:25,27-28; Heb. 11:25; I John 2:16-17)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can’t stop (Phil. 4:13; Heb. 2:18; Eph. 6:10ff; I Cor. 10:13; 6:9-10)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14</TotalTime>
  <Words>129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Sketchbook</vt:lpstr>
      <vt:lpstr>THE DECEITFULNESS OF SIN</vt:lpstr>
      <vt:lpstr>7 LIES ABOUT SIN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DECEITFULNESS OF SIN</dc:title>
  <dc:creator>ared</dc:creator>
  <cp:lastModifiedBy>ared</cp:lastModifiedBy>
  <cp:revision>2</cp:revision>
  <dcterms:created xsi:type="dcterms:W3CDTF">2016-07-24T05:51:54Z</dcterms:created>
  <dcterms:modified xsi:type="dcterms:W3CDTF">2016-07-24T06:05:58Z</dcterms:modified>
</cp:coreProperties>
</file>