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BFAA-9498-4BF3-A458-BC87D2E97792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2024-7EB6-4435-92AF-BCB10885DF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BFAA-9498-4BF3-A458-BC87D2E97792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2024-7EB6-4435-92AF-BCB10885D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BFAA-9498-4BF3-A458-BC87D2E97792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2024-7EB6-4435-92AF-BCB10885D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BFAA-9498-4BF3-A458-BC87D2E97792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2024-7EB6-4435-92AF-BCB10885D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BFAA-9498-4BF3-A458-BC87D2E97792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2024-7EB6-4435-92AF-BCB10885DF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BFAA-9498-4BF3-A458-BC87D2E97792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2024-7EB6-4435-92AF-BCB10885D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BFAA-9498-4BF3-A458-BC87D2E97792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2024-7EB6-4435-92AF-BCB10885D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BFAA-9498-4BF3-A458-BC87D2E97792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2024-7EB6-4435-92AF-BCB10885D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BFAA-9498-4BF3-A458-BC87D2E97792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2024-7EB6-4435-92AF-BCB10885D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BFAA-9498-4BF3-A458-BC87D2E97792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2024-7EB6-4435-92AF-BCB10885D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BFAA-9498-4BF3-A458-BC87D2E97792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BA2024-7EB6-4435-92AF-BCB10885DF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07BFAA-9498-4BF3-A458-BC87D2E97792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BA2024-7EB6-4435-92AF-BCB10885DF1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AGNOSTIC CONSIDERATIONS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CHRISTIAN CONFIDENCE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5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Agnosticism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cannot know if there is a God</a:t>
            </a:r>
          </a:p>
          <a:p>
            <a:r>
              <a:rPr lang="en-US" dirty="0" smtClean="0"/>
              <a:t>We cannot know which god is God</a:t>
            </a:r>
          </a:p>
          <a:p>
            <a:r>
              <a:rPr lang="en-US" dirty="0" smtClean="0"/>
              <a:t>We cannot know if we are correctly interpreting the Bible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4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a God who desires to be known, wouldn’t He, as God, have the power and ability to make Himself known?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34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THE NATURE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Faith is an obstacle for an agnostic.  To them, it’s necessity is the proof that we cannot know.</a:t>
            </a:r>
          </a:p>
          <a:p>
            <a:r>
              <a:rPr lang="en-US" dirty="0" smtClean="0"/>
              <a:t>Faith is not blind (Heb. </a:t>
            </a:r>
            <a:r>
              <a:rPr lang="en-US" smtClean="0"/>
              <a:t>11:1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 use this method to be certain of conclusions every day</a:t>
            </a:r>
          </a:p>
          <a:p>
            <a:pPr lvl="1"/>
            <a:r>
              <a:rPr lang="en-US" dirty="0" smtClean="0"/>
              <a:t>Biblical faith is based on evidence (John 20:24-31)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7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Revealed Himself in creation (Rom. 1:18-20)</a:t>
            </a:r>
          </a:p>
          <a:p>
            <a:r>
              <a:rPr lang="en-US" dirty="0" smtClean="0"/>
              <a:t>“That you may know” (Ex. 5:1-2; 8:10,22; 9:14,29; 10:2; etc.)</a:t>
            </a:r>
          </a:p>
          <a:p>
            <a:r>
              <a:rPr lang="en-US" dirty="0" smtClean="0"/>
              <a:t>Furnished proof (Acts 17:30-31)</a:t>
            </a:r>
          </a:p>
          <a:p>
            <a:r>
              <a:rPr lang="en-US" dirty="0" smtClean="0"/>
              <a:t>Confirmed message (Heb. 2:3-4; Mk. 16:16-20)</a:t>
            </a:r>
          </a:p>
          <a:p>
            <a:r>
              <a:rPr lang="en-US" dirty="0" smtClean="0"/>
              <a:t>I John 5:13 – so that you will believe and know</a:t>
            </a:r>
          </a:p>
        </p:txBody>
      </p:sp>
    </p:spTree>
    <p:extLst>
      <p:ext uri="{BB962C8B-B14F-4D97-AF65-F5344CB8AC3E}">
        <p14:creationId xmlns:p14="http://schemas.microsoft.com/office/powerpoint/2010/main" val="125247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EVIDENCES FOR THE BIBLE AND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Miracles (the evidence for their times) – Acts 4:16; John 11:47-48</a:t>
            </a:r>
          </a:p>
          <a:p>
            <a:r>
              <a:rPr lang="en-US" dirty="0" smtClean="0"/>
              <a:t>Prophecies (the evidence for future times) – John 14:29</a:t>
            </a:r>
          </a:p>
          <a:p>
            <a:r>
              <a:rPr lang="en-US" dirty="0" smtClean="0"/>
              <a:t>Witnesses (the evidence for all times)</a:t>
            </a:r>
          </a:p>
          <a:p>
            <a:r>
              <a:rPr lang="en-US" dirty="0" smtClean="0"/>
              <a:t>External evidence (Bonus evidence!)</a:t>
            </a:r>
          </a:p>
          <a:p>
            <a:pPr lvl="1"/>
            <a:r>
              <a:rPr lang="en-US" dirty="0" smtClean="0"/>
              <a:t>Go to major museums around the world.  Ample evidence…</a:t>
            </a:r>
          </a:p>
          <a:p>
            <a:pPr lvl="2"/>
            <a:r>
              <a:rPr lang="en-US" dirty="0" smtClean="0"/>
              <a:t>Real places</a:t>
            </a:r>
          </a:p>
          <a:p>
            <a:pPr lvl="2"/>
            <a:r>
              <a:rPr lang="en-US" dirty="0" smtClean="0"/>
              <a:t>Real people</a:t>
            </a:r>
          </a:p>
          <a:p>
            <a:pPr lvl="2"/>
            <a:r>
              <a:rPr lang="en-US" dirty="0" smtClean="0"/>
              <a:t>Real events</a:t>
            </a:r>
          </a:p>
          <a:p>
            <a:pPr lvl="1"/>
            <a:r>
              <a:rPr lang="en-US" dirty="0" smtClean="0"/>
              <a:t>Contrast this to Mormonism, for example.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64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10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there is a God who wishes to be known, how will he respond to those who say we can’t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r>
              <a:rPr lang="en-US" dirty="0" smtClean="0"/>
              <a:t>Romans 1:18-21</a:t>
            </a:r>
          </a:p>
          <a:p>
            <a:r>
              <a:rPr lang="en-US" dirty="0" smtClean="0"/>
              <a:t>Without faith you cannot please God (Heb. 11:6)</a:t>
            </a:r>
          </a:p>
          <a:p>
            <a:r>
              <a:rPr lang="en-US" dirty="0" smtClean="0"/>
              <a:t>No fence sitting (Mt. 12:30)</a:t>
            </a:r>
          </a:p>
          <a:p>
            <a:r>
              <a:rPr lang="en-US" dirty="0" smtClean="0"/>
              <a:t>Do not be satisfied with not knowing.  Investigate and make a conclusion.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95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305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AGNOSTIC CONSIDERATIONS  CHRISTIAN CONFIDENCE</vt:lpstr>
      <vt:lpstr>Stages of Agnosticism</vt:lpstr>
      <vt:lpstr>Question of relevance</vt:lpstr>
      <vt:lpstr>UNDERSTANDING THE NATURE OF FAITH</vt:lpstr>
      <vt:lpstr>THE CHARACTER OF GOD</vt:lpstr>
      <vt:lpstr>THE EVIDENCES FOR THE BIBLE AND GOD</vt:lpstr>
      <vt:lpstr>If there is a God who wishes to be known, how will he respond to those who say we can’t know?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AGNOSTIC CONSIDERATIONS  CHRISTIAN CONFIDENCE</dc:title>
  <dc:creator>ared</dc:creator>
  <cp:lastModifiedBy>Northside CoC</cp:lastModifiedBy>
  <cp:revision>3</cp:revision>
  <dcterms:created xsi:type="dcterms:W3CDTF">2016-07-17T07:56:45Z</dcterms:created>
  <dcterms:modified xsi:type="dcterms:W3CDTF">2016-07-17T21:32:11Z</dcterms:modified>
</cp:coreProperties>
</file>