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0070-0658-41EE-BDCD-CDC60E728162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0853-21F0-46D4-A9F5-AB5E2FECC4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0070-0658-41EE-BDCD-CDC60E728162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0853-21F0-46D4-A9F5-AB5E2FECC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0070-0658-41EE-BDCD-CDC60E728162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0853-21F0-46D4-A9F5-AB5E2FECC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0070-0658-41EE-BDCD-CDC60E728162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0853-21F0-46D4-A9F5-AB5E2FECC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0070-0658-41EE-BDCD-CDC60E728162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0853-21F0-46D4-A9F5-AB5E2FECC4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0070-0658-41EE-BDCD-CDC60E728162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0853-21F0-46D4-A9F5-AB5E2FECC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0070-0658-41EE-BDCD-CDC60E728162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0853-21F0-46D4-A9F5-AB5E2FECC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0070-0658-41EE-BDCD-CDC60E728162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D00853-21F0-46D4-A9F5-AB5E2FECC4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0070-0658-41EE-BDCD-CDC60E728162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0853-21F0-46D4-A9F5-AB5E2FECC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0070-0658-41EE-BDCD-CDC60E728162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4D00853-21F0-46D4-A9F5-AB5E2FECC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E070070-0658-41EE-BDCD-CDC60E728162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00853-21F0-46D4-A9F5-AB5E2FECC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E070070-0658-41EE-BDCD-CDC60E728162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4D00853-21F0-46D4-A9F5-AB5E2FECC4F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PUTTING URGENCY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BACK IN BAPTISM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49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URGENCY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2:41 – “That day”</a:t>
            </a:r>
          </a:p>
          <a:p>
            <a:r>
              <a:rPr lang="en-US" dirty="0" smtClean="0"/>
              <a:t>Acts 8:36</a:t>
            </a:r>
          </a:p>
          <a:p>
            <a:r>
              <a:rPr lang="en-US" dirty="0" smtClean="0"/>
              <a:t>Acts 16:33 – “That very hour of the night”… “immediately”</a:t>
            </a:r>
          </a:p>
          <a:p>
            <a:r>
              <a:rPr lang="en-US" dirty="0" smtClean="0"/>
              <a:t>Acts 22:16 – “Why do you delay?”</a:t>
            </a:r>
          </a:p>
          <a:p>
            <a:pPr lvl="1"/>
            <a:r>
              <a:rPr lang="en-US" dirty="0" smtClean="0"/>
              <a:t>Acts 9:18-19 – before eating or drinking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65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BAPTISM SO URGENT?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Puts us into Christ (Rom. 6:3; Gal. 3:27)</a:t>
            </a:r>
          </a:p>
          <a:p>
            <a:r>
              <a:rPr lang="en-US" dirty="0" smtClean="0"/>
              <a:t>Forgives us (Acts 2:38; 22:16)</a:t>
            </a:r>
          </a:p>
          <a:p>
            <a:r>
              <a:rPr lang="en-US" dirty="0" smtClean="0"/>
              <a:t>Saves us (I Pet. 3:21)</a:t>
            </a:r>
          </a:p>
          <a:p>
            <a:r>
              <a:rPr lang="en-US" dirty="0" smtClean="0"/>
              <a:t>How long would you put off such things?  (Ex. 8:3,8-10; Jam. 4:13-17)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11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PEOPLE WAIT?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They’re not ready</a:t>
            </a:r>
          </a:p>
          <a:p>
            <a:r>
              <a:rPr lang="en-US" dirty="0" smtClean="0"/>
              <a:t>Think it needs to be a preacher who baptizes them (I Cor. 1:12-13)</a:t>
            </a:r>
          </a:p>
          <a:p>
            <a:r>
              <a:rPr lang="en-US" dirty="0" smtClean="0"/>
              <a:t>Think baptism needs to be done at an assembly</a:t>
            </a:r>
          </a:p>
          <a:p>
            <a:r>
              <a:rPr lang="en-US" dirty="0" smtClean="0"/>
              <a:t>Want loved ones to be there.  Think of baptism like a wedding ceremony.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8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BAPTISM SPECTATORS?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16:33 – the family was there… being baptized</a:t>
            </a:r>
          </a:p>
          <a:p>
            <a:r>
              <a:rPr lang="en-US" dirty="0" smtClean="0"/>
              <a:t>Acts 8:36 – No friends or family mentioned</a:t>
            </a:r>
          </a:p>
          <a:p>
            <a:r>
              <a:rPr lang="en-US" dirty="0" smtClean="0"/>
              <a:t>Acts 22:16 – Paul didn’t wait for anyone</a:t>
            </a:r>
          </a:p>
          <a:p>
            <a:r>
              <a:rPr lang="en-US" dirty="0" smtClean="0"/>
              <a:t>Which biblical example shows the members of the local church being called before the baptism or shows them waiting for the assembly?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22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WHO’S TO BLAME?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converts?</a:t>
            </a:r>
          </a:p>
          <a:p>
            <a:r>
              <a:rPr lang="en-US" dirty="0" smtClean="0"/>
              <a:t>Teacher?  Do we teach with a “why do you delay” urgency?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27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</TotalTime>
  <Words>219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Technic</vt:lpstr>
      <vt:lpstr>PUTTING URGENCY  BACK IN BAPTISM</vt:lpstr>
      <vt:lpstr>EXAMPLES OF URGENCY</vt:lpstr>
      <vt:lpstr>WHY IS BAPTISM SO URGENT?</vt:lpstr>
      <vt:lpstr>WHY DO PEOPLE WAIT?</vt:lpstr>
      <vt:lpstr>BAPTISM SPECTATORS?</vt:lpstr>
      <vt:lpstr>WHO’S TO BLAME?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THE URGENCY BACK IN BAPTISM</dc:title>
  <dc:creator>ared</dc:creator>
  <cp:lastModifiedBy>ared</cp:lastModifiedBy>
  <cp:revision>3</cp:revision>
  <dcterms:created xsi:type="dcterms:W3CDTF">2016-06-12T06:49:47Z</dcterms:created>
  <dcterms:modified xsi:type="dcterms:W3CDTF">2016-06-12T07:07:49Z</dcterms:modified>
</cp:coreProperties>
</file>