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4D3-6C42-4D98-8A7F-7709B2FC472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57FA-EC68-42FA-9C15-7AE29497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9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4D3-6C42-4D98-8A7F-7709B2FC472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57FA-EC68-42FA-9C15-7AE29497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8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4D3-6C42-4D98-8A7F-7709B2FC472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57FA-EC68-42FA-9C15-7AE29497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5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4D3-6C42-4D98-8A7F-7709B2FC472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57FA-EC68-42FA-9C15-7AE29497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9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4D3-6C42-4D98-8A7F-7709B2FC472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57FA-EC68-42FA-9C15-7AE29497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4D3-6C42-4D98-8A7F-7709B2FC472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57FA-EC68-42FA-9C15-7AE29497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6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4D3-6C42-4D98-8A7F-7709B2FC472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57FA-EC68-42FA-9C15-7AE29497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7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4D3-6C42-4D98-8A7F-7709B2FC472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57FA-EC68-42FA-9C15-7AE29497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9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4D3-6C42-4D98-8A7F-7709B2FC472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57FA-EC68-42FA-9C15-7AE29497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5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4D3-6C42-4D98-8A7F-7709B2FC472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57FA-EC68-42FA-9C15-7AE29497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0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974D3-6C42-4D98-8A7F-7709B2FC472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57FA-EC68-42FA-9C15-7AE29497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9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974D3-6C42-4D98-8A7F-7709B2FC4720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257FA-EC68-42FA-9C15-7AE29497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6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FIRST INSTRUCTION </a:t>
            </a:r>
            <a:br>
              <a:rPr lang="en-US" dirty="0" smtClean="0"/>
            </a:br>
            <a:r>
              <a:rPr lang="en-US" dirty="0" smtClean="0"/>
              <a:t>FOR THE RICH…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1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told to stop being rich (I Tim. 6:17)</a:t>
            </a:r>
          </a:p>
          <a:p>
            <a:r>
              <a:rPr lang="en-US" dirty="0" smtClean="0"/>
              <a:t>Being rich is a danger (Mt. 19:20-24; Mk. 4:19)</a:t>
            </a:r>
          </a:p>
          <a:p>
            <a:r>
              <a:rPr lang="en-US" dirty="0" smtClean="0"/>
              <a:t>Wanting to get rich is an equal or greater danger (I Tim. 6:9-10)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2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RICH?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Those who have an abundance</a:t>
            </a:r>
          </a:p>
          <a:p>
            <a:r>
              <a:rPr lang="en-US" dirty="0" smtClean="0"/>
              <a:t>If we struggle to pay for our excess, does that nullify the excess we have?</a:t>
            </a:r>
          </a:p>
          <a:p>
            <a:r>
              <a:rPr lang="en-US" dirty="0" smtClean="0"/>
              <a:t>Barely making ends meet, doesn’t mean you aren’t rich.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5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RICH?</a:t>
            </a:r>
            <a:br>
              <a:rPr lang="en-US" dirty="0" smtClean="0"/>
            </a:br>
            <a:r>
              <a:rPr lang="en-US" dirty="0" smtClean="0"/>
              <a:t>Old Testament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Have food</a:t>
            </a:r>
          </a:p>
          <a:p>
            <a:r>
              <a:rPr lang="en-US" dirty="0" smtClean="0"/>
              <a:t>Have spices</a:t>
            </a:r>
          </a:p>
          <a:p>
            <a:r>
              <a:rPr lang="en-US" dirty="0" smtClean="0"/>
              <a:t>Have colorful, comfortable clothes</a:t>
            </a:r>
          </a:p>
          <a:p>
            <a:r>
              <a:rPr lang="en-US" dirty="0" smtClean="0"/>
              <a:t>Have perfumes</a:t>
            </a:r>
          </a:p>
          <a:p>
            <a:r>
              <a:rPr lang="en-US" dirty="0" smtClean="0"/>
              <a:t>Have transportation (horses, donkey, chariots)</a:t>
            </a:r>
          </a:p>
          <a:p>
            <a:r>
              <a:rPr lang="en-US" dirty="0" smtClean="0"/>
              <a:t>Have jewelry</a:t>
            </a:r>
          </a:p>
          <a:p>
            <a:r>
              <a:rPr lang="en-US" dirty="0" smtClean="0"/>
              <a:t>Have slaves servants</a:t>
            </a:r>
          </a:p>
          <a:p>
            <a:r>
              <a:rPr lang="en-US" dirty="0" smtClean="0"/>
              <a:t>Have land</a:t>
            </a:r>
          </a:p>
          <a:p>
            <a:r>
              <a:rPr lang="en-US" dirty="0" smtClean="0"/>
              <a:t>Luke 16:19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8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BE CONCEITED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Conceit – arrogant, puffed up, haughty, having a high opinion of one’s self</a:t>
            </a:r>
          </a:p>
          <a:p>
            <a:r>
              <a:rPr lang="en-US" dirty="0" smtClean="0"/>
              <a:t>God doesn’t want anyone to be conceited (Rom. 1:30; 11:20; 12:16; I Pet. 5:5)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73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no one is to be conceited, why is this warning specifically directed towards the rich?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AVOIDING THE CONCEIT </a:t>
            </a:r>
            <a:br>
              <a:rPr lang="en-US" dirty="0" smtClean="0"/>
            </a:br>
            <a:r>
              <a:rPr lang="en-US" dirty="0" smtClean="0"/>
              <a:t>OF RICHES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didn’t make yourself rich (Deut. 8:18; I Sam. 2:7; Job 1:21…Prov. 6:6-11; 24:30-34)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aren’t better than others because you are rich / riches aren’t what </a:t>
            </a:r>
            <a:r>
              <a:rPr lang="en-US" dirty="0" smtClean="0"/>
              <a:t>matter </a:t>
            </a:r>
            <a:r>
              <a:rPr lang="en-US" dirty="0" smtClean="0"/>
              <a:t>(Jer. 9:23-24; Jam. 2:1-6)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aren’t saved because you are rich (Jer. 9:23-24; Lk. 12:18-19; Jam. 5:1; compare Rev. 2:9 to 3:17)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Your riches won’t last.  You can fall.  (Mt. 6:19; I Tim. 6:7; Jam. 1:9-11)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2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those who are rich-rich.</a:t>
            </a:r>
          </a:p>
          <a:p>
            <a:r>
              <a:rPr lang="en-US" dirty="0" smtClean="0"/>
              <a:t>That’s how your supposed to be spiritually (Col. 3:16; Lk. 12:21)</a:t>
            </a:r>
          </a:p>
          <a:p>
            <a:r>
              <a:rPr lang="en-US" dirty="0" smtClean="0"/>
              <a:t>That’s what you have if you have Jesus (Eph. 2:7)</a:t>
            </a:r>
          </a:p>
          <a:p>
            <a:r>
              <a:rPr lang="en-US" dirty="0" smtClean="0"/>
              <a:t>That’s what God is offering you right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7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FIRST INSTRUCTION  FOR THE RICH…</vt:lpstr>
      <vt:lpstr>THE RICH</vt:lpstr>
      <vt:lpstr>WHO IS RICH?</vt:lpstr>
      <vt:lpstr>WHO IS RICH? Old Testament Standards</vt:lpstr>
      <vt:lpstr>DON’T BE CONCEITED</vt:lpstr>
      <vt:lpstr>If no one is to be conceited, why is this warning specifically directed towards the rich?</vt:lpstr>
      <vt:lpstr>AVOIDING THE CONCEIT  OF RICHES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INSTRUCTION  FOR THE RICH…</dc:title>
  <dc:creator>ared</dc:creator>
  <cp:lastModifiedBy>Northside CoC</cp:lastModifiedBy>
  <cp:revision>4</cp:revision>
  <dcterms:created xsi:type="dcterms:W3CDTF">2016-05-22T05:34:17Z</dcterms:created>
  <dcterms:modified xsi:type="dcterms:W3CDTF">2016-05-22T14:57:16Z</dcterms:modified>
</cp:coreProperties>
</file>