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7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6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0D5B-6AF0-46F4-9F2A-E6E05AF4DD5B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AD2D-2DB5-4379-9731-06A3552F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6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RESIST THE DEVIL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James 4:7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0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RESIST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alert (I Pet.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aware of his schemes (II Cor. 2:11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2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SATAN’S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Undermine Faith</a:t>
            </a:r>
          </a:p>
          <a:p>
            <a:r>
              <a:rPr lang="en-US" dirty="0" smtClean="0"/>
              <a:t>Undermine Devotion</a:t>
            </a:r>
          </a:p>
          <a:p>
            <a:r>
              <a:rPr lang="en-US" dirty="0" smtClean="0"/>
              <a:t>Make Arrogant</a:t>
            </a:r>
          </a:p>
          <a:p>
            <a:r>
              <a:rPr lang="en-US" dirty="0" smtClean="0"/>
              <a:t>Divide God’s People</a:t>
            </a:r>
          </a:p>
          <a:p>
            <a:r>
              <a:rPr lang="en-US" dirty="0" smtClean="0"/>
              <a:t>Make Christian’s 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RESIST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alert (I Pet.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aware of his schemes (II Cor. 2:11)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ready to run (I Cor. </a:t>
            </a:r>
            <a:r>
              <a:rPr lang="en-US" dirty="0" smtClean="0"/>
              <a:t>10:14; I Tim. 6:11; II Tim. 2:22)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independent (II Cor. 2:5-11; III John 1:9-10)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together (Heb. 3:12-13; 10:25; Gal. 6:1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armed (Eph. 6:10-17)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(II Tim. 2:15-18; Eph. 4:18; John 8:44; Mt. 4:5-7)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137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RESIST THE DEVIL</vt:lpstr>
      <vt:lpstr>HOW TO RESIST THE DEVIL</vt:lpstr>
      <vt:lpstr>SATAN’S SCHEMES</vt:lpstr>
      <vt:lpstr>HOW TO RESIST THE DEVIL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 THE DEVIL</dc:title>
  <dc:creator>ared</dc:creator>
  <cp:lastModifiedBy>ared</cp:lastModifiedBy>
  <cp:revision>6</cp:revision>
  <dcterms:created xsi:type="dcterms:W3CDTF">2016-04-17T07:12:07Z</dcterms:created>
  <dcterms:modified xsi:type="dcterms:W3CDTF">2016-04-24T06:12:38Z</dcterms:modified>
</cp:coreProperties>
</file>