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9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47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73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5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2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54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3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46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28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1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4660F-F69B-42F7-96CA-D429C6199BF3}" type="datetimeFigureOut">
              <a:rPr lang="en-US" smtClean="0"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02D1D-EBEF-4A54-AFC2-47257B134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6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WHY FOLLOW JESUS?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181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Are you following Jesus?</a:t>
            </a:r>
          </a:p>
          <a:p>
            <a:r>
              <a:rPr lang="en-US" dirty="0" smtClean="0"/>
              <a:t>Do you have what it takes to follow Jesus?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No excuses (Lk. 9:57-62)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Ability to get back up (John 21:15-19; Lk. 22:31-32; Mk. 14:27)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be rebuked (Mk. 8:33; Lk. 9:51-55)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accept what Jesus taught, even when difficult (John 6:60-61,66-69)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have your deeds exposed (John 3:20)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Willing to sacrifice everything (Mt. 19:21-22; 10:34-37; 16:24)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79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JESUS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HIS POWER</a:t>
            </a:r>
          </a:p>
          <a:p>
            <a:pPr lvl="1"/>
            <a:r>
              <a:rPr lang="en-US" dirty="0" smtClean="0"/>
              <a:t>Nathaniel’s attention (John 1:45-51)</a:t>
            </a:r>
          </a:p>
          <a:p>
            <a:pPr lvl="1"/>
            <a:r>
              <a:rPr lang="en-US" dirty="0" smtClean="0"/>
              <a:t>God’s witness to Jesus (John 5:36; 7:31; </a:t>
            </a:r>
            <a:r>
              <a:rPr lang="en-US" dirty="0" smtClean="0"/>
              <a:t>9:28-35; 10:25,32,37-38</a:t>
            </a:r>
            <a:r>
              <a:rPr lang="en-US" dirty="0" smtClean="0"/>
              <a:t>; 14:11; Acts 2:22; Heb. 2:3-4)</a:t>
            </a:r>
          </a:p>
          <a:p>
            <a:pPr lvl="1"/>
            <a:r>
              <a:rPr lang="en-US" dirty="0" smtClean="0"/>
              <a:t>Should we follow someone else? (Lk. 7:20-23)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90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JESUS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OF WHO HE IS</a:t>
            </a:r>
          </a:p>
          <a:p>
            <a:pPr lvl="1"/>
            <a:r>
              <a:rPr lang="en-US" dirty="0" smtClean="0"/>
              <a:t>John 1:49</a:t>
            </a:r>
          </a:p>
          <a:p>
            <a:pPr lvl="1"/>
            <a:r>
              <a:rPr lang="en-US" dirty="0" smtClean="0"/>
              <a:t>Matthew 21:1-11 – Triumphant Entry</a:t>
            </a:r>
          </a:p>
          <a:p>
            <a:pPr lvl="1"/>
            <a:r>
              <a:rPr lang="en-US" dirty="0" smtClean="0"/>
              <a:t>Matthew 17:5 – God’s reason</a:t>
            </a:r>
          </a:p>
          <a:p>
            <a:pPr lvl="1"/>
            <a:r>
              <a:rPr lang="en-US" dirty="0" smtClean="0"/>
              <a:t>Once we understand who Jesus is, it becomes imperative that we follow Him and no one else </a:t>
            </a:r>
            <a:r>
              <a:rPr lang="en-US" dirty="0" smtClean="0"/>
              <a:t>(Phil. 2:9-11; Acts </a:t>
            </a:r>
            <a:r>
              <a:rPr lang="en-US" dirty="0" smtClean="0"/>
              <a:t>4:12).  It isn’t because we like what He teaches, but because He is King, the Christ, the Son of God.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JESUS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 WAS EXPECTED</a:t>
            </a:r>
          </a:p>
          <a:p>
            <a:pPr lvl="1"/>
            <a:r>
              <a:rPr lang="en-US" dirty="0" smtClean="0"/>
              <a:t>Nathaniel’s invitation (John 1:45)</a:t>
            </a:r>
          </a:p>
          <a:p>
            <a:pPr lvl="1"/>
            <a:r>
              <a:rPr lang="en-US" dirty="0" smtClean="0"/>
              <a:t>God foretold Jesus’ coming (John 1:45; 5:39-40,46; Lk. 24:27)</a:t>
            </a:r>
          </a:p>
          <a:p>
            <a:pPr lvl="1"/>
            <a:r>
              <a:rPr lang="en-US" dirty="0" smtClean="0"/>
              <a:t>Deut. 18:18-19; Isaiah 53; etc.</a:t>
            </a:r>
          </a:p>
          <a:p>
            <a:pPr lvl="1"/>
            <a:r>
              <a:rPr lang="en-US" dirty="0" smtClean="0"/>
              <a:t>The Jews should have followed Jesus because they were expecting someone to come and He fulfilled their requirements.</a:t>
            </a:r>
          </a:p>
          <a:p>
            <a:pPr lvl="1"/>
            <a:r>
              <a:rPr lang="en-US" dirty="0" smtClean="0"/>
              <a:t>This should also keep us from following anyone else since we aren’t expecting anyone knew to follow.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JESUS BECAUSE…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 His Power</a:t>
            </a:r>
          </a:p>
          <a:p>
            <a:r>
              <a:rPr lang="en-US" dirty="0" smtClean="0"/>
              <a:t>Of Who He Is</a:t>
            </a:r>
          </a:p>
          <a:p>
            <a:r>
              <a:rPr lang="en-US" dirty="0" smtClean="0"/>
              <a:t>He Was Expected</a:t>
            </a:r>
          </a:p>
          <a:p>
            <a:r>
              <a:rPr lang="en-US" dirty="0" smtClean="0"/>
              <a:t>It Is Possible To Follow Him.  The Path Isn’t Impossible (Mt. 11:28-30; John 14:1-3)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9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319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WHY FOLLOW JESUS?</vt:lpstr>
      <vt:lpstr>Review</vt:lpstr>
      <vt:lpstr>FOLLOW JESUS BECAUSE…</vt:lpstr>
      <vt:lpstr>FOLLOW JESUS BECAUSE…</vt:lpstr>
      <vt:lpstr>FOLLOW JESUS BECAUSE…</vt:lpstr>
      <vt:lpstr>FOLLOW JESUS BECAUSE…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Northside CoC</cp:lastModifiedBy>
  <cp:revision>8</cp:revision>
  <dcterms:created xsi:type="dcterms:W3CDTF">2016-03-13T04:56:24Z</dcterms:created>
  <dcterms:modified xsi:type="dcterms:W3CDTF">2016-03-13T15:07:06Z</dcterms:modified>
</cp:coreProperties>
</file>