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4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7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3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3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9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6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F07D-E5B0-4526-B54A-AC6FCE2156C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8DF7-B9BB-4DA2-9FE1-0CC2A6FD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ROMANS AND THE LESSONS CONCERNING JESUS’ RESURRECTION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JESUS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Declared the Son of God (Rom. 1:4)</a:t>
            </a:r>
          </a:p>
          <a:p>
            <a:r>
              <a:rPr lang="en-US" dirty="0" smtClean="0"/>
              <a:t>Lord of the dead and living (Rom. </a:t>
            </a:r>
            <a:r>
              <a:rPr lang="en-US" smtClean="0"/>
              <a:t>14:9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3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JESUS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resurrected Jesus?</a:t>
            </a:r>
          </a:p>
          <a:p>
            <a:pPr lvl="1"/>
            <a:r>
              <a:rPr lang="en-US" dirty="0" smtClean="0"/>
              <a:t>It wasn’t by man’s words or actions (Acts 9:40; John 11:43)</a:t>
            </a:r>
          </a:p>
          <a:p>
            <a:pPr lvl="1"/>
            <a:r>
              <a:rPr lang="en-US" dirty="0" smtClean="0"/>
              <a:t>It wasn’t by contact to man, even his bones (II Kings 13:20-21)</a:t>
            </a:r>
          </a:p>
          <a:p>
            <a:pPr lvl="1"/>
            <a:r>
              <a:rPr lang="en-US" dirty="0" smtClean="0"/>
              <a:t>Jesus resurrection is unique.  It speaks about the one resurrected rather than an endorsement of the one doing the resurrecting.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3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JESUS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declaration… well established statement</a:t>
            </a:r>
          </a:p>
          <a:p>
            <a:pPr lvl="1"/>
            <a:r>
              <a:rPr lang="en-US" dirty="0" smtClean="0"/>
              <a:t>Empty tomb</a:t>
            </a:r>
          </a:p>
          <a:p>
            <a:pPr lvl="1"/>
            <a:r>
              <a:rPr lang="en-US" dirty="0" smtClean="0"/>
              <a:t>Hundreds of witnesses</a:t>
            </a:r>
          </a:p>
          <a:p>
            <a:pPr lvl="1"/>
            <a:r>
              <a:rPr lang="en-US" dirty="0" smtClean="0"/>
              <a:t>Conversion of Saul, Jesus’ enemy</a:t>
            </a:r>
          </a:p>
          <a:p>
            <a:pPr lvl="1"/>
            <a:r>
              <a:rPr lang="en-US" dirty="0" smtClean="0"/>
              <a:t>Persecution and dedication of the apostles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RELATIONSHIP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Justified (Rom. 4:24-25)</a:t>
            </a:r>
          </a:p>
          <a:p>
            <a:r>
              <a:rPr lang="en-US" dirty="0" smtClean="0"/>
              <a:t>Helped (Rom. 8:34)</a:t>
            </a:r>
          </a:p>
          <a:p>
            <a:r>
              <a:rPr lang="en-US" dirty="0" smtClean="0"/>
              <a:t>Saved (Rom. 10:9)</a:t>
            </a:r>
          </a:p>
          <a:p>
            <a:r>
              <a:rPr lang="en-US" dirty="0" smtClean="0"/>
              <a:t>Owned (Rom. 14:8-9)</a:t>
            </a:r>
          </a:p>
        </p:txBody>
      </p:sp>
    </p:spTree>
    <p:extLst>
      <p:ext uri="{BB962C8B-B14F-4D97-AF65-F5344CB8AC3E}">
        <p14:creationId xmlns:p14="http://schemas.microsoft.com/office/powerpoint/2010/main" val="176439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WE LIVE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Newness of life (Rom. 6:4)</a:t>
            </a:r>
          </a:p>
          <a:p>
            <a:r>
              <a:rPr lang="en-US" dirty="0" smtClean="0"/>
              <a:t>Live to God (Rom. 6:10-11)</a:t>
            </a:r>
          </a:p>
          <a:p>
            <a:pPr lvl="1"/>
            <a:r>
              <a:rPr lang="en-US" dirty="0" smtClean="0"/>
              <a:t>Dead to sin (Rom. 6:2-4)</a:t>
            </a:r>
          </a:p>
          <a:p>
            <a:pPr lvl="2"/>
            <a:r>
              <a:rPr lang="en-US" dirty="0" smtClean="0"/>
              <a:t>Not mastered by sin (Rom. 6:9,14)</a:t>
            </a:r>
          </a:p>
          <a:p>
            <a:pPr lvl="2"/>
            <a:r>
              <a:rPr lang="en-US" dirty="0" smtClean="0"/>
              <a:t>One foot in the grave?  (Eph. 4:22; Jam. 1:21)</a:t>
            </a:r>
          </a:p>
          <a:p>
            <a:pPr lvl="1"/>
            <a:r>
              <a:rPr lang="en-US" dirty="0" smtClean="0"/>
              <a:t>More than dead.  Alive!</a:t>
            </a:r>
          </a:p>
          <a:p>
            <a:pPr lvl="2"/>
            <a:r>
              <a:rPr lang="en-US" dirty="0" smtClean="0"/>
              <a:t>Instruments of righteousness (Rom. 6:16)</a:t>
            </a:r>
          </a:p>
          <a:p>
            <a:pPr lvl="2"/>
            <a:r>
              <a:rPr lang="en-US" dirty="0" smtClean="0"/>
              <a:t>Slaves of righteousness (Rom. 6:19)</a:t>
            </a:r>
          </a:p>
          <a:p>
            <a:pPr lvl="2"/>
            <a:r>
              <a:rPr lang="en-US" dirty="0" smtClean="0"/>
              <a:t>On life support?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LIVE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spreads life (Rom. 5:12-21; I Cor. 15:20)</a:t>
            </a:r>
          </a:p>
          <a:p>
            <a:r>
              <a:rPr lang="en-US" dirty="0" smtClean="0"/>
              <a:t>Our life is in the future (Rom. 6:4,8)</a:t>
            </a:r>
          </a:p>
          <a:p>
            <a:r>
              <a:rPr lang="en-US" dirty="0" smtClean="0"/>
              <a:t>Romans 8:9-11 – The Spirit in us… our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HAVE THE SAME SPIRIT?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your mind on the Spirit (Rom. 8:5-6)</a:t>
            </a:r>
          </a:p>
          <a:p>
            <a:r>
              <a:rPr lang="en-US" dirty="0" smtClean="0"/>
              <a:t>Relationship with Jesus (Rom. 8:10)</a:t>
            </a:r>
          </a:p>
          <a:p>
            <a:r>
              <a:rPr lang="en-US" dirty="0" smtClean="0"/>
              <a:t>Put to death the fleshly deeds (Rom. 8:13)</a:t>
            </a:r>
          </a:p>
          <a:p>
            <a:r>
              <a:rPr lang="en-US" dirty="0" smtClean="0"/>
              <a:t>Led by the Spirit (Rom. 8:14; Eph. 6:17)</a:t>
            </a:r>
          </a:p>
          <a:p>
            <a:r>
              <a:rPr lang="en-US" dirty="0" smtClean="0"/>
              <a:t>Take the test (Gal. 5:22-23)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2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Declared the Son of God</a:t>
            </a:r>
          </a:p>
          <a:p>
            <a:r>
              <a:rPr lang="en-US" dirty="0" smtClean="0"/>
              <a:t>Shows our justification / salvation</a:t>
            </a:r>
          </a:p>
          <a:p>
            <a:r>
              <a:rPr lang="en-US" dirty="0" smtClean="0"/>
              <a:t>Calls us to die to sin and live to God</a:t>
            </a:r>
          </a:p>
          <a:p>
            <a:r>
              <a:rPr lang="en-US" dirty="0" smtClean="0"/>
              <a:t>Confident future.  Death isn’t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ROMANS AND THE LESSONS CONCERNING JESUS’ RESURRECTION</vt:lpstr>
      <vt:lpstr>WHO JESUS IS</vt:lpstr>
      <vt:lpstr>WHO JESUS IS</vt:lpstr>
      <vt:lpstr>WHO JESUS IS</vt:lpstr>
      <vt:lpstr>OUR RELATIONSHIP WITH GOD</vt:lpstr>
      <vt:lpstr>THE WAY WE LIVE TODAY</vt:lpstr>
      <vt:lpstr>WE WILL LIVE AGAIN</vt:lpstr>
      <vt:lpstr>HOW DO WE HAVE THE SAME SPIRIT?</vt:lpstr>
      <vt:lpstr>JESUS’ RESURRECTION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AND THE LESSONS CONCERNING JESUS’ RESURRECTION</dc:title>
  <dc:creator>ared</dc:creator>
  <cp:lastModifiedBy>Northside CoC</cp:lastModifiedBy>
  <cp:revision>4</cp:revision>
  <dcterms:created xsi:type="dcterms:W3CDTF">2016-03-27T06:44:01Z</dcterms:created>
  <dcterms:modified xsi:type="dcterms:W3CDTF">2016-03-27T15:02:40Z</dcterms:modified>
</cp:coreProperties>
</file>