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sldIdLst>
    <p:sldId id="267" r:id="rId14"/>
    <p:sldId id="277" r:id="rId15"/>
    <p:sldId id="256" r:id="rId16"/>
    <p:sldId id="259" r:id="rId17"/>
    <p:sldId id="257" r:id="rId18"/>
    <p:sldId id="260" r:id="rId19"/>
    <p:sldId id="279" r:id="rId20"/>
    <p:sldId id="263" r:id="rId21"/>
    <p:sldId id="265" r:id="rId22"/>
    <p:sldId id="264" r:id="rId23"/>
    <p:sldId id="261" r:id="rId24"/>
    <p:sldId id="266" r:id="rId25"/>
    <p:sldId id="268" r:id="rId26"/>
    <p:sldId id="269" r:id="rId27"/>
    <p:sldId id="270" r:id="rId28"/>
    <p:sldId id="271" r:id="rId29"/>
    <p:sldId id="258" r:id="rId30"/>
    <p:sldId id="272" r:id="rId31"/>
    <p:sldId id="273" r:id="rId32"/>
    <p:sldId id="274" r:id="rId33"/>
    <p:sldId id="275" r:id="rId34"/>
    <p:sldId id="27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589" autoAdjust="0"/>
    <p:restoredTop sz="94660"/>
  </p:normalViewPr>
  <p:slideViewPr>
    <p:cSldViewPr>
      <p:cViewPr varScale="1">
        <p:scale>
          <a:sx n="76" d="100"/>
          <a:sy n="76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1A5C-2C2D-4965-AEF7-788218E99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847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3876C-F66B-4833-BBE1-321D1E5C9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75723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D666-3D64-451B-B53E-5B9D84CE5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811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3C0B7-28E1-4A60-A559-C712124D3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09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7D11-6C41-494B-8469-41D20319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04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61291-D0A9-42F1-B799-99FBDD9DD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283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47AF3-324D-4022-BA19-958E90161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335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427D4-F95C-415C-B95B-D5E63C570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43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173E-7505-47F2-A87E-68F639BA9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115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842BB-6FE0-4D89-A1CA-C241EC2C6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68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FD17E-9F53-4B96-B250-01F4C9104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756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EE7EC-7967-41CD-B07C-592623F04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DC84-80AA-4FCE-A25A-8CEA94D4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6622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F0-A5A4-42AC-BCE5-53F706F30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65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25D9E-3E1A-4E6D-BE4A-324711C8A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6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2657-C3DC-4230-80C5-AF7C90CB8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45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A2F9-3B32-4B43-9F36-B44F93B5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12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A7E6-9570-49CB-9105-79D279A3A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667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DC09-1665-476A-A78C-D3D06067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9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847C-FE7E-4410-969A-5A76E520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9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945D-20C2-4060-8E75-4B7D08896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553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20AE3-FDA4-4F00-9CA3-7DEF454B8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241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E117-73B9-4C40-8274-479539CCA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8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AC96B-76AD-4137-9972-7C777C513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0923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162-1F78-4121-8AD5-8EA498DA9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958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FEF02-3392-4843-B3A9-8A70B834A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75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B937-6760-41AA-B1B1-2B745A669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967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D227-0BB4-4ADF-B6F8-445B7DB5E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655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7995A-879A-4920-B921-7113E71B9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264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9D56-9A8A-422F-8144-57710DEB6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670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873A-BA03-493E-BE96-9A0E55FCF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14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B4CF-7B90-42A0-919B-0255989E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38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AD53-764C-4041-88CF-946E89B6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844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88F0-0BAE-4E03-AA55-5DCA4BA3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6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52F6-6B83-418F-AD5E-CDFD1270A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0365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DC6E-3F73-49FE-8AC6-C0121471D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797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A9FB-5EC0-48F1-8D09-2B8C6C89A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53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227C-C505-4648-BC17-D2557EB99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49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A6B4-6573-4A02-A084-D5FAFE40D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45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3A6D-6957-4AEC-BF27-40242DFCA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35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214FF-2D2C-42AB-ABDD-2637633E5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175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C7A83-2F83-4CAA-940B-8D78307A0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624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7592-6832-4DA9-BFC3-8227FDF30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21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61259-5925-4871-AA53-81C1FC786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06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486D4-9492-44FB-A4A8-95DD3D2F9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0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60A9A-C00F-4E71-99F4-5DF2D1D06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1937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CC599-4BCA-445F-BB8F-4FA4B1FE3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27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7590-7E36-49E2-BB97-DE497DD6F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3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5CE71-FF07-4BB3-8ABF-9F1E43D9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A4ED-5263-4285-9952-E629CD6D2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8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538-DB6A-46A0-8DD1-A7FA408D5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2787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F117-9B69-40FF-B028-62F4F060C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959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70BE-B168-4D74-9451-D8CB97696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308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7C8A-D9A5-4047-AD8B-6EB5E3084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589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ABD43-A890-4294-8290-9B859ED65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59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622D-E2CC-4891-BE70-18973B03F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19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9E07-009F-432F-8B20-300BC693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588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AEC9-FD89-464F-ACEB-2C96B77D6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2468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B3C53-81B8-4183-B717-BF21E5E2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98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3CD6-EDC0-48BD-87C4-4D122DE4E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2978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E2A6-C727-41D3-BE82-BB52F2E12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0772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6D6-39EF-458D-AFEC-3B135ADB8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271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4815-58F0-419F-B456-E564A196A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033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A1F2-ACA8-4E5C-87AA-97243765C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4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000F-AABE-4CA1-9B4A-98372F86F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58423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DE8A-FA98-4B1F-8A88-03A58FA49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402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641A-8CD4-495A-9EF6-7F3F3230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941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7BB6-B3BC-4955-BB00-CD8A4833C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211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5DA4-366F-4E04-AEAB-F392E9346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31054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7E4FA-937D-4744-9451-A5E0131A5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2508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BF31-C168-42AA-94AC-AE3BB19FC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818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0E2D-0CB4-4B50-8593-7B3BC7710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6579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071A-5FCD-44E8-933D-C113FB10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3272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F8B3-A9C6-4765-8AA4-E5B0E9CD7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988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5050-6820-4E08-B8E3-00A201D9E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836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2EE3-C842-40F1-B72C-26723EC1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1481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41AE-2CE7-412E-8CDB-689C44CA3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240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00D7-AE05-49D6-B029-1879EED5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36957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2286-7C3D-4408-8D73-F58FBF6C8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336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D5A2-5135-4334-B27E-F6C0FCCB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7789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144A-BAAC-4EAA-AD2F-FE33B3521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742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841AB-4EF0-48C8-8644-8DEFF59E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52177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D31A-351D-486E-ADDA-9D01FDBAE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2922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AC753-B193-4D58-B6F1-CE6D34181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89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FFC0-4587-4279-8EEC-32F246126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24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B508-CDCB-4F64-8239-A89E6EBBB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00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0B4E-B418-46C2-BBCD-3D2F832E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6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9222-9C27-4B64-9BAF-966DFF0C3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9258-5D02-4397-B058-E0706A8B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8797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656E-98CF-47EC-83CA-2DE1FFDB0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46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3F30A-1DA8-450B-8D4B-7C483205A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07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98054-CB17-4692-90CA-6EDB0B932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2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187F-50F2-4FE5-ABC9-A47416B63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65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FEF89-E533-48F3-B1F7-7F62FD92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10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388A-9B1F-424B-9933-F44022608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1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94979-D114-455B-B83D-341CEF619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09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0D234-74FA-4138-82B1-0D1C1453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5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6209-F4DC-4E06-81E9-AF74FE8D3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2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09B1-C0BE-4E2B-92C9-E0DDFEC9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129D-BFD4-4174-AF5E-15CF1D18A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55056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5B2D-37D0-42EF-930D-EF80DEB00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60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AE2-F282-40B6-80BC-9C54B9A4A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DEE58-042D-41DE-9406-1433461C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999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968F-580B-4833-8292-54D3B592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5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5769-2068-461F-BD13-2960ABD06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94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9A02-1017-4FFB-B3F5-E7B892AB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48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35FD2-2902-447D-AA6F-36060559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3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68851-85E8-448A-B050-08637F17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6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7BFA7-2792-43EE-8291-80E783AF0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7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7A48-248F-42B8-AF81-ABE2862C2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89E7C-99A7-4D49-B945-67E19726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1698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B6094-8611-46B4-85B1-891A0C554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DCF72-EECC-459A-BDAB-0615DDC14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005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7E5B-5F23-484A-B823-9D1FC683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1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BE41-FE07-440B-88A9-8BC2961A0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1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CF39-6073-4E23-A3A0-8549B01A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81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DC0B-0E7D-4872-9741-87451FAF0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581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52E2-9FAA-4131-9997-176ED282A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32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BD6D-1F5E-4405-85DF-D14857ABB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864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83C1-2C96-4E38-925C-C2AB99F99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61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11CB-755F-478A-A4EF-4745D033F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9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B0E9-ED98-41C8-9E8D-EAC783C49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53111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F5867-218F-4741-81A2-9A78E4CB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21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95C19-12C8-4FBB-97D1-3B67D99B6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90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615D-516D-4B21-847F-F9B20DAF3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63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3BDA-ED72-4F17-A679-B77F8A7F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7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79F-9318-47A1-9792-A34829729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0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FAB4F-0A91-4EB0-977E-977C139B4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6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1F12-8F7B-4900-A331-57A9FA713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45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2E8B-D00F-442B-AF7B-57C8CCA5C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916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ABA4-9C10-441C-A370-2E7B2E8A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84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2D3FC-20F7-4E64-9FAD-6559F8DD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245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F228-B10A-461A-ACE7-ADCEAC140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4094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9E7A3-CFF8-4989-A9F2-297A5B14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271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62E9D-A30D-4733-8B4D-00DD95FBE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4759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9952-2819-47D0-9831-E3F43A3A5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48134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A53FA-6B99-4352-81E1-EB26EDC3B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0676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603E-7C24-418D-97A8-C645DED6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0455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F013-852D-4EB6-812B-61100AA0F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4060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55DB1-D799-46B1-91D5-6AF07DFD5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4856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5ECD-0BBB-4A33-BC03-932F5FFA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172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AF15-7B7D-4915-93BD-CEFBA1F7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12623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0829-9681-4AFC-802D-5F3A68E47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921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6B4628-9DCA-448D-BF3A-2BA9D5FB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25" descr="value of church, the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238BCF-0FAE-4DD7-8984-946CEE64C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7" name="Picture 142" descr="pursuing growth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BDCD53-1AF8-42AB-B9D0-E3250D250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1" name="Picture 149" descr="each one reach one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52E676-1E33-42A2-88DB-86226D06B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5" name="Picture 134" descr="harvest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49AFE0-8D0D-4B97-A718-AEE0A227B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96" descr="Save Yourself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1083AB-C793-47A8-B24B-62D1EBC75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27" descr="value of church, th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32BFD3-F2F6-412B-A8E5-17ED6D06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5" descr="what is the church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D9FBFE-8C88-4C7B-8DB2-267B96998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128" descr="mission, the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AD82804-0C2F-43CE-8188-FA7D4DD1B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183" descr="all are welcome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ED54C9-F99C-4C43-8230-4FB044991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146" descr="salt and light christians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465460-6D39-4A80-BE27-A3AF9AC0A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144" descr="pour on the salt and turn on the light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040DE7A-1A46-445F-9507-71B22734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9" name="Picture 111" descr=" Lost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28C477-D265-4581-B2BF-765418E0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3" name="Picture 127" descr="value of church, the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7"/>
          <p:cNvSpPr txBox="1">
            <a:spLocks noChangeArrowheads="1"/>
          </p:cNvSpPr>
          <p:nvPr/>
        </p:nvSpPr>
        <p:spPr bwMode="auto">
          <a:xfrm>
            <a:off x="1981200" y="2133600"/>
            <a:ext cx="5638800" cy="14747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400">
                <a:solidFill>
                  <a:srgbClr val="FFFFFF"/>
                </a:solidFill>
              </a:rPr>
              <a:t>OUR GOAL IS SOULS.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7789863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463" y="144463"/>
            <a:ext cx="8077200" cy="7699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162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TOO MUCH TIME IN THE HUDDLE</a:t>
            </a:r>
          </a:p>
        </p:txBody>
      </p:sp>
      <p:pic>
        <p:nvPicPr>
          <p:cNvPr id="59394" name="Picture 2" descr="C:\Documents and Settings\Brent Hunter.BRENT\Local Settings\Temporary Internet Files\Content.IE5\ID442VB2\MP9002893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68600"/>
            <a:ext cx="47244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153400" cy="808038"/>
          </a:xfrm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We are the Body of Christ</a:t>
            </a:r>
            <a:br>
              <a:rPr lang="en-US" smtClean="0"/>
            </a:br>
            <a:r>
              <a:rPr lang="en-US" smtClean="0"/>
              <a:t>Eph 1:22-23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2425" y="609600"/>
            <a:ext cx="8348663" cy="1524000"/>
          </a:xfrm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4000" b="1" smtClean="0"/>
          </a:p>
        </p:txBody>
      </p:sp>
      <p:sp>
        <p:nvSpPr>
          <p:cNvPr id="4" name="Rectangle 3"/>
          <p:cNvSpPr/>
          <p:nvPr/>
        </p:nvSpPr>
        <p:spPr>
          <a:xfrm>
            <a:off x="73294" y="2362200"/>
            <a:ext cx="89949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“He is the HEAD but you </a:t>
            </a:r>
          </a:p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His HANDS and FEET.”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7789863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463" y="144463"/>
            <a:ext cx="8077200" cy="7699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855406" y="1052052"/>
            <a:ext cx="71628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SOMETIMES INSTEAD OF AN OUT REACH WE HAVE AN IN-DRAG.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600200"/>
            <a:ext cx="7239000" cy="2819400"/>
          </a:xfrm>
        </p:spPr>
        <p:txBody>
          <a:bodyPr/>
          <a:lstStyle/>
          <a:p>
            <a:pPr eaLnBrk="1" hangingPunct="1"/>
            <a:r>
              <a:rPr lang="en-US" sz="4400" b="1" smtClean="0"/>
              <a:t>WE MUST HAVE MORE GENUINE CONCERN FOR THE LOST!   </a:t>
            </a:r>
          </a:p>
          <a:p>
            <a:pPr eaLnBrk="1" hangingPunct="1"/>
            <a:r>
              <a:rPr lang="en-US" sz="3600" b="1" smtClean="0"/>
              <a:t>JUDE 22,  MATT 7:12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7789863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463" y="144463"/>
            <a:ext cx="8077200" cy="7699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How is the need to be fulfilled?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855406" y="1052052"/>
            <a:ext cx="716280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THROUGH THE LORD’S MASTER PLAN OF EVANGELISM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u="sng" smtClean="0"/>
              <a:t>The Lord’s Master Plan</a:t>
            </a:r>
            <a:br>
              <a:rPr lang="en-US" u="sng" smtClean="0"/>
            </a:br>
            <a:r>
              <a:rPr lang="en-US" smtClean="0"/>
              <a:t>II Tim 2:2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2971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</a:t>
            </a:r>
            <a:r>
              <a:rPr lang="en-US" sz="4000" b="1" dirty="0" smtClean="0"/>
              <a:t>GREAT COMMISSION </a:t>
            </a:r>
            <a:r>
              <a:rPr lang="en-US" sz="4000" dirty="0" smtClean="0"/>
              <a:t>was fulfilled in only 29 years! (Col 1:23)</a:t>
            </a:r>
          </a:p>
          <a:p>
            <a:pPr eaLnBrk="1" hangingPunct="1"/>
            <a:r>
              <a:rPr lang="en-US" sz="4000" b="1" dirty="0" smtClean="0"/>
              <a:t>HOW?</a:t>
            </a:r>
            <a:r>
              <a:rPr lang="en-US" sz="4000" dirty="0" smtClean="0"/>
              <a:t>                  X not </a:t>
            </a:r>
            <a:r>
              <a:rPr lang="en-US" sz="5400" dirty="0" smtClean="0"/>
              <a:t>+</a:t>
            </a:r>
          </a:p>
          <a:p>
            <a:pPr eaLnBrk="1" hangingPunct="1"/>
            <a:endParaRPr lang="en-US" sz="5400" dirty="0" smtClean="0"/>
          </a:p>
          <a:p>
            <a:pPr eaLnBrk="1" hangingPunct="1"/>
            <a:endParaRPr lang="en-US" sz="4000" dirty="0" smtClean="0"/>
          </a:p>
          <a:p>
            <a:pPr eaLnBrk="1" hangingPunct="1"/>
            <a:endParaRPr lang="en-US" sz="4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295400" y="5715000"/>
            <a:ext cx="630172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541262" y="3322638"/>
            <a:ext cx="1905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329004" y="228600"/>
            <a:ext cx="8229600" cy="1401763"/>
          </a:xfrm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u="sng" smtClean="0"/>
              <a:t>The Lord’s Master Plan</a:t>
            </a:r>
            <a:br>
              <a:rPr lang="en-US" u="sng" smtClean="0"/>
            </a:br>
            <a:r>
              <a:rPr lang="en-US" sz="3600" smtClean="0"/>
              <a:t>II Tim 2:2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3733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TEACHING</a:t>
            </a:r>
            <a:r>
              <a:rPr lang="en-US" sz="4000" dirty="0" smtClean="0"/>
              <a:t> IS THE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HALF OF CHRISTIANITY. </a:t>
            </a:r>
          </a:p>
          <a:p>
            <a:pPr eaLnBrk="1" hangingPunct="1"/>
            <a:r>
              <a:rPr lang="en-US" sz="4000" smtClean="0"/>
              <a:t>EVANGELISM IS NOT COMPLETE UNTIL THE </a:t>
            </a:r>
            <a:r>
              <a:rPr lang="en-US" sz="4000" b="1" u="sng" smtClean="0"/>
              <a:t>EVANGELIZED BECOME THE EVANGELIST</a:t>
            </a:r>
            <a:r>
              <a:rPr lang="en-US" sz="4000" smtClean="0"/>
              <a:t>!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2942" y="5253335"/>
            <a:ext cx="630172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2" descr="C:\Documents and Settings\Brent Hunter.BRENT\Local Settings\Temporary Internet Files\Content.IE5\8FF6ZPVA\MP9004066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0"/>
            <a:ext cx="7924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Parable of the </a:t>
            </a:r>
          </a:p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Lighthouse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191000"/>
            <a:ext cx="723314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IS PLENTEOUS </a:t>
            </a:r>
          </a:p>
          <a:p>
            <a:pPr algn="ctr">
              <a:defRPr/>
            </a:pP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BUT THE LABORERS </a:t>
            </a:r>
          </a:p>
          <a:p>
            <a:pPr algn="ctr">
              <a:defRPr/>
            </a:pP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ARE FEW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050" y="457200"/>
            <a:ext cx="7391400" cy="1754326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57239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THE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210175"/>
            <a:ext cx="8458201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GET BACK TO OUR MISSION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953000"/>
            <a:ext cx="594231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SAVING SOULS!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9600"/>
            <a:ext cx="8305800" cy="3505200"/>
          </a:xfrm>
        </p:spPr>
        <p:txBody>
          <a:bodyPr/>
          <a:lstStyle/>
          <a:p>
            <a:pPr eaLnBrk="1" hangingPunct="1"/>
            <a:r>
              <a:rPr lang="en-US" sz="4400" smtClean="0">
                <a:latin typeface="Times New Roman" pitchFamily="18" charset="0"/>
              </a:rPr>
              <a:t>Thesis:</a:t>
            </a:r>
          </a:p>
          <a:p>
            <a:pPr eaLnBrk="1" hangingPunct="1"/>
            <a:r>
              <a:rPr lang="en-US" sz="4400" i="1" smtClean="0">
                <a:latin typeface="Times New Roman" pitchFamily="18" charset="0"/>
              </a:rPr>
              <a:t>Why</a:t>
            </a:r>
            <a:r>
              <a:rPr lang="en-US" sz="4400" smtClean="0">
                <a:latin typeface="Times New Roman" pitchFamily="18" charset="0"/>
              </a:rPr>
              <a:t> are so many </a:t>
            </a:r>
            <a:r>
              <a:rPr lang="en-US" sz="4400" u="sng" smtClean="0">
                <a:latin typeface="Times New Roman" pitchFamily="18" charset="0"/>
              </a:rPr>
              <a:t>not fulfilling</a:t>
            </a:r>
            <a:r>
              <a:rPr lang="en-US" sz="4400" smtClean="0">
                <a:latin typeface="Times New Roman" pitchFamily="18" charset="0"/>
              </a:rPr>
              <a:t> it?</a:t>
            </a:r>
          </a:p>
          <a:p>
            <a:pPr eaLnBrk="1" hangingPunct="1"/>
            <a:r>
              <a:rPr lang="en-US" sz="4400" i="1" smtClean="0">
                <a:latin typeface="Times New Roman" pitchFamily="18" charset="0"/>
              </a:rPr>
              <a:t>How</a:t>
            </a:r>
            <a:r>
              <a:rPr lang="en-US" sz="4400" smtClean="0">
                <a:latin typeface="Times New Roman" pitchFamily="18" charset="0"/>
              </a:rPr>
              <a:t> it is </a:t>
            </a:r>
            <a:r>
              <a:rPr lang="en-US" sz="4400" u="sng" smtClean="0">
                <a:latin typeface="Times New Roman" pitchFamily="18" charset="0"/>
              </a:rPr>
              <a:t>to be fulfilled</a:t>
            </a:r>
            <a:r>
              <a:rPr lang="en-US" sz="4400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4400" i="1" smtClean="0">
                <a:latin typeface="Times New Roman" pitchFamily="18" charset="0"/>
              </a:rPr>
              <a:t>The need </a:t>
            </a:r>
            <a:r>
              <a:rPr lang="en-US" sz="4400" smtClean="0">
                <a:latin typeface="Times New Roman" pitchFamily="18" charset="0"/>
              </a:rPr>
              <a:t>for </a:t>
            </a:r>
            <a:r>
              <a:rPr lang="en-US" sz="4400" u="sng" smtClean="0">
                <a:latin typeface="Times New Roman" pitchFamily="18" charset="0"/>
              </a:rPr>
              <a:t>personal involvement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5934670"/>
            <a:ext cx="6867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Greatest Need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69072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-36513"/>
            <a:ext cx="8077200" cy="769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162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 ORIENTATION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981200"/>
            <a:ext cx="8045414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get so involved in our </a:t>
            </a:r>
            <a:r>
              <a:rPr lang="en-US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tasks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we fail to see the </a:t>
            </a:r>
            <a:r>
              <a:rPr lang="en-US" sz="4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REASON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behind the tasks.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69072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-36513"/>
            <a:ext cx="8382000" cy="769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The game of FIRE HOUSE</a:t>
            </a:r>
          </a:p>
        </p:txBody>
      </p:sp>
      <p:pic>
        <p:nvPicPr>
          <p:cNvPr id="21509" name="Picture 2" descr="C:\Documents and Settings\Brent Hunter.BRENT\Local Settings\Temporary Internet Files\Content.IE5\49GCDZZY\MC9002972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0"/>
            <a:ext cx="10175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Documents and Settings\Brent Hunter.BRENT\Local Settings\Temporary Internet Files\Content.IE5\EVPEQB4M\MP9000499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49325"/>
            <a:ext cx="2057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C:\Documents and Settings\Brent Hunter.BRENT\Local Settings\Temporary Internet Files\Content.IE5\ID442VB2\MP90044868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49325"/>
            <a:ext cx="1079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Documents and Settings\Brent Hunter.BRENT\Local Settings\Temporary Internet Files\Content.IE5\49GCDZZY\MC9002972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7938"/>
            <a:ext cx="9906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C:\Documents and Settings\Brent Hunter.BRENT\Local Settings\Temporary Internet Files\Content.IE5\8FF6ZPVA\MC9002908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7550"/>
            <a:ext cx="19716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483" y="2324654"/>
            <a:ext cx="29718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Driver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1" y="2324655"/>
            <a:ext cx="322241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Hook up hose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7016" y="2255293"/>
            <a:ext cx="3280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Hold the hose</a:t>
            </a:r>
          </a:p>
        </p:txBody>
      </p:sp>
    </p:spTree>
    <p:extLst>
      <p:ext uri="{BB962C8B-B14F-4D97-AF65-F5344CB8AC3E}">
        <p14:creationId xmlns:p14="http://schemas.microsoft.com/office/powerpoint/2010/main" val="367792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Brent Hunter.BRENT\Local Settings\Temporary Internet Files\Content.IE5\49GCDZZY\MP9004487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2475"/>
            <a:ext cx="8382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69072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-36513"/>
            <a:ext cx="8382000" cy="769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The game of FIRE HOUSE</a:t>
            </a:r>
          </a:p>
        </p:txBody>
      </p:sp>
      <p:pic>
        <p:nvPicPr>
          <p:cNvPr id="21509" name="Picture 2" descr="C:\Documents and Settings\Brent Hunter.BRENT\Local Settings\Temporary Internet Files\Content.IE5\49GCDZZY\MC9002972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0"/>
            <a:ext cx="10175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 descr="C:\Documents and Settings\Brent Hunter.BRENT\Local Settings\Temporary Internet Files\Content.IE5\EVPEQB4M\MP90004995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49325"/>
            <a:ext cx="2057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C:\Documents and Settings\Brent Hunter.BRENT\Local Settings\Temporary Internet Files\Content.IE5\ID442VB2\MP90044868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49325"/>
            <a:ext cx="1079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Documents and Settings\Brent Hunter.BRENT\Local Settings\Temporary Internet Files\Content.IE5\49GCDZZY\MC9002972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7938"/>
            <a:ext cx="9906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C:\Documents and Settings\Brent Hunter.BRENT\Local Settings\Temporary Internet Files\Content.IE5\8FF6ZPVA\MC90029089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7550"/>
            <a:ext cx="19716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483" y="2324654"/>
            <a:ext cx="297180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Driver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1" y="2324655"/>
            <a:ext cx="322241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Hook up hose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7016" y="2255293"/>
            <a:ext cx="3280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Hold the hose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024" y="3352800"/>
            <a:ext cx="8378175" cy="2400657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JOB IS . . PUT OUT </a:t>
            </a:r>
            <a:r>
              <a:rPr lang="en-US" sz="9600" b="1" dirty="0">
                <a:ln w="2857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FIRES!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69072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-36513"/>
            <a:ext cx="8077200" cy="769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Why are so many </a:t>
            </a:r>
            <a:r>
              <a:rPr lang="en-US" sz="4400" u="sng" kern="0" dirty="0">
                <a:solidFill>
                  <a:srgbClr val="000000"/>
                </a:solidFill>
                <a:latin typeface="Times New Roman" pitchFamily="18" charset="0"/>
              </a:rPr>
              <a:t>not fulfilling</a:t>
            </a:r>
            <a:r>
              <a:rPr lang="en-US" sz="4400" kern="0" dirty="0">
                <a:solidFill>
                  <a:srgbClr val="000000"/>
                </a:solidFill>
                <a:latin typeface="Times New Roman" pitchFamily="18" charset="0"/>
              </a:rPr>
              <a:t> it?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153400" cy="212365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must not be so </a:t>
            </a:r>
            <a:r>
              <a:rPr lang="en-US" sz="4400" b="1" i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task oriented </a:t>
            </a:r>
            <a:r>
              <a:rPr lang="en-US" sz="4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we forget to be </a:t>
            </a:r>
            <a:r>
              <a:rPr lang="en-US" sz="4400" b="1" i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SOUL oriented.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274</Words>
  <Application>Microsoft Office PowerPoint</Application>
  <PresentationFormat>On-screen Show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Times New Roman</vt:lpstr>
      <vt:lpstr>Default Design</vt:lpstr>
      <vt:lpstr>Custom Design</vt:lpstr>
      <vt:lpstr>1_Custom Design</vt:lpstr>
      <vt:lpstr>1_Default Design</vt:lpstr>
      <vt:lpstr>2_Custom Design</vt:lpstr>
      <vt:lpstr>2_Default Design</vt:lpstr>
      <vt:lpstr>3_Default Design</vt:lpstr>
      <vt:lpstr>3_Custom Design</vt:lpstr>
      <vt:lpstr>4_Custom Design</vt:lpstr>
      <vt:lpstr>4_Default Design</vt:lpstr>
      <vt:lpstr>5_Default Design</vt:lpstr>
      <vt:lpstr>6_Default Design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the Body of Christ Eph 1:22-23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Lord’s Master Plan II Tim 2:2</vt:lpstr>
      <vt:lpstr>The Lord’s Master Plan II Tim 2:2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Brent Hunter</cp:lastModifiedBy>
  <cp:revision>155</cp:revision>
  <dcterms:created xsi:type="dcterms:W3CDTF">2005-04-15T19:25:47Z</dcterms:created>
  <dcterms:modified xsi:type="dcterms:W3CDTF">2016-02-12T08:11:22Z</dcterms:modified>
</cp:coreProperties>
</file>