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7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2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2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2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4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ACEF-0BA2-4B6A-A0A3-FD8D87029687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84D7-3E37-479D-8867-60CF58C6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4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FAITHFULNESS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God (I Cor. 10:13; I John 1:9)</a:t>
            </a:r>
          </a:p>
          <a:p>
            <a:r>
              <a:rPr lang="en-US" dirty="0" smtClean="0"/>
              <a:t>Like Jesus (Heb. 3:1)</a:t>
            </a:r>
          </a:p>
          <a:p>
            <a:r>
              <a:rPr lang="en-US" dirty="0" smtClean="0"/>
              <a:t>Matthew 25:21</a:t>
            </a:r>
          </a:p>
          <a:p>
            <a:r>
              <a:rPr lang="en-US" dirty="0" smtClean="0"/>
              <a:t>Luke 16:10-13</a:t>
            </a:r>
          </a:p>
          <a:p>
            <a:r>
              <a:rPr lang="en-US" dirty="0" smtClean="0"/>
              <a:t>Galatians 5:22</a:t>
            </a:r>
          </a:p>
          <a:p>
            <a:r>
              <a:rPr lang="en-US" dirty="0" smtClean="0"/>
              <a:t>Revelation 2:10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3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faithful</a:t>
            </a:r>
          </a:p>
          <a:p>
            <a:r>
              <a:rPr lang="en-US" dirty="0" smtClean="0"/>
              <a:t>Be loyal to God</a:t>
            </a:r>
          </a:p>
          <a:p>
            <a:r>
              <a:rPr lang="en-US" dirty="0" smtClean="0"/>
              <a:t>Be true to your word</a:t>
            </a:r>
          </a:p>
          <a:p>
            <a:r>
              <a:rPr lang="en-US" dirty="0" smtClean="0"/>
              <a:t>Be reliable and trustworthy</a:t>
            </a:r>
          </a:p>
          <a:p>
            <a:r>
              <a:rPr lang="en-US" dirty="0" smtClean="0"/>
              <a:t>No excuses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</a:p>
          <a:p>
            <a:r>
              <a:rPr lang="en-US" dirty="0" smtClean="0"/>
              <a:t>Gideon Fearful Obedience</a:t>
            </a:r>
          </a:p>
          <a:p>
            <a:r>
              <a:rPr lang="en-US" dirty="0" smtClean="0"/>
              <a:t>Samuel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SAMUEL’S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else do we see from birth to death in the Bible?</a:t>
            </a:r>
          </a:p>
          <a:p>
            <a:r>
              <a:rPr lang="en-US" dirty="0" smtClean="0"/>
              <a:t>Who else do we see after they died?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SAMUEL’S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 is a miraculous answer to a prayer.  Results in him being dedicated to God’s service (I Sam. 1)</a:t>
            </a:r>
          </a:p>
          <a:p>
            <a:r>
              <a:rPr lang="en-US" dirty="0" smtClean="0"/>
              <a:t>Born in a time of corruption (I Sam. 2)</a:t>
            </a:r>
          </a:p>
          <a:p>
            <a:r>
              <a:rPr lang="en-US" dirty="0" smtClean="0"/>
              <a:t>Thus, God says He’ll raise up a Faithful Priest</a:t>
            </a:r>
          </a:p>
        </p:txBody>
      </p:sp>
    </p:spTree>
    <p:extLst>
      <p:ext uri="{BB962C8B-B14F-4D97-AF65-F5344CB8AC3E}">
        <p14:creationId xmlns:p14="http://schemas.microsoft.com/office/powerpoint/2010/main" val="20100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SAMUEL FAITHFUL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Loyal</a:t>
            </a:r>
          </a:p>
          <a:p>
            <a:r>
              <a:rPr lang="en-US" dirty="0" smtClean="0"/>
              <a:t>True to one’s word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Trustworthy</a:t>
            </a:r>
          </a:p>
          <a:p>
            <a:r>
              <a:rPr lang="en-US" dirty="0" smtClean="0"/>
              <a:t>“Will do what is in My heart and in My soul” (I Sam. 2:35)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FAITHFUL TO JUSTICE</a:t>
            </a:r>
            <a:br>
              <a:rPr lang="en-US" dirty="0" smtClean="0"/>
            </a:br>
            <a:r>
              <a:rPr lang="en-US" dirty="0" smtClean="0"/>
              <a:t>(I Sam. 12:1-5)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did his job well and blamelessly.</a:t>
            </a:r>
          </a:p>
          <a:p>
            <a:r>
              <a:rPr lang="en-US" dirty="0" smtClean="0"/>
              <a:t>Mt. 23:23</a:t>
            </a:r>
          </a:p>
          <a:p>
            <a:r>
              <a:rPr lang="en-US" dirty="0" smtClean="0"/>
              <a:t>Col. 4:1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FAITHFUL TO GOD’S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Prayed for them and served their needs (I Sam. 7:5-6; 12:23)</a:t>
            </a:r>
          </a:p>
          <a:p>
            <a:pPr lvl="1"/>
            <a:r>
              <a:rPr lang="en-US" dirty="0" smtClean="0"/>
              <a:t>Even when the people rejected Him the way they rejected God (I Sam. 8:8)</a:t>
            </a:r>
          </a:p>
          <a:p>
            <a:pPr lvl="1"/>
            <a:r>
              <a:rPr lang="en-US" dirty="0" smtClean="0"/>
              <a:t>The people weren’t faithful</a:t>
            </a:r>
            <a:endParaRPr lang="en-US" dirty="0" smtClean="0"/>
          </a:p>
          <a:p>
            <a:r>
              <a:rPr lang="en-US" dirty="0" smtClean="0"/>
              <a:t>Wept over Saul (I Sam. 15:34-35)</a:t>
            </a:r>
          </a:p>
          <a:p>
            <a:pPr lvl="1"/>
            <a:r>
              <a:rPr lang="en-US" dirty="0" smtClean="0"/>
              <a:t>Even though Saul had blatantly been unfaithful to God.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2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Delivered unpleasant messages (I Sam. 3:10-18) </a:t>
            </a:r>
          </a:p>
          <a:p>
            <a:pPr lvl="1"/>
            <a:r>
              <a:rPr lang="en-US" dirty="0" smtClean="0"/>
              <a:t>Was a fearful boy (I Sam. 3:1,15)</a:t>
            </a:r>
            <a:endParaRPr lang="en-US" dirty="0"/>
          </a:p>
          <a:p>
            <a:pPr lvl="1"/>
            <a:r>
              <a:rPr lang="en-US" dirty="0" smtClean="0"/>
              <a:t>“He told everything and hid nothing”</a:t>
            </a:r>
          </a:p>
          <a:p>
            <a:r>
              <a:rPr lang="en-US" dirty="0" smtClean="0"/>
              <a:t>Appointed his replacement at cost to himself and his family (I Sam. 8-10)</a:t>
            </a:r>
          </a:p>
          <a:p>
            <a:r>
              <a:rPr lang="en-US" dirty="0" smtClean="0"/>
              <a:t>Turned his back on Saul even though he clearly loved him (I Sam. 15:24-29,34-35; 16:1)</a:t>
            </a:r>
          </a:p>
          <a:p>
            <a:r>
              <a:rPr lang="en-US" dirty="0" smtClean="0"/>
              <a:t>Appointed another king</a:t>
            </a:r>
          </a:p>
          <a:p>
            <a:pPr lvl="1"/>
            <a:r>
              <a:rPr lang="en-US" dirty="0" smtClean="0"/>
              <a:t>At risk to his own life (I Sam. 16:1-2)</a:t>
            </a:r>
          </a:p>
          <a:p>
            <a:pPr lvl="1"/>
            <a:r>
              <a:rPr lang="en-US" dirty="0" smtClean="0"/>
              <a:t>Even though he would have appointed someone different (I Sam. 16:6-7)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4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TRAITS THAT MATTER</vt:lpstr>
      <vt:lpstr>TRAITS THAT MATTER</vt:lpstr>
      <vt:lpstr>SAMUEL’S IMPORTANCE</vt:lpstr>
      <vt:lpstr>SAMUEL’S CONTEXT</vt:lpstr>
      <vt:lpstr>SAMUEL FAITHFUL</vt:lpstr>
      <vt:lpstr>FAITHFUL</vt:lpstr>
      <vt:lpstr>FAITHFUL TO JUSTICE (I Sam. 12:1-5)</vt:lpstr>
      <vt:lpstr>FAITHFUL TO GOD’S PEOPLE</vt:lpstr>
      <vt:lpstr>FAITHFUL TO GOD</vt:lpstr>
      <vt:lpstr>THE IMPORTANCE OF FAITHFULNESS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ared</cp:lastModifiedBy>
  <cp:revision>3</cp:revision>
  <dcterms:created xsi:type="dcterms:W3CDTF">2016-02-07T07:50:14Z</dcterms:created>
  <dcterms:modified xsi:type="dcterms:W3CDTF">2016-02-07T08:07:58Z</dcterms:modified>
</cp:coreProperties>
</file>