
<file path=[Content_Types].xml><?xml version="1.0" encoding="utf-8"?>
<Types xmlns="http://schemas.openxmlformats.org/package/2006/content-types">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5.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6.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7.xml" ContentType="application/vnd.openxmlformats-officedocument.theme+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8.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9.xml" ContentType="application/vnd.openxmlformats-officedocument.theme+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theme/theme10.xml" ContentType="application/vnd.openxmlformats-officedocument.theme+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theme/theme11.xml" ContentType="application/vnd.openxmlformats-officedocument.theme+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53" r:id="rId1"/>
    <p:sldMasterId id="2147483666" r:id="rId2"/>
    <p:sldMasterId id="2147483681" r:id="rId3"/>
    <p:sldMasterId id="2147483694" r:id="rId4"/>
    <p:sldMasterId id="2147483707" r:id="rId5"/>
    <p:sldMasterId id="2147483720" r:id="rId6"/>
    <p:sldMasterId id="2147483733" r:id="rId7"/>
    <p:sldMasterId id="2147483747" r:id="rId8"/>
    <p:sldMasterId id="2147483760" r:id="rId9"/>
    <p:sldMasterId id="2147483773" r:id="rId10"/>
    <p:sldMasterId id="2147483810" r:id="rId11"/>
    <p:sldMasterId id="2147483825" r:id="rId12"/>
  </p:sldMasterIdLst>
  <p:notesMasterIdLst>
    <p:notesMasterId r:id="rId52"/>
  </p:notesMasterIdLst>
  <p:handoutMasterIdLst>
    <p:handoutMasterId r:id="rId53"/>
  </p:handoutMasterIdLst>
  <p:sldIdLst>
    <p:sldId id="1366" r:id="rId13"/>
    <p:sldId id="1431" r:id="rId14"/>
    <p:sldId id="1432" r:id="rId15"/>
    <p:sldId id="1433" r:id="rId16"/>
    <p:sldId id="1434" r:id="rId17"/>
    <p:sldId id="1435" r:id="rId18"/>
    <p:sldId id="1436" r:id="rId19"/>
    <p:sldId id="1469" r:id="rId20"/>
    <p:sldId id="1473" r:id="rId21"/>
    <p:sldId id="1438" r:id="rId22"/>
    <p:sldId id="1439" r:id="rId23"/>
    <p:sldId id="1470" r:id="rId24"/>
    <p:sldId id="1471" r:id="rId25"/>
    <p:sldId id="1442" r:id="rId26"/>
    <p:sldId id="1443" r:id="rId27"/>
    <p:sldId id="1444" r:id="rId28"/>
    <p:sldId id="1445" r:id="rId29"/>
    <p:sldId id="1446" r:id="rId30"/>
    <p:sldId id="1447" r:id="rId31"/>
    <p:sldId id="1448" r:id="rId32"/>
    <p:sldId id="1449" r:id="rId33"/>
    <p:sldId id="1450" r:id="rId34"/>
    <p:sldId id="1472" r:id="rId35"/>
    <p:sldId id="1452" r:id="rId36"/>
    <p:sldId id="1453" r:id="rId37"/>
    <p:sldId id="1454" r:id="rId38"/>
    <p:sldId id="1455" r:id="rId39"/>
    <p:sldId id="1456" r:id="rId40"/>
    <p:sldId id="1457" r:id="rId41"/>
    <p:sldId id="1458" r:id="rId42"/>
    <p:sldId id="1459" r:id="rId43"/>
    <p:sldId id="1460" r:id="rId44"/>
    <p:sldId id="1461" r:id="rId45"/>
    <p:sldId id="1462" r:id="rId46"/>
    <p:sldId id="1464" r:id="rId47"/>
    <p:sldId id="1465" r:id="rId48"/>
    <p:sldId id="1466" r:id="rId49"/>
    <p:sldId id="1467" r:id="rId50"/>
    <p:sldId id="1468" r:id="rId51"/>
  </p:sldIdLst>
  <p:sldSz cx="9144000" cy="6858000" type="letter"/>
  <p:notesSz cx="6858000" cy="9296400"/>
  <p:embeddedFontLst>
    <p:embeddedFont>
      <p:font typeface="Eras Medium ITC" charset="0"/>
      <p:regular r:id="rId54"/>
    </p:embeddedFont>
    <p:embeddedFont>
      <p:font typeface="Eras Bold ITC" charset="0"/>
      <p:regular r:id="rId55"/>
    </p:embeddedFont>
    <p:embeddedFont>
      <p:font typeface="Eras Demi ITC" charset="0"/>
      <p:regular r:id="rId56"/>
    </p:embeddedFont>
    <p:embeddedFont>
      <p:font typeface="Arial Narrow" pitchFamily="34" charset="0"/>
      <p:regular r:id="rId57"/>
      <p:bold r:id="rId58"/>
      <p:italic r:id="rId59"/>
      <p:boldItalic r:id="rId60"/>
    </p:embeddedFont>
    <p:embeddedFont>
      <p:font typeface="Eras Light ITC" charset="0"/>
      <p:regular r:id="rId61"/>
    </p:embeddedFont>
    <p:embeddedFont>
      <p:font typeface="Eras Ultra ITC" charset="0"/>
      <p:regular r:id="rId62"/>
    </p:embeddedFont>
    <p:embeddedFont>
      <p:font typeface="Arial Black" pitchFamily="34" charset="0"/>
      <p:bold r:id="rId63"/>
    </p:embeddedFont>
    <p:embeddedFont>
      <p:font typeface="Agency FB" charset="0"/>
      <p:regular r:id="rId64"/>
      <p:bold r:id="rId65"/>
    </p:embeddedFont>
  </p:embeddedFontLst>
  <p:defaultTextStyle>
    <a:defPPr>
      <a:defRPr lang="en-US"/>
    </a:defPPr>
    <a:lvl1pPr algn="ctr" rtl="0" fontAlgn="base">
      <a:spcBef>
        <a:spcPct val="0"/>
      </a:spcBef>
      <a:spcAft>
        <a:spcPct val="0"/>
      </a:spcAft>
      <a:defRPr sz="3200" i="1" kern="1200">
        <a:solidFill>
          <a:schemeClr val="tx1"/>
        </a:solidFill>
        <a:latin typeface="Eras Medium ITC" pitchFamily="34" charset="0"/>
        <a:ea typeface="+mn-ea"/>
        <a:cs typeface="+mn-cs"/>
      </a:defRPr>
    </a:lvl1pPr>
    <a:lvl2pPr marL="457200" algn="ctr" rtl="0" fontAlgn="base">
      <a:spcBef>
        <a:spcPct val="0"/>
      </a:spcBef>
      <a:spcAft>
        <a:spcPct val="0"/>
      </a:spcAft>
      <a:defRPr sz="3200" i="1" kern="1200">
        <a:solidFill>
          <a:schemeClr val="tx1"/>
        </a:solidFill>
        <a:latin typeface="Eras Medium ITC" pitchFamily="34" charset="0"/>
        <a:ea typeface="+mn-ea"/>
        <a:cs typeface="+mn-cs"/>
      </a:defRPr>
    </a:lvl2pPr>
    <a:lvl3pPr marL="914400" algn="ctr" rtl="0" fontAlgn="base">
      <a:spcBef>
        <a:spcPct val="0"/>
      </a:spcBef>
      <a:spcAft>
        <a:spcPct val="0"/>
      </a:spcAft>
      <a:defRPr sz="3200" i="1" kern="1200">
        <a:solidFill>
          <a:schemeClr val="tx1"/>
        </a:solidFill>
        <a:latin typeface="Eras Medium ITC" pitchFamily="34" charset="0"/>
        <a:ea typeface="+mn-ea"/>
        <a:cs typeface="+mn-cs"/>
      </a:defRPr>
    </a:lvl3pPr>
    <a:lvl4pPr marL="1371600" algn="ctr" rtl="0" fontAlgn="base">
      <a:spcBef>
        <a:spcPct val="0"/>
      </a:spcBef>
      <a:spcAft>
        <a:spcPct val="0"/>
      </a:spcAft>
      <a:defRPr sz="3200" i="1" kern="1200">
        <a:solidFill>
          <a:schemeClr val="tx1"/>
        </a:solidFill>
        <a:latin typeface="Eras Medium ITC" pitchFamily="34" charset="0"/>
        <a:ea typeface="+mn-ea"/>
        <a:cs typeface="+mn-cs"/>
      </a:defRPr>
    </a:lvl4pPr>
    <a:lvl5pPr marL="1828800" algn="ctr" rtl="0" fontAlgn="base">
      <a:spcBef>
        <a:spcPct val="0"/>
      </a:spcBef>
      <a:spcAft>
        <a:spcPct val="0"/>
      </a:spcAft>
      <a:defRPr sz="3200" i="1" kern="1200">
        <a:solidFill>
          <a:schemeClr val="tx1"/>
        </a:solidFill>
        <a:latin typeface="Eras Medium ITC" pitchFamily="34" charset="0"/>
        <a:ea typeface="+mn-ea"/>
        <a:cs typeface="+mn-cs"/>
      </a:defRPr>
    </a:lvl5pPr>
    <a:lvl6pPr marL="2286000" algn="l" defTabSz="914400" rtl="0" eaLnBrk="1" latinLnBrk="0" hangingPunct="1">
      <a:defRPr sz="3200" i="1" kern="1200">
        <a:solidFill>
          <a:schemeClr val="tx1"/>
        </a:solidFill>
        <a:latin typeface="Eras Medium ITC" pitchFamily="34" charset="0"/>
        <a:ea typeface="+mn-ea"/>
        <a:cs typeface="+mn-cs"/>
      </a:defRPr>
    </a:lvl6pPr>
    <a:lvl7pPr marL="2743200" algn="l" defTabSz="914400" rtl="0" eaLnBrk="1" latinLnBrk="0" hangingPunct="1">
      <a:defRPr sz="3200" i="1" kern="1200">
        <a:solidFill>
          <a:schemeClr val="tx1"/>
        </a:solidFill>
        <a:latin typeface="Eras Medium ITC" pitchFamily="34" charset="0"/>
        <a:ea typeface="+mn-ea"/>
        <a:cs typeface="+mn-cs"/>
      </a:defRPr>
    </a:lvl7pPr>
    <a:lvl8pPr marL="3200400" algn="l" defTabSz="914400" rtl="0" eaLnBrk="1" latinLnBrk="0" hangingPunct="1">
      <a:defRPr sz="3200" i="1" kern="1200">
        <a:solidFill>
          <a:schemeClr val="tx1"/>
        </a:solidFill>
        <a:latin typeface="Eras Medium ITC" pitchFamily="34" charset="0"/>
        <a:ea typeface="+mn-ea"/>
        <a:cs typeface="+mn-cs"/>
      </a:defRPr>
    </a:lvl8pPr>
    <a:lvl9pPr marL="3657600" algn="l" defTabSz="914400" rtl="0" eaLnBrk="1" latinLnBrk="0" hangingPunct="1">
      <a:defRPr sz="3200" i="1" kern="1200">
        <a:solidFill>
          <a:schemeClr val="tx1"/>
        </a:solidFill>
        <a:latin typeface="Eras Medium ITC" pitchFamily="34"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929">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00FF"/>
    <a:srgbClr val="00CC00"/>
    <a:srgbClr val="640013"/>
    <a:srgbClr val="008000"/>
    <a:srgbClr val="FFFF00"/>
    <a:srgbClr val="990033"/>
    <a:srgbClr val="998966"/>
    <a:srgbClr val="8A002E"/>
    <a:srgbClr val="6800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387" autoAdjust="0"/>
    <p:restoredTop sz="94188" autoAdjust="0"/>
  </p:normalViewPr>
  <p:slideViewPr>
    <p:cSldViewPr snapToGrid="0">
      <p:cViewPr varScale="1">
        <p:scale>
          <a:sx n="69" d="100"/>
          <a:sy n="69" d="100"/>
        </p:scale>
        <p:origin x="-492"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008"/>
    </p:cViewPr>
  </p:sorterViewPr>
  <p:notesViewPr>
    <p:cSldViewPr snapToGrid="0">
      <p:cViewPr>
        <p:scale>
          <a:sx n="75" d="100"/>
          <a:sy n="75" d="100"/>
        </p:scale>
        <p:origin x="-1416" y="1002"/>
      </p:cViewPr>
      <p:guideLst>
        <p:guide orient="horz" pos="2929"/>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slide" Target="slides/slide35.xml"/><Relationship Id="rId50" Type="http://schemas.openxmlformats.org/officeDocument/2006/relationships/slide" Target="slides/slide38.xml"/><Relationship Id="rId55" Type="http://schemas.openxmlformats.org/officeDocument/2006/relationships/font" Target="fonts/font2.fntdata"/><Relationship Id="rId63" Type="http://schemas.openxmlformats.org/officeDocument/2006/relationships/font" Target="fonts/font10.fntdata"/><Relationship Id="rId68"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4.xml"/><Relationship Id="rId29"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3" Type="http://schemas.openxmlformats.org/officeDocument/2006/relationships/handoutMaster" Target="handoutMasters/handoutMaster1.xml"/><Relationship Id="rId58" Type="http://schemas.openxmlformats.org/officeDocument/2006/relationships/font" Target="fonts/font5.fntdata"/><Relationship Id="rId66"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font" Target="fonts/font4.fntdata"/><Relationship Id="rId61" Type="http://schemas.openxmlformats.org/officeDocument/2006/relationships/font" Target="fonts/font8.fntdata"/><Relationship Id="rId10" Type="http://schemas.openxmlformats.org/officeDocument/2006/relationships/slideMaster" Target="slideMasters/slideMaster10.xml"/><Relationship Id="rId19" Type="http://schemas.openxmlformats.org/officeDocument/2006/relationships/slide" Target="slides/slide7.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notesMaster" Target="notesMasters/notesMaster1.xml"/><Relationship Id="rId60" Type="http://schemas.openxmlformats.org/officeDocument/2006/relationships/font" Target="fonts/font7.fntdata"/><Relationship Id="rId65" Type="http://schemas.openxmlformats.org/officeDocument/2006/relationships/font" Target="fonts/font12.fntdata"/><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56" Type="http://schemas.openxmlformats.org/officeDocument/2006/relationships/font" Target="fonts/font3.fntdata"/><Relationship Id="rId64" Type="http://schemas.openxmlformats.org/officeDocument/2006/relationships/font" Target="fonts/font11.fntdata"/><Relationship Id="rId69"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39.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59" Type="http://schemas.openxmlformats.org/officeDocument/2006/relationships/font" Target="fonts/font6.fntdata"/><Relationship Id="rId67" Type="http://schemas.openxmlformats.org/officeDocument/2006/relationships/viewProps" Target="viewProps.xml"/><Relationship Id="rId20" Type="http://schemas.openxmlformats.org/officeDocument/2006/relationships/slide" Target="slides/slide8.xml"/><Relationship Id="rId41" Type="http://schemas.openxmlformats.org/officeDocument/2006/relationships/slide" Target="slides/slide29.xml"/><Relationship Id="rId54" Type="http://schemas.openxmlformats.org/officeDocument/2006/relationships/font" Target="fonts/font1.fntdata"/><Relationship Id="rId62" Type="http://schemas.openxmlformats.org/officeDocument/2006/relationships/font" Target="fonts/font9.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3970" name="Rectangle 2"/>
          <p:cNvSpPr>
            <a:spLocks noGrp="1" noChangeArrowheads="1"/>
          </p:cNvSpPr>
          <p:nvPr>
            <p:ph type="hdr" sz="quarter"/>
          </p:nvPr>
        </p:nvSpPr>
        <p:spPr bwMode="auto">
          <a:xfrm>
            <a:off x="0" y="3"/>
            <a:ext cx="2971800" cy="466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i="0">
                <a:latin typeface="Arial" charset="0"/>
              </a:defRPr>
            </a:lvl1pPr>
          </a:lstStyle>
          <a:p>
            <a:endParaRPr lang="en-US"/>
          </a:p>
        </p:txBody>
      </p:sp>
      <p:sp>
        <p:nvSpPr>
          <p:cNvPr id="83971" name="Rectangle 3"/>
          <p:cNvSpPr>
            <a:spLocks noGrp="1" noChangeArrowheads="1"/>
          </p:cNvSpPr>
          <p:nvPr>
            <p:ph type="dt" sz="quarter" idx="1"/>
          </p:nvPr>
        </p:nvSpPr>
        <p:spPr bwMode="auto">
          <a:xfrm>
            <a:off x="3884613" y="3"/>
            <a:ext cx="2971800" cy="466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i="0">
                <a:latin typeface="Arial" charset="0"/>
              </a:defRPr>
            </a:lvl1pPr>
          </a:lstStyle>
          <a:p>
            <a:endParaRPr lang="en-US"/>
          </a:p>
        </p:txBody>
      </p:sp>
      <p:sp>
        <p:nvSpPr>
          <p:cNvPr id="83972" name="Rectangle 4"/>
          <p:cNvSpPr>
            <a:spLocks noGrp="1" noChangeArrowheads="1"/>
          </p:cNvSpPr>
          <p:nvPr>
            <p:ph type="ftr" sz="quarter" idx="2"/>
          </p:nvPr>
        </p:nvSpPr>
        <p:spPr bwMode="auto">
          <a:xfrm>
            <a:off x="0"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i="0">
                <a:latin typeface="Arial" charset="0"/>
              </a:defRPr>
            </a:lvl1pPr>
          </a:lstStyle>
          <a:p>
            <a:endParaRPr lang="en-US"/>
          </a:p>
        </p:txBody>
      </p:sp>
      <p:sp>
        <p:nvSpPr>
          <p:cNvPr id="83973" name="Rectangle 5"/>
          <p:cNvSpPr>
            <a:spLocks noGrp="1" noChangeArrowheads="1"/>
          </p:cNvSpPr>
          <p:nvPr>
            <p:ph type="sldNum" sz="quarter" idx="3"/>
          </p:nvPr>
        </p:nvSpPr>
        <p:spPr bwMode="auto">
          <a:xfrm>
            <a:off x="3884613"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i="0">
                <a:latin typeface="Arial" charset="0"/>
              </a:defRPr>
            </a:lvl1pPr>
          </a:lstStyle>
          <a:p>
            <a:fld id="{AA051E4A-0CF0-41F6-8303-7E4431165E0C}" type="slidenum">
              <a:rPr lang="en-US"/>
              <a:pPr/>
              <a:t>‹#›</a:t>
            </a:fld>
            <a:endParaRPr lang="en-US"/>
          </a:p>
        </p:txBody>
      </p:sp>
    </p:spTree>
    <p:extLst>
      <p:ext uri="{BB962C8B-B14F-4D97-AF65-F5344CB8AC3E}">
        <p14:creationId xmlns:p14="http://schemas.microsoft.com/office/powerpoint/2010/main" val="42444403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hdr" sz="quarter"/>
          </p:nvPr>
        </p:nvSpPr>
        <p:spPr bwMode="auto">
          <a:xfrm>
            <a:off x="0" y="3"/>
            <a:ext cx="2971800" cy="466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i="0">
                <a:latin typeface="Arial" charset="0"/>
              </a:defRPr>
            </a:lvl1pPr>
          </a:lstStyle>
          <a:p>
            <a:endParaRPr lang="en-US"/>
          </a:p>
        </p:txBody>
      </p:sp>
      <p:sp>
        <p:nvSpPr>
          <p:cNvPr id="89091" name="Rectangle 3"/>
          <p:cNvSpPr>
            <a:spLocks noGrp="1" noChangeArrowheads="1"/>
          </p:cNvSpPr>
          <p:nvPr>
            <p:ph type="dt" idx="1"/>
          </p:nvPr>
        </p:nvSpPr>
        <p:spPr bwMode="auto">
          <a:xfrm>
            <a:off x="3884613" y="3"/>
            <a:ext cx="2971800" cy="466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i="0">
                <a:latin typeface="Arial" charset="0"/>
              </a:defRPr>
            </a:lvl1pPr>
          </a:lstStyle>
          <a:p>
            <a:endParaRPr lang="en-US"/>
          </a:p>
        </p:txBody>
      </p:sp>
      <p:sp>
        <p:nvSpPr>
          <p:cNvPr id="89092" name="Rectangle 4"/>
          <p:cNvSpPr>
            <a:spLocks noGrp="1" noRot="1" noChangeAspect="1" noChangeArrowheads="1" noTextEdit="1"/>
          </p:cNvSpPr>
          <p:nvPr>
            <p:ph type="sldImg" idx="2"/>
          </p:nvPr>
        </p:nvSpPr>
        <p:spPr bwMode="auto">
          <a:xfrm>
            <a:off x="1104900" y="695325"/>
            <a:ext cx="4648200" cy="3487738"/>
          </a:xfrm>
          <a:prstGeom prst="rect">
            <a:avLst/>
          </a:prstGeom>
          <a:noFill/>
          <a:ln w="9525">
            <a:solidFill>
              <a:srgbClr val="000000"/>
            </a:solidFill>
            <a:miter lim="800000"/>
            <a:headEnd/>
            <a:tailEnd/>
          </a:ln>
          <a:effectLst/>
        </p:spPr>
      </p:sp>
      <p:sp>
        <p:nvSpPr>
          <p:cNvPr id="89093" name="Rectangle 5"/>
          <p:cNvSpPr>
            <a:spLocks noGrp="1" noChangeArrowheads="1"/>
          </p:cNvSpPr>
          <p:nvPr>
            <p:ph type="body" sz="quarter" idx="3"/>
          </p:nvPr>
        </p:nvSpPr>
        <p:spPr bwMode="auto">
          <a:xfrm>
            <a:off x="685800" y="4416425"/>
            <a:ext cx="5486400" cy="41846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9094" name="Rectangle 6"/>
          <p:cNvSpPr>
            <a:spLocks noGrp="1" noChangeArrowheads="1"/>
          </p:cNvSpPr>
          <p:nvPr>
            <p:ph type="ftr" sz="quarter" idx="4"/>
          </p:nvPr>
        </p:nvSpPr>
        <p:spPr bwMode="auto">
          <a:xfrm>
            <a:off x="0"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i="0">
                <a:latin typeface="Arial" charset="0"/>
              </a:defRPr>
            </a:lvl1pPr>
          </a:lstStyle>
          <a:p>
            <a:endParaRPr lang="en-US"/>
          </a:p>
        </p:txBody>
      </p:sp>
      <p:sp>
        <p:nvSpPr>
          <p:cNvPr id="89095" name="Rectangle 7"/>
          <p:cNvSpPr>
            <a:spLocks noGrp="1" noChangeArrowheads="1"/>
          </p:cNvSpPr>
          <p:nvPr>
            <p:ph type="sldNum" sz="quarter" idx="5"/>
          </p:nvPr>
        </p:nvSpPr>
        <p:spPr bwMode="auto">
          <a:xfrm>
            <a:off x="3884613"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i="0">
                <a:latin typeface="Arial" charset="0"/>
              </a:defRPr>
            </a:lvl1pPr>
          </a:lstStyle>
          <a:p>
            <a:fld id="{4C485502-6810-4026-BA4D-471D6475BDEA}" type="slidenum">
              <a:rPr lang="en-US"/>
              <a:pPr/>
              <a:t>‹#›</a:t>
            </a:fld>
            <a:endParaRPr lang="en-US"/>
          </a:p>
        </p:txBody>
      </p:sp>
    </p:spTree>
    <p:extLst>
      <p:ext uri="{BB962C8B-B14F-4D97-AF65-F5344CB8AC3E}">
        <p14:creationId xmlns:p14="http://schemas.microsoft.com/office/powerpoint/2010/main" val="178942283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233893-22DC-4C76-A9B3-A43584976811}" type="slidenum">
              <a:rPr lang="en-US"/>
              <a:pPr/>
              <a:t>1</a:t>
            </a:fld>
            <a:endParaRPr lang="en-US"/>
          </a:p>
        </p:txBody>
      </p:sp>
      <p:sp>
        <p:nvSpPr>
          <p:cNvPr id="2101250" name="Rectangle 2"/>
          <p:cNvSpPr>
            <a:spLocks noGrp="1" noRot="1" noChangeAspect="1" noChangeArrowheads="1" noTextEdit="1"/>
          </p:cNvSpPr>
          <p:nvPr>
            <p:ph type="sldImg"/>
          </p:nvPr>
        </p:nvSpPr>
        <p:spPr>
          <a:ln/>
        </p:spPr>
      </p:sp>
      <p:sp>
        <p:nvSpPr>
          <p:cNvPr id="2101251" name="Rectangle 3"/>
          <p:cNvSpPr>
            <a:spLocks noGrp="1" noChangeArrowheads="1"/>
          </p:cNvSpPr>
          <p:nvPr>
            <p:ph type="body" idx="1"/>
          </p:nvPr>
        </p:nvSpPr>
        <p:spPr/>
        <p:txBody>
          <a:bodyPr/>
          <a:lstStyle/>
          <a:p>
            <a:r>
              <a:rPr lang="en-US" sz="1400" dirty="0"/>
              <a:t>SIMPLE LESSON/ that serves as sort of a “Reader’s Digest” Version of the Bible story! </a:t>
            </a:r>
          </a:p>
          <a:p>
            <a:r>
              <a:rPr lang="en-US" sz="1400" dirty="0"/>
              <a:t>The Bible is one of the most popular and yet misunderstood books in the world. It is possible to know a lot about the Bible without really understanding the Bible. </a:t>
            </a:r>
          </a:p>
          <a:p>
            <a:r>
              <a:rPr lang="en-US" sz="1400" dirty="0"/>
              <a:t>God could have written the Bible so that only Greek scholars or PhD theologians could have understood it.  He could have written so that only rocket scientists could understand it. </a:t>
            </a:r>
          </a:p>
          <a:p>
            <a:r>
              <a:rPr lang="en-US" sz="1400" dirty="0"/>
              <a:t>Instead it was written so that it could only be understood by someone with the heart of a little child. </a:t>
            </a:r>
          </a:p>
          <a:p>
            <a:r>
              <a:rPr lang="en-US" sz="1400" dirty="0"/>
              <a:t>We are going to get in a helicopter and take a 20,000 foot view of the Bible.  It is so easy in Bible study to see the “Trees” and miss the “forest.”  This lesson is taking an </a:t>
            </a:r>
            <a:r>
              <a:rPr lang="en-US" sz="1400" dirty="0" err="1"/>
              <a:t>ariel</a:t>
            </a:r>
            <a:r>
              <a:rPr lang="en-US" sz="1400" dirty="0"/>
              <a:t> view and checking out the forest! </a:t>
            </a:r>
            <a:r>
              <a:rPr lang="en-US" sz="1400" dirty="0" smtClean="0"/>
              <a:t> Many folks have a hard time understanding because they don’t look at things in context and see who it all fits together.  This “Big Picture Presentation” gives you frame work to understand all the Bible! </a:t>
            </a:r>
            <a:endParaRPr lang="en-US" sz="1400" dirty="0"/>
          </a:p>
          <a:p>
            <a:r>
              <a:rPr lang="en-US" sz="1400" dirty="0"/>
              <a:t>We will start by looking a few basic facts about the Bible.  </a:t>
            </a:r>
          </a:p>
          <a:p>
            <a:endParaRPr lang="en-US" sz="1400" dirty="0"/>
          </a:p>
          <a:p>
            <a:endParaRPr lang="en-US" sz="1400" dirty="0"/>
          </a:p>
          <a:p>
            <a:endParaRPr lang="en-US" sz="1400" dirty="0"/>
          </a:p>
          <a:p>
            <a:endParaRPr lang="en-US" sz="1400" dirty="0"/>
          </a:p>
        </p:txBody>
      </p:sp>
    </p:spTree>
    <p:extLst>
      <p:ext uri="{BB962C8B-B14F-4D97-AF65-F5344CB8AC3E}">
        <p14:creationId xmlns:p14="http://schemas.microsoft.com/office/powerpoint/2010/main" val="42206425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i="1">
                <a:solidFill>
                  <a:schemeClr val="tx1"/>
                </a:solidFill>
                <a:latin typeface="Eras Medium ITC" pitchFamily="34" charset="0"/>
                <a:cs typeface="Arial" pitchFamily="34" charset="0"/>
              </a:defRPr>
            </a:lvl1pPr>
            <a:lvl2pPr marL="742950" indent="-285750" eaLnBrk="0" hangingPunct="0">
              <a:defRPr sz="3200" i="1">
                <a:solidFill>
                  <a:schemeClr val="tx1"/>
                </a:solidFill>
                <a:latin typeface="Eras Medium ITC" pitchFamily="34" charset="0"/>
                <a:cs typeface="Arial" pitchFamily="34" charset="0"/>
              </a:defRPr>
            </a:lvl2pPr>
            <a:lvl3pPr marL="1143000" indent="-228600" eaLnBrk="0" hangingPunct="0">
              <a:defRPr sz="3200" i="1">
                <a:solidFill>
                  <a:schemeClr val="tx1"/>
                </a:solidFill>
                <a:latin typeface="Eras Medium ITC" pitchFamily="34" charset="0"/>
                <a:cs typeface="Arial" pitchFamily="34" charset="0"/>
              </a:defRPr>
            </a:lvl3pPr>
            <a:lvl4pPr marL="1600200" indent="-228600" eaLnBrk="0" hangingPunct="0">
              <a:defRPr sz="3200" i="1">
                <a:solidFill>
                  <a:schemeClr val="tx1"/>
                </a:solidFill>
                <a:latin typeface="Eras Medium ITC" pitchFamily="34" charset="0"/>
                <a:cs typeface="Arial" pitchFamily="34" charset="0"/>
              </a:defRPr>
            </a:lvl4pPr>
            <a:lvl5pPr marL="2057400" indent="-228600" eaLnBrk="0" hangingPunct="0">
              <a:defRPr sz="3200" i="1">
                <a:solidFill>
                  <a:schemeClr val="tx1"/>
                </a:solidFill>
                <a:latin typeface="Eras Medium ITC" pitchFamily="34" charset="0"/>
                <a:cs typeface="Arial" pitchFamily="34" charset="0"/>
              </a:defRPr>
            </a:lvl5pPr>
            <a:lvl6pPr marL="2514600" indent="-228600" eaLnBrk="0" fontAlgn="base" hangingPunct="0">
              <a:spcBef>
                <a:spcPct val="0"/>
              </a:spcBef>
              <a:spcAft>
                <a:spcPct val="0"/>
              </a:spcAft>
              <a:defRPr sz="3200" i="1">
                <a:solidFill>
                  <a:schemeClr val="tx1"/>
                </a:solidFill>
                <a:latin typeface="Eras Medium ITC" pitchFamily="34" charset="0"/>
                <a:cs typeface="Arial" pitchFamily="34" charset="0"/>
              </a:defRPr>
            </a:lvl6pPr>
            <a:lvl7pPr marL="2971800" indent="-228600" eaLnBrk="0" fontAlgn="base" hangingPunct="0">
              <a:spcBef>
                <a:spcPct val="0"/>
              </a:spcBef>
              <a:spcAft>
                <a:spcPct val="0"/>
              </a:spcAft>
              <a:defRPr sz="3200" i="1">
                <a:solidFill>
                  <a:schemeClr val="tx1"/>
                </a:solidFill>
                <a:latin typeface="Eras Medium ITC" pitchFamily="34" charset="0"/>
                <a:cs typeface="Arial" pitchFamily="34" charset="0"/>
              </a:defRPr>
            </a:lvl7pPr>
            <a:lvl8pPr marL="3429000" indent="-228600" eaLnBrk="0" fontAlgn="base" hangingPunct="0">
              <a:spcBef>
                <a:spcPct val="0"/>
              </a:spcBef>
              <a:spcAft>
                <a:spcPct val="0"/>
              </a:spcAft>
              <a:defRPr sz="3200" i="1">
                <a:solidFill>
                  <a:schemeClr val="tx1"/>
                </a:solidFill>
                <a:latin typeface="Eras Medium ITC" pitchFamily="34" charset="0"/>
                <a:cs typeface="Arial" pitchFamily="34" charset="0"/>
              </a:defRPr>
            </a:lvl8pPr>
            <a:lvl9pPr marL="3886200" indent="-228600" eaLnBrk="0" fontAlgn="base" hangingPunct="0">
              <a:spcBef>
                <a:spcPct val="0"/>
              </a:spcBef>
              <a:spcAft>
                <a:spcPct val="0"/>
              </a:spcAft>
              <a:defRPr sz="3200" i="1">
                <a:solidFill>
                  <a:schemeClr val="tx1"/>
                </a:solidFill>
                <a:latin typeface="Eras Medium ITC" pitchFamily="34" charset="0"/>
                <a:cs typeface="Arial" pitchFamily="34" charset="0"/>
              </a:defRPr>
            </a:lvl9pPr>
          </a:lstStyle>
          <a:p>
            <a:pPr eaLnBrk="1" hangingPunct="1"/>
            <a:fld id="{F133EB63-8C65-4A29-AF32-6AADAF564FB5}" type="slidenum">
              <a:rPr lang="en-US" sz="1200" i="0" smtClean="0">
                <a:solidFill>
                  <a:prstClr val="black"/>
                </a:solidFill>
                <a:latin typeface="Arial" pitchFamily="34" charset="0"/>
              </a:rPr>
              <a:pPr eaLnBrk="1" hangingPunct="1"/>
              <a:t>10</a:t>
            </a:fld>
            <a:endParaRPr lang="en-US" sz="1200" i="0" smtClean="0">
              <a:solidFill>
                <a:prstClr val="black"/>
              </a:solidFill>
              <a:latin typeface="Arial" pitchFamily="34" charset="0"/>
            </a:endParaRPr>
          </a:p>
        </p:txBody>
      </p:sp>
      <p:sp>
        <p:nvSpPr>
          <p:cNvPr id="66563" name="Rectangle 2"/>
          <p:cNvSpPr>
            <a:spLocks noGrp="1" noRot="1" noChangeAspect="1" noChangeArrowheads="1" noTextEdit="1"/>
          </p:cNvSpPr>
          <p:nvPr>
            <p:ph type="sldImg"/>
          </p:nvPr>
        </p:nvSpPr>
        <p:spPr>
          <a:xfrm>
            <a:off x="1104900" y="698500"/>
            <a:ext cx="4648200" cy="3486150"/>
          </a:xfrm>
          <a:ln/>
        </p:spPr>
      </p:sp>
      <p:sp>
        <p:nvSpPr>
          <p:cNvPr id="2125827" name="Rectangle 3"/>
          <p:cNvSpPr>
            <a:spLocks noGrp="1" noChangeArrowheads="1"/>
          </p:cNvSpPr>
          <p:nvPr>
            <p:ph type="body" idx="1"/>
          </p:nvPr>
        </p:nvSpPr>
        <p:spPr>
          <a:xfrm>
            <a:off x="685800" y="4416425"/>
            <a:ext cx="5486400" cy="4181475"/>
          </a:xfrm>
        </p:spPr>
        <p:txBody>
          <a:bodyPr/>
          <a:lstStyle/>
          <a:p>
            <a:pPr eaLnBrk="1" hangingPunct="1">
              <a:defRPr/>
            </a:pPr>
            <a:r>
              <a:rPr lang="en-US" sz="1400"/>
              <a:t>So, There is only one gospel and we have to get it right.</a:t>
            </a:r>
          </a:p>
          <a:p>
            <a:pPr eaLnBrk="1" hangingPunct="1">
              <a:defRPr/>
            </a:pPr>
            <a:r>
              <a:rPr lang="en-US" sz="1400"/>
              <a:t>How can we be sure that we get this right, for we must get this right!</a:t>
            </a:r>
          </a:p>
          <a:p>
            <a:pPr eaLnBrk="1" hangingPunct="1">
              <a:defRPr/>
            </a:pPr>
            <a:r>
              <a:rPr lang="en-US" sz="1400" b="1">
                <a:effectLst>
                  <a:outerShdw blurRad="38100" dist="38100" dir="2700000" algn="tl">
                    <a:srgbClr val="C0C0C0"/>
                  </a:outerShdw>
                </a:effectLst>
              </a:rPr>
              <a:t>&lt;The NT gives us a pointer or direction of where to begin to understand the theme of the Bible</a:t>
            </a:r>
          </a:p>
        </p:txBody>
      </p:sp>
    </p:spTree>
    <p:extLst>
      <p:ext uri="{BB962C8B-B14F-4D97-AF65-F5344CB8AC3E}">
        <p14:creationId xmlns:p14="http://schemas.microsoft.com/office/powerpoint/2010/main" val="38027066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i="1">
                <a:solidFill>
                  <a:schemeClr val="tx1"/>
                </a:solidFill>
                <a:latin typeface="Eras Medium ITC" pitchFamily="34" charset="0"/>
                <a:cs typeface="Arial" pitchFamily="34" charset="0"/>
              </a:defRPr>
            </a:lvl1pPr>
            <a:lvl2pPr marL="742950" indent="-285750" eaLnBrk="0" hangingPunct="0">
              <a:defRPr sz="3200" i="1">
                <a:solidFill>
                  <a:schemeClr val="tx1"/>
                </a:solidFill>
                <a:latin typeface="Eras Medium ITC" pitchFamily="34" charset="0"/>
                <a:cs typeface="Arial" pitchFamily="34" charset="0"/>
              </a:defRPr>
            </a:lvl2pPr>
            <a:lvl3pPr marL="1143000" indent="-228600" eaLnBrk="0" hangingPunct="0">
              <a:defRPr sz="3200" i="1">
                <a:solidFill>
                  <a:schemeClr val="tx1"/>
                </a:solidFill>
                <a:latin typeface="Eras Medium ITC" pitchFamily="34" charset="0"/>
                <a:cs typeface="Arial" pitchFamily="34" charset="0"/>
              </a:defRPr>
            </a:lvl3pPr>
            <a:lvl4pPr marL="1600200" indent="-228600" eaLnBrk="0" hangingPunct="0">
              <a:defRPr sz="3200" i="1">
                <a:solidFill>
                  <a:schemeClr val="tx1"/>
                </a:solidFill>
                <a:latin typeface="Eras Medium ITC" pitchFamily="34" charset="0"/>
                <a:cs typeface="Arial" pitchFamily="34" charset="0"/>
              </a:defRPr>
            </a:lvl4pPr>
            <a:lvl5pPr marL="2057400" indent="-228600" eaLnBrk="0" hangingPunct="0">
              <a:defRPr sz="3200" i="1">
                <a:solidFill>
                  <a:schemeClr val="tx1"/>
                </a:solidFill>
                <a:latin typeface="Eras Medium ITC" pitchFamily="34" charset="0"/>
                <a:cs typeface="Arial" pitchFamily="34" charset="0"/>
              </a:defRPr>
            </a:lvl5pPr>
            <a:lvl6pPr marL="2514600" indent="-228600" eaLnBrk="0" fontAlgn="base" hangingPunct="0">
              <a:spcBef>
                <a:spcPct val="0"/>
              </a:spcBef>
              <a:spcAft>
                <a:spcPct val="0"/>
              </a:spcAft>
              <a:defRPr sz="3200" i="1">
                <a:solidFill>
                  <a:schemeClr val="tx1"/>
                </a:solidFill>
                <a:latin typeface="Eras Medium ITC" pitchFamily="34" charset="0"/>
                <a:cs typeface="Arial" pitchFamily="34" charset="0"/>
              </a:defRPr>
            </a:lvl6pPr>
            <a:lvl7pPr marL="2971800" indent="-228600" eaLnBrk="0" fontAlgn="base" hangingPunct="0">
              <a:spcBef>
                <a:spcPct val="0"/>
              </a:spcBef>
              <a:spcAft>
                <a:spcPct val="0"/>
              </a:spcAft>
              <a:defRPr sz="3200" i="1">
                <a:solidFill>
                  <a:schemeClr val="tx1"/>
                </a:solidFill>
                <a:latin typeface="Eras Medium ITC" pitchFamily="34" charset="0"/>
                <a:cs typeface="Arial" pitchFamily="34" charset="0"/>
              </a:defRPr>
            </a:lvl7pPr>
            <a:lvl8pPr marL="3429000" indent="-228600" eaLnBrk="0" fontAlgn="base" hangingPunct="0">
              <a:spcBef>
                <a:spcPct val="0"/>
              </a:spcBef>
              <a:spcAft>
                <a:spcPct val="0"/>
              </a:spcAft>
              <a:defRPr sz="3200" i="1">
                <a:solidFill>
                  <a:schemeClr val="tx1"/>
                </a:solidFill>
                <a:latin typeface="Eras Medium ITC" pitchFamily="34" charset="0"/>
                <a:cs typeface="Arial" pitchFamily="34" charset="0"/>
              </a:defRPr>
            </a:lvl8pPr>
            <a:lvl9pPr marL="3886200" indent="-228600" eaLnBrk="0" fontAlgn="base" hangingPunct="0">
              <a:spcBef>
                <a:spcPct val="0"/>
              </a:spcBef>
              <a:spcAft>
                <a:spcPct val="0"/>
              </a:spcAft>
              <a:defRPr sz="3200" i="1">
                <a:solidFill>
                  <a:schemeClr val="tx1"/>
                </a:solidFill>
                <a:latin typeface="Eras Medium ITC" pitchFamily="34" charset="0"/>
                <a:cs typeface="Arial" pitchFamily="34" charset="0"/>
              </a:defRPr>
            </a:lvl9pPr>
          </a:lstStyle>
          <a:p>
            <a:pPr eaLnBrk="1" hangingPunct="1"/>
            <a:fld id="{6702A7A4-7EE9-4F47-AFDC-30A685F011A9}" type="slidenum">
              <a:rPr lang="en-US" sz="1200" i="0" smtClean="0">
                <a:solidFill>
                  <a:prstClr val="black"/>
                </a:solidFill>
                <a:latin typeface="Arial" pitchFamily="34" charset="0"/>
              </a:rPr>
              <a:pPr eaLnBrk="1" hangingPunct="1"/>
              <a:t>11</a:t>
            </a:fld>
            <a:endParaRPr lang="en-US" sz="1200" i="0" smtClean="0">
              <a:solidFill>
                <a:prstClr val="black"/>
              </a:solidFill>
              <a:latin typeface="Arial" pitchFamily="34"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400" smtClean="0">
                <a:latin typeface="Arial" pitchFamily="34" charset="0"/>
                <a:cs typeface="Arial" pitchFamily="34" charset="0"/>
              </a:rPr>
              <a:t>There’s gold in them thar hills. </a:t>
            </a:r>
          </a:p>
          <a:p>
            <a:pPr eaLnBrk="1" hangingPunct="1"/>
            <a:r>
              <a:rPr lang="en-US" sz="1400" smtClean="0">
                <a:latin typeface="Arial" pitchFamily="34" charset="0"/>
                <a:cs typeface="Arial" pitchFamily="34" charset="0"/>
              </a:rPr>
              <a:t>The OT is supposed to teach us something. Something very important.</a:t>
            </a:r>
          </a:p>
          <a:p>
            <a:pPr eaLnBrk="1" hangingPunct="1"/>
            <a:r>
              <a:rPr lang="en-US" sz="1400" smtClean="0">
                <a:latin typeface="Arial" pitchFamily="34" charset="0"/>
                <a:cs typeface="Arial" pitchFamily="34" charset="0"/>
              </a:rPr>
              <a:t>What we learn from the OT is to “bring us to Christ” so that “we may be justified by faith”</a:t>
            </a:r>
          </a:p>
          <a:p>
            <a:pPr eaLnBrk="1" hangingPunct="1"/>
            <a:endParaRPr lang="en-US" sz="1400" smtClean="0">
              <a:latin typeface="Arial" pitchFamily="34" charset="0"/>
              <a:cs typeface="Arial" pitchFamily="34" charset="0"/>
            </a:endParaRPr>
          </a:p>
          <a:p>
            <a:pPr eaLnBrk="1" hangingPunct="1"/>
            <a:r>
              <a:rPr lang="en-US" sz="1400" b="1" smtClean="0">
                <a:latin typeface="Arial" pitchFamily="34" charset="0"/>
                <a:cs typeface="Arial" pitchFamily="34" charset="0"/>
              </a:rPr>
              <a:t>&lt;TR&gt; There are some fundamental things we need to look at and learn from the history of the OT</a:t>
            </a:r>
          </a:p>
        </p:txBody>
      </p:sp>
    </p:spTree>
    <p:extLst>
      <p:ext uri="{BB962C8B-B14F-4D97-AF65-F5344CB8AC3E}">
        <p14:creationId xmlns:p14="http://schemas.microsoft.com/office/powerpoint/2010/main" val="32087820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i="1">
                <a:solidFill>
                  <a:schemeClr val="tx1"/>
                </a:solidFill>
                <a:latin typeface="Eras Medium ITC" pitchFamily="34" charset="0"/>
                <a:cs typeface="Arial" pitchFamily="34" charset="0"/>
              </a:defRPr>
            </a:lvl1pPr>
            <a:lvl2pPr marL="742950" indent="-285750" eaLnBrk="0" hangingPunct="0">
              <a:defRPr sz="3200" i="1">
                <a:solidFill>
                  <a:schemeClr val="tx1"/>
                </a:solidFill>
                <a:latin typeface="Eras Medium ITC" pitchFamily="34" charset="0"/>
                <a:cs typeface="Arial" pitchFamily="34" charset="0"/>
              </a:defRPr>
            </a:lvl2pPr>
            <a:lvl3pPr marL="1143000" indent="-228600" eaLnBrk="0" hangingPunct="0">
              <a:defRPr sz="3200" i="1">
                <a:solidFill>
                  <a:schemeClr val="tx1"/>
                </a:solidFill>
                <a:latin typeface="Eras Medium ITC" pitchFamily="34" charset="0"/>
                <a:cs typeface="Arial" pitchFamily="34" charset="0"/>
              </a:defRPr>
            </a:lvl3pPr>
            <a:lvl4pPr marL="1600200" indent="-228600" eaLnBrk="0" hangingPunct="0">
              <a:defRPr sz="3200" i="1">
                <a:solidFill>
                  <a:schemeClr val="tx1"/>
                </a:solidFill>
                <a:latin typeface="Eras Medium ITC" pitchFamily="34" charset="0"/>
                <a:cs typeface="Arial" pitchFamily="34" charset="0"/>
              </a:defRPr>
            </a:lvl4pPr>
            <a:lvl5pPr marL="2057400" indent="-228600" eaLnBrk="0" hangingPunct="0">
              <a:defRPr sz="3200" i="1">
                <a:solidFill>
                  <a:schemeClr val="tx1"/>
                </a:solidFill>
                <a:latin typeface="Eras Medium ITC" pitchFamily="34" charset="0"/>
                <a:cs typeface="Arial" pitchFamily="34" charset="0"/>
              </a:defRPr>
            </a:lvl5pPr>
            <a:lvl6pPr marL="2514600" indent="-228600" eaLnBrk="0" fontAlgn="base" hangingPunct="0">
              <a:spcBef>
                <a:spcPct val="0"/>
              </a:spcBef>
              <a:spcAft>
                <a:spcPct val="0"/>
              </a:spcAft>
              <a:defRPr sz="3200" i="1">
                <a:solidFill>
                  <a:schemeClr val="tx1"/>
                </a:solidFill>
                <a:latin typeface="Eras Medium ITC" pitchFamily="34" charset="0"/>
                <a:cs typeface="Arial" pitchFamily="34" charset="0"/>
              </a:defRPr>
            </a:lvl6pPr>
            <a:lvl7pPr marL="2971800" indent="-228600" eaLnBrk="0" fontAlgn="base" hangingPunct="0">
              <a:spcBef>
                <a:spcPct val="0"/>
              </a:spcBef>
              <a:spcAft>
                <a:spcPct val="0"/>
              </a:spcAft>
              <a:defRPr sz="3200" i="1">
                <a:solidFill>
                  <a:schemeClr val="tx1"/>
                </a:solidFill>
                <a:latin typeface="Eras Medium ITC" pitchFamily="34" charset="0"/>
                <a:cs typeface="Arial" pitchFamily="34" charset="0"/>
              </a:defRPr>
            </a:lvl7pPr>
            <a:lvl8pPr marL="3429000" indent="-228600" eaLnBrk="0" fontAlgn="base" hangingPunct="0">
              <a:spcBef>
                <a:spcPct val="0"/>
              </a:spcBef>
              <a:spcAft>
                <a:spcPct val="0"/>
              </a:spcAft>
              <a:defRPr sz="3200" i="1">
                <a:solidFill>
                  <a:schemeClr val="tx1"/>
                </a:solidFill>
                <a:latin typeface="Eras Medium ITC" pitchFamily="34" charset="0"/>
                <a:cs typeface="Arial" pitchFamily="34" charset="0"/>
              </a:defRPr>
            </a:lvl8pPr>
            <a:lvl9pPr marL="3886200" indent="-228600" eaLnBrk="0" fontAlgn="base" hangingPunct="0">
              <a:spcBef>
                <a:spcPct val="0"/>
              </a:spcBef>
              <a:spcAft>
                <a:spcPct val="0"/>
              </a:spcAft>
              <a:defRPr sz="3200" i="1">
                <a:solidFill>
                  <a:schemeClr val="tx1"/>
                </a:solidFill>
                <a:latin typeface="Eras Medium ITC" pitchFamily="34" charset="0"/>
                <a:cs typeface="Arial" pitchFamily="34" charset="0"/>
              </a:defRPr>
            </a:lvl9pPr>
          </a:lstStyle>
          <a:p>
            <a:pPr eaLnBrk="1" hangingPunct="1"/>
            <a:fld id="{75793CA6-472E-41AD-87D5-CA96856F8F78}" type="slidenum">
              <a:rPr lang="en-US" sz="1200" i="0" smtClean="0">
                <a:solidFill>
                  <a:prstClr val="black"/>
                </a:solidFill>
                <a:latin typeface="Arial" pitchFamily="34" charset="0"/>
              </a:rPr>
              <a:pPr eaLnBrk="1" hangingPunct="1"/>
              <a:t>12</a:t>
            </a:fld>
            <a:endParaRPr lang="en-US" sz="1200" i="0" smtClean="0">
              <a:solidFill>
                <a:prstClr val="black"/>
              </a:solidFill>
              <a:latin typeface="Arial" pitchFamily="34" charset="0"/>
            </a:endParaRPr>
          </a:p>
        </p:txBody>
      </p:sp>
      <p:sp>
        <p:nvSpPr>
          <p:cNvPr id="289795" name="Rectangle 2"/>
          <p:cNvSpPr>
            <a:spLocks noGrp="1" noRot="1" noChangeAspect="1" noChangeArrowheads="1" noTextEdit="1"/>
          </p:cNvSpPr>
          <p:nvPr>
            <p:ph type="sldImg"/>
          </p:nvPr>
        </p:nvSpPr>
        <p:spPr>
          <a:ln/>
        </p:spPr>
      </p:sp>
      <p:sp>
        <p:nvSpPr>
          <p:cNvPr id="289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400" smtClean="0">
                <a:latin typeface="Arial" pitchFamily="34" charset="0"/>
                <a:cs typeface="Arial" pitchFamily="34" charset="0"/>
              </a:rPr>
              <a:t>God purposed that He would have spirit beings that worshipped Him in heaven for eternity before He created man. He put us as spirits Inside these physical containers. Spirit Inside. We are here for this short life to show God that we choose to serve and love Him. That is our purpose and that is God’s purpose in creating us. Heaven is not prepared for just nice people, but people that have proven themselves to love God with all their heart, sould, and mind.</a:t>
            </a:r>
          </a:p>
          <a:p>
            <a:pPr eaLnBrk="1" hangingPunct="1"/>
            <a:r>
              <a:rPr lang="en-US" sz="1400" smtClean="0">
                <a:latin typeface="Arial" pitchFamily="34" charset="0"/>
                <a:cs typeface="Arial" pitchFamily="34" charset="0"/>
              </a:rPr>
              <a:t>Before God created man he had a plan for man’s redemption. </a:t>
            </a:r>
          </a:p>
          <a:p>
            <a:pPr eaLnBrk="1" hangingPunct="1"/>
            <a:r>
              <a:rPr lang="en-US" sz="1400" smtClean="0">
                <a:latin typeface="Arial" pitchFamily="34" charset="0"/>
                <a:cs typeface="Arial" pitchFamily="34" charset="0"/>
              </a:rPr>
              <a:t>Why?</a:t>
            </a:r>
          </a:p>
          <a:p>
            <a:pPr eaLnBrk="1" hangingPunct="1"/>
            <a:r>
              <a:rPr lang="en-US" sz="1400" smtClean="0">
                <a:latin typeface="Arial" pitchFamily="34" charset="0"/>
                <a:cs typeface="Arial" pitchFamily="34" charset="0"/>
              </a:rPr>
              <a:t>If God created man with a free will (the ability to choose to either sin or not sin) doesn’t it make sense that he would make provision in case man sinned? Free will demands it.</a:t>
            </a:r>
          </a:p>
          <a:p>
            <a:pPr eaLnBrk="1" hangingPunct="1"/>
            <a:r>
              <a:rPr lang="en-US" sz="1400" smtClean="0">
                <a:latin typeface="Arial" pitchFamily="34" charset="0"/>
                <a:cs typeface="Arial" pitchFamily="34" charset="0"/>
              </a:rPr>
              <a:t>That is why He had a plan of redemption planned before He ever created man.</a:t>
            </a:r>
          </a:p>
          <a:p>
            <a:pPr eaLnBrk="1" hangingPunct="1"/>
            <a:r>
              <a:rPr lang="en-US" sz="1400" b="1" smtClean="0">
                <a:latin typeface="Arial" pitchFamily="34" charset="0"/>
                <a:cs typeface="Arial" pitchFamily="34" charset="0"/>
              </a:rPr>
              <a:t>&lt;TR&gt; Another thing we need to look at is our concept of God.</a:t>
            </a:r>
          </a:p>
        </p:txBody>
      </p:sp>
    </p:spTree>
    <p:extLst>
      <p:ext uri="{BB962C8B-B14F-4D97-AF65-F5344CB8AC3E}">
        <p14:creationId xmlns:p14="http://schemas.microsoft.com/office/powerpoint/2010/main" val="39988038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i="1">
                <a:solidFill>
                  <a:schemeClr val="tx1"/>
                </a:solidFill>
                <a:latin typeface="Eras Medium ITC" pitchFamily="34" charset="0"/>
                <a:cs typeface="Arial" pitchFamily="34" charset="0"/>
              </a:defRPr>
            </a:lvl1pPr>
            <a:lvl2pPr marL="742950" indent="-285750" eaLnBrk="0" hangingPunct="0">
              <a:defRPr sz="3200" i="1">
                <a:solidFill>
                  <a:schemeClr val="tx1"/>
                </a:solidFill>
                <a:latin typeface="Eras Medium ITC" pitchFamily="34" charset="0"/>
                <a:cs typeface="Arial" pitchFamily="34" charset="0"/>
              </a:defRPr>
            </a:lvl2pPr>
            <a:lvl3pPr marL="1143000" indent="-228600" eaLnBrk="0" hangingPunct="0">
              <a:defRPr sz="3200" i="1">
                <a:solidFill>
                  <a:schemeClr val="tx1"/>
                </a:solidFill>
                <a:latin typeface="Eras Medium ITC" pitchFamily="34" charset="0"/>
                <a:cs typeface="Arial" pitchFamily="34" charset="0"/>
              </a:defRPr>
            </a:lvl3pPr>
            <a:lvl4pPr marL="1600200" indent="-228600" eaLnBrk="0" hangingPunct="0">
              <a:defRPr sz="3200" i="1">
                <a:solidFill>
                  <a:schemeClr val="tx1"/>
                </a:solidFill>
                <a:latin typeface="Eras Medium ITC" pitchFamily="34" charset="0"/>
                <a:cs typeface="Arial" pitchFamily="34" charset="0"/>
              </a:defRPr>
            </a:lvl4pPr>
            <a:lvl5pPr marL="2057400" indent="-228600" eaLnBrk="0" hangingPunct="0">
              <a:defRPr sz="3200" i="1">
                <a:solidFill>
                  <a:schemeClr val="tx1"/>
                </a:solidFill>
                <a:latin typeface="Eras Medium ITC" pitchFamily="34" charset="0"/>
                <a:cs typeface="Arial" pitchFamily="34" charset="0"/>
              </a:defRPr>
            </a:lvl5pPr>
            <a:lvl6pPr marL="2514600" indent="-228600" eaLnBrk="0" fontAlgn="base" hangingPunct="0">
              <a:spcBef>
                <a:spcPct val="0"/>
              </a:spcBef>
              <a:spcAft>
                <a:spcPct val="0"/>
              </a:spcAft>
              <a:defRPr sz="3200" i="1">
                <a:solidFill>
                  <a:schemeClr val="tx1"/>
                </a:solidFill>
                <a:latin typeface="Eras Medium ITC" pitchFamily="34" charset="0"/>
                <a:cs typeface="Arial" pitchFamily="34" charset="0"/>
              </a:defRPr>
            </a:lvl6pPr>
            <a:lvl7pPr marL="2971800" indent="-228600" eaLnBrk="0" fontAlgn="base" hangingPunct="0">
              <a:spcBef>
                <a:spcPct val="0"/>
              </a:spcBef>
              <a:spcAft>
                <a:spcPct val="0"/>
              </a:spcAft>
              <a:defRPr sz="3200" i="1">
                <a:solidFill>
                  <a:schemeClr val="tx1"/>
                </a:solidFill>
                <a:latin typeface="Eras Medium ITC" pitchFamily="34" charset="0"/>
                <a:cs typeface="Arial" pitchFamily="34" charset="0"/>
              </a:defRPr>
            </a:lvl7pPr>
            <a:lvl8pPr marL="3429000" indent="-228600" eaLnBrk="0" fontAlgn="base" hangingPunct="0">
              <a:spcBef>
                <a:spcPct val="0"/>
              </a:spcBef>
              <a:spcAft>
                <a:spcPct val="0"/>
              </a:spcAft>
              <a:defRPr sz="3200" i="1">
                <a:solidFill>
                  <a:schemeClr val="tx1"/>
                </a:solidFill>
                <a:latin typeface="Eras Medium ITC" pitchFamily="34" charset="0"/>
                <a:cs typeface="Arial" pitchFamily="34" charset="0"/>
              </a:defRPr>
            </a:lvl8pPr>
            <a:lvl9pPr marL="3886200" indent="-228600" eaLnBrk="0" fontAlgn="base" hangingPunct="0">
              <a:spcBef>
                <a:spcPct val="0"/>
              </a:spcBef>
              <a:spcAft>
                <a:spcPct val="0"/>
              </a:spcAft>
              <a:defRPr sz="3200" i="1">
                <a:solidFill>
                  <a:schemeClr val="tx1"/>
                </a:solidFill>
                <a:latin typeface="Eras Medium ITC" pitchFamily="34" charset="0"/>
                <a:cs typeface="Arial" pitchFamily="34" charset="0"/>
              </a:defRPr>
            </a:lvl9pPr>
          </a:lstStyle>
          <a:p>
            <a:pPr eaLnBrk="1" hangingPunct="1"/>
            <a:fld id="{D9906B98-E1B4-45ED-9C0D-C4253D888A1A}" type="slidenum">
              <a:rPr lang="en-US" sz="1200" i="0" smtClean="0">
                <a:solidFill>
                  <a:prstClr val="black"/>
                </a:solidFill>
                <a:latin typeface="Arial" pitchFamily="34" charset="0"/>
              </a:rPr>
              <a:pPr eaLnBrk="1" hangingPunct="1"/>
              <a:t>13</a:t>
            </a:fld>
            <a:endParaRPr lang="en-US" sz="1200" i="0" smtClean="0">
              <a:solidFill>
                <a:prstClr val="black"/>
              </a:solidFill>
              <a:latin typeface="Arial" pitchFamily="34" charset="0"/>
            </a:endParaRPr>
          </a:p>
        </p:txBody>
      </p:sp>
      <p:sp>
        <p:nvSpPr>
          <p:cNvPr id="292867" name="Rectangle 2"/>
          <p:cNvSpPr>
            <a:spLocks noGrp="1" noRot="1" noChangeAspect="1" noChangeArrowheads="1" noTextEdit="1"/>
          </p:cNvSpPr>
          <p:nvPr>
            <p:ph type="sldImg"/>
          </p:nvPr>
        </p:nvSpPr>
        <p:spPr>
          <a:ln/>
        </p:spPr>
      </p:sp>
      <p:sp>
        <p:nvSpPr>
          <p:cNvPr id="292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400" smtClean="0">
                <a:latin typeface="Arial" pitchFamily="34" charset="0"/>
                <a:cs typeface="Arial" pitchFamily="34" charset="0"/>
              </a:rPr>
              <a:t>God’s holiness governs His attributes.</a:t>
            </a:r>
          </a:p>
          <a:p>
            <a:pPr eaLnBrk="1" hangingPunct="1"/>
            <a:r>
              <a:rPr lang="en-US" sz="1400" smtClean="0">
                <a:latin typeface="Arial" pitchFamily="34" charset="0"/>
                <a:cs typeface="Arial" pitchFamily="34" charset="0"/>
              </a:rPr>
              <a:t>&lt;Job 34 tells us more about His holiness&gt;</a:t>
            </a:r>
          </a:p>
        </p:txBody>
      </p:sp>
    </p:spTree>
    <p:extLst>
      <p:ext uri="{BB962C8B-B14F-4D97-AF65-F5344CB8AC3E}">
        <p14:creationId xmlns:p14="http://schemas.microsoft.com/office/powerpoint/2010/main" val="3043749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7"/>
          <p:cNvSpPr>
            <a:spLocks noGrp="1" noChangeArrowheads="1"/>
          </p:cNvSpPr>
          <p:nvPr>
            <p:ph type="sldNum" sz="quarter" idx="5"/>
          </p:nvPr>
        </p:nvSpPr>
        <p:spPr>
          <a:noFill/>
        </p:spPr>
        <p:txBody>
          <a:bodyPr/>
          <a:lstStyle/>
          <a:p>
            <a:fld id="{D5DD9557-52BF-4A7F-8F35-D606FADB13EB}" type="slidenum">
              <a:rPr lang="en-US" smtClean="0">
                <a:solidFill>
                  <a:prstClr val="black"/>
                </a:solidFill>
                <a:cs typeface="Arial" charset="0"/>
              </a:rPr>
              <a:pPr/>
              <a:t>14</a:t>
            </a:fld>
            <a:endParaRPr lang="en-US" smtClean="0">
              <a:solidFill>
                <a:prstClr val="black"/>
              </a:solidFill>
              <a:cs typeface="Arial" charset="0"/>
            </a:endParaRPr>
          </a:p>
        </p:txBody>
      </p:sp>
      <p:sp>
        <p:nvSpPr>
          <p:cNvPr id="252931" name="Rectangle 2"/>
          <p:cNvSpPr>
            <a:spLocks noGrp="1" noRot="1" noChangeAspect="1" noChangeArrowheads="1" noTextEdit="1"/>
          </p:cNvSpPr>
          <p:nvPr>
            <p:ph type="sldImg"/>
          </p:nvPr>
        </p:nvSpPr>
        <p:spPr>
          <a:ln/>
        </p:spPr>
      </p:sp>
      <p:sp>
        <p:nvSpPr>
          <p:cNvPr id="252932" name="Rectangle 3"/>
          <p:cNvSpPr>
            <a:spLocks noGrp="1" noChangeArrowheads="1"/>
          </p:cNvSpPr>
          <p:nvPr>
            <p:ph type="body" idx="1"/>
          </p:nvPr>
        </p:nvSpPr>
        <p:spPr>
          <a:noFill/>
          <a:ln/>
        </p:spPr>
        <p:txBody>
          <a:bodyPr/>
          <a:lstStyle/>
          <a:p>
            <a:pPr eaLnBrk="1" hangingPunct="1"/>
            <a:r>
              <a:rPr lang="en-US" sz="1400" dirty="0" smtClean="0"/>
              <a:t>1 So we do see a God of Justice – He will always be faithful and do what He says He will do. </a:t>
            </a:r>
          </a:p>
          <a:p>
            <a:pPr eaLnBrk="1" hangingPunct="1"/>
            <a:r>
              <a:rPr lang="en-US" sz="1400" dirty="0" smtClean="0"/>
              <a:t>2 But we also see a God that dearly loves His creation even to the point that – as we will see – He even wants to make provision to help man out of predicaments caused by His justice</a:t>
            </a:r>
          </a:p>
          <a:p>
            <a:pPr eaLnBrk="1" hangingPunct="1"/>
            <a:r>
              <a:rPr lang="en-US" sz="1400" b="1" dirty="0" smtClean="0"/>
              <a:t>&lt;TR&gt; The holiness of God not only sets Him apart but creates a demand and expectation on His relationship with man….</a:t>
            </a:r>
          </a:p>
        </p:txBody>
      </p:sp>
    </p:spTree>
    <p:extLst>
      <p:ext uri="{BB962C8B-B14F-4D97-AF65-F5344CB8AC3E}">
        <p14:creationId xmlns:p14="http://schemas.microsoft.com/office/powerpoint/2010/main" val="16478883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i="1">
                <a:solidFill>
                  <a:schemeClr val="tx1"/>
                </a:solidFill>
                <a:latin typeface="Eras Medium ITC" pitchFamily="34" charset="0"/>
                <a:cs typeface="Arial" pitchFamily="34" charset="0"/>
              </a:defRPr>
            </a:lvl1pPr>
            <a:lvl2pPr marL="742950" indent="-285750" eaLnBrk="0" hangingPunct="0">
              <a:defRPr sz="3200" i="1">
                <a:solidFill>
                  <a:schemeClr val="tx1"/>
                </a:solidFill>
                <a:latin typeface="Eras Medium ITC" pitchFamily="34" charset="0"/>
                <a:cs typeface="Arial" pitchFamily="34" charset="0"/>
              </a:defRPr>
            </a:lvl2pPr>
            <a:lvl3pPr marL="1143000" indent="-228600" eaLnBrk="0" hangingPunct="0">
              <a:defRPr sz="3200" i="1">
                <a:solidFill>
                  <a:schemeClr val="tx1"/>
                </a:solidFill>
                <a:latin typeface="Eras Medium ITC" pitchFamily="34" charset="0"/>
                <a:cs typeface="Arial" pitchFamily="34" charset="0"/>
              </a:defRPr>
            </a:lvl3pPr>
            <a:lvl4pPr marL="1600200" indent="-228600" eaLnBrk="0" hangingPunct="0">
              <a:defRPr sz="3200" i="1">
                <a:solidFill>
                  <a:schemeClr val="tx1"/>
                </a:solidFill>
                <a:latin typeface="Eras Medium ITC" pitchFamily="34" charset="0"/>
                <a:cs typeface="Arial" pitchFamily="34" charset="0"/>
              </a:defRPr>
            </a:lvl4pPr>
            <a:lvl5pPr marL="2057400" indent="-228600" eaLnBrk="0" hangingPunct="0">
              <a:defRPr sz="3200" i="1">
                <a:solidFill>
                  <a:schemeClr val="tx1"/>
                </a:solidFill>
                <a:latin typeface="Eras Medium ITC" pitchFamily="34" charset="0"/>
                <a:cs typeface="Arial" pitchFamily="34" charset="0"/>
              </a:defRPr>
            </a:lvl5pPr>
            <a:lvl6pPr marL="2514600" indent="-228600" eaLnBrk="0" fontAlgn="base" hangingPunct="0">
              <a:spcBef>
                <a:spcPct val="0"/>
              </a:spcBef>
              <a:spcAft>
                <a:spcPct val="0"/>
              </a:spcAft>
              <a:defRPr sz="3200" i="1">
                <a:solidFill>
                  <a:schemeClr val="tx1"/>
                </a:solidFill>
                <a:latin typeface="Eras Medium ITC" pitchFamily="34" charset="0"/>
                <a:cs typeface="Arial" pitchFamily="34" charset="0"/>
              </a:defRPr>
            </a:lvl6pPr>
            <a:lvl7pPr marL="2971800" indent="-228600" eaLnBrk="0" fontAlgn="base" hangingPunct="0">
              <a:spcBef>
                <a:spcPct val="0"/>
              </a:spcBef>
              <a:spcAft>
                <a:spcPct val="0"/>
              </a:spcAft>
              <a:defRPr sz="3200" i="1">
                <a:solidFill>
                  <a:schemeClr val="tx1"/>
                </a:solidFill>
                <a:latin typeface="Eras Medium ITC" pitchFamily="34" charset="0"/>
                <a:cs typeface="Arial" pitchFamily="34" charset="0"/>
              </a:defRPr>
            </a:lvl7pPr>
            <a:lvl8pPr marL="3429000" indent="-228600" eaLnBrk="0" fontAlgn="base" hangingPunct="0">
              <a:spcBef>
                <a:spcPct val="0"/>
              </a:spcBef>
              <a:spcAft>
                <a:spcPct val="0"/>
              </a:spcAft>
              <a:defRPr sz="3200" i="1">
                <a:solidFill>
                  <a:schemeClr val="tx1"/>
                </a:solidFill>
                <a:latin typeface="Eras Medium ITC" pitchFamily="34" charset="0"/>
                <a:cs typeface="Arial" pitchFamily="34" charset="0"/>
              </a:defRPr>
            </a:lvl8pPr>
            <a:lvl9pPr marL="3886200" indent="-228600" eaLnBrk="0" fontAlgn="base" hangingPunct="0">
              <a:spcBef>
                <a:spcPct val="0"/>
              </a:spcBef>
              <a:spcAft>
                <a:spcPct val="0"/>
              </a:spcAft>
              <a:defRPr sz="3200" i="1">
                <a:solidFill>
                  <a:schemeClr val="tx1"/>
                </a:solidFill>
                <a:latin typeface="Eras Medium ITC" pitchFamily="34" charset="0"/>
                <a:cs typeface="Arial" pitchFamily="34" charset="0"/>
              </a:defRPr>
            </a:lvl9pPr>
          </a:lstStyle>
          <a:p>
            <a:pPr eaLnBrk="1" hangingPunct="1"/>
            <a:fld id="{12FBF3FB-E34A-449A-881E-3E777181B017}" type="slidenum">
              <a:rPr lang="en-US" sz="1200" i="0" smtClean="0">
                <a:solidFill>
                  <a:prstClr val="black"/>
                </a:solidFill>
                <a:latin typeface="Arial" pitchFamily="34" charset="0"/>
              </a:rPr>
              <a:pPr eaLnBrk="1" hangingPunct="1"/>
              <a:t>15</a:t>
            </a:fld>
            <a:endParaRPr lang="en-US" sz="1200" i="0" smtClean="0">
              <a:solidFill>
                <a:prstClr val="black"/>
              </a:solidFill>
              <a:latin typeface="Arial" pitchFamily="34" charset="0"/>
            </a:endParaRPr>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400" dirty="0" smtClean="0">
                <a:latin typeface="Arial" pitchFamily="34" charset="0"/>
                <a:cs typeface="Arial" pitchFamily="34" charset="0"/>
              </a:rPr>
              <a:t>When man can exhibit the characteristic of holiness God has a union and relationship with man that is called spiritual fellowship.</a:t>
            </a:r>
          </a:p>
          <a:p>
            <a:pPr eaLnBrk="1" hangingPunct="1"/>
            <a:r>
              <a:rPr lang="en-US" sz="1400" dirty="0" smtClean="0">
                <a:latin typeface="Arial" pitchFamily="34" charset="0"/>
                <a:cs typeface="Arial" pitchFamily="34" charset="0"/>
              </a:rPr>
              <a:t>We are really spirit beings that inhabit these earthly physical bodies. The earthly bodies are temporary and mortal. Our spirit bodies will soon leave these bodies and inhabit the true reality that God has prepared for eternity. This world is the Matrix.</a:t>
            </a:r>
          </a:p>
          <a:p>
            <a:pPr eaLnBrk="1" hangingPunct="1"/>
            <a:r>
              <a:rPr lang="en-US" sz="1400" b="1" dirty="0" smtClean="0">
                <a:latin typeface="Arial" pitchFamily="34" charset="0"/>
                <a:cs typeface="Arial" pitchFamily="34" charset="0"/>
              </a:rPr>
              <a:t>This is why we try to get our kids to be holy.</a:t>
            </a:r>
          </a:p>
          <a:p>
            <a:pPr eaLnBrk="1" hangingPunct="1"/>
            <a:r>
              <a:rPr lang="en-US" sz="1400" b="1" dirty="0" smtClean="0">
                <a:latin typeface="Arial" pitchFamily="34" charset="0"/>
                <a:cs typeface="Arial" pitchFamily="34" charset="0"/>
              </a:rPr>
              <a:t>&lt;TR&gt; This relationship is only possible if man can be found in a state of holiness because this is the only realm of existence with God…but alas this is the problem of man</a:t>
            </a:r>
          </a:p>
        </p:txBody>
      </p:sp>
    </p:spTree>
    <p:extLst>
      <p:ext uri="{BB962C8B-B14F-4D97-AF65-F5344CB8AC3E}">
        <p14:creationId xmlns:p14="http://schemas.microsoft.com/office/powerpoint/2010/main" val="36067062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7"/>
          <p:cNvSpPr>
            <a:spLocks noGrp="1" noChangeArrowheads="1"/>
          </p:cNvSpPr>
          <p:nvPr>
            <p:ph type="sldNum" sz="quarter" idx="5"/>
          </p:nvPr>
        </p:nvSpPr>
        <p:spPr>
          <a:noFill/>
        </p:spPr>
        <p:txBody>
          <a:bodyPr/>
          <a:lstStyle/>
          <a:p>
            <a:fld id="{85387548-0718-43DD-AF5F-F10CE6409A86}" type="slidenum">
              <a:rPr lang="en-US" smtClean="0">
                <a:solidFill>
                  <a:prstClr val="black"/>
                </a:solidFill>
                <a:cs typeface="Arial" charset="0"/>
              </a:rPr>
              <a:pPr/>
              <a:t>16</a:t>
            </a:fld>
            <a:endParaRPr lang="en-US" smtClean="0">
              <a:solidFill>
                <a:prstClr val="black"/>
              </a:solidFill>
              <a:cs typeface="Arial" charset="0"/>
            </a:endParaRPr>
          </a:p>
        </p:txBody>
      </p:sp>
      <p:sp>
        <p:nvSpPr>
          <p:cNvPr id="253955" name="Rectangle 2"/>
          <p:cNvSpPr>
            <a:spLocks noGrp="1" noRot="1" noChangeAspect="1" noChangeArrowheads="1" noTextEdit="1"/>
          </p:cNvSpPr>
          <p:nvPr>
            <p:ph type="sldImg"/>
          </p:nvPr>
        </p:nvSpPr>
        <p:spPr>
          <a:ln/>
        </p:spPr>
      </p:sp>
      <p:sp>
        <p:nvSpPr>
          <p:cNvPr id="253956" name="Rectangle 3"/>
          <p:cNvSpPr>
            <a:spLocks noGrp="1" noChangeArrowheads="1"/>
          </p:cNvSpPr>
          <p:nvPr>
            <p:ph type="body" idx="1"/>
          </p:nvPr>
        </p:nvSpPr>
        <p:spPr>
          <a:noFill/>
          <a:ln/>
        </p:spPr>
        <p:txBody>
          <a:bodyPr/>
          <a:lstStyle/>
          <a:p>
            <a:pPr eaLnBrk="1" hangingPunct="1"/>
            <a:r>
              <a:rPr lang="en-US" sz="1400" dirty="0" smtClean="0"/>
              <a:t>So, God expects as much as possible, that we be Holy, as He is holy!  God wants a spiritual relationship with us.  He is a </a:t>
            </a:r>
            <a:r>
              <a:rPr lang="en-US" sz="1400" b="1" dirty="0" smtClean="0"/>
              <a:t>Holy Spirit </a:t>
            </a:r>
            <a:r>
              <a:rPr lang="en-US" sz="1400" dirty="0" smtClean="0"/>
              <a:t>and in order for that to occur we must have spirits that been cleansed from sin… somehow . . So we can be holy as well. </a:t>
            </a:r>
          </a:p>
          <a:p>
            <a:pPr eaLnBrk="1" hangingPunct="1"/>
            <a:r>
              <a:rPr lang="en-US" sz="1400" dirty="0" smtClean="0"/>
              <a:t>This is the idea of </a:t>
            </a:r>
            <a:r>
              <a:rPr lang="en-US" sz="1400" b="1" dirty="0" smtClean="0"/>
              <a:t>SANCTIFICATION</a:t>
            </a:r>
            <a:r>
              <a:rPr lang="en-US" sz="1400" dirty="0" smtClean="0"/>
              <a:t> – to make holy or set apart before God. Usually connected with having our sins cleansed.  We cannot be presentable to God if we have sin present in our lives.</a:t>
            </a:r>
          </a:p>
          <a:p>
            <a:pPr eaLnBrk="1" hangingPunct="1"/>
            <a:r>
              <a:rPr lang="en-US" sz="1400" b="1" dirty="0" smtClean="0"/>
              <a:t>&lt;TR&gt; God expects man, that is made in His image, to be Holy as He is holy.  It is possible!   That fact is part of the good news!   But it is not easy…. </a:t>
            </a:r>
          </a:p>
        </p:txBody>
      </p:sp>
    </p:spTree>
    <p:extLst>
      <p:ext uri="{BB962C8B-B14F-4D97-AF65-F5344CB8AC3E}">
        <p14:creationId xmlns:p14="http://schemas.microsoft.com/office/powerpoint/2010/main" val="36652387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i="1">
                <a:solidFill>
                  <a:schemeClr val="tx1"/>
                </a:solidFill>
                <a:latin typeface="Eras Medium ITC" pitchFamily="34" charset="0"/>
                <a:cs typeface="Arial" pitchFamily="34" charset="0"/>
              </a:defRPr>
            </a:lvl1pPr>
            <a:lvl2pPr marL="742950" indent="-285750" eaLnBrk="0" hangingPunct="0">
              <a:defRPr sz="3200" i="1">
                <a:solidFill>
                  <a:schemeClr val="tx1"/>
                </a:solidFill>
                <a:latin typeface="Eras Medium ITC" pitchFamily="34" charset="0"/>
                <a:cs typeface="Arial" pitchFamily="34" charset="0"/>
              </a:defRPr>
            </a:lvl2pPr>
            <a:lvl3pPr marL="1143000" indent="-228600" eaLnBrk="0" hangingPunct="0">
              <a:defRPr sz="3200" i="1">
                <a:solidFill>
                  <a:schemeClr val="tx1"/>
                </a:solidFill>
                <a:latin typeface="Eras Medium ITC" pitchFamily="34" charset="0"/>
                <a:cs typeface="Arial" pitchFamily="34" charset="0"/>
              </a:defRPr>
            </a:lvl3pPr>
            <a:lvl4pPr marL="1600200" indent="-228600" eaLnBrk="0" hangingPunct="0">
              <a:defRPr sz="3200" i="1">
                <a:solidFill>
                  <a:schemeClr val="tx1"/>
                </a:solidFill>
                <a:latin typeface="Eras Medium ITC" pitchFamily="34" charset="0"/>
                <a:cs typeface="Arial" pitchFamily="34" charset="0"/>
              </a:defRPr>
            </a:lvl4pPr>
            <a:lvl5pPr marL="2057400" indent="-228600" eaLnBrk="0" hangingPunct="0">
              <a:defRPr sz="3200" i="1">
                <a:solidFill>
                  <a:schemeClr val="tx1"/>
                </a:solidFill>
                <a:latin typeface="Eras Medium ITC" pitchFamily="34" charset="0"/>
                <a:cs typeface="Arial" pitchFamily="34" charset="0"/>
              </a:defRPr>
            </a:lvl5pPr>
            <a:lvl6pPr marL="2514600" indent="-228600" eaLnBrk="0" fontAlgn="base" hangingPunct="0">
              <a:spcBef>
                <a:spcPct val="0"/>
              </a:spcBef>
              <a:spcAft>
                <a:spcPct val="0"/>
              </a:spcAft>
              <a:defRPr sz="3200" i="1">
                <a:solidFill>
                  <a:schemeClr val="tx1"/>
                </a:solidFill>
                <a:latin typeface="Eras Medium ITC" pitchFamily="34" charset="0"/>
                <a:cs typeface="Arial" pitchFamily="34" charset="0"/>
              </a:defRPr>
            </a:lvl6pPr>
            <a:lvl7pPr marL="2971800" indent="-228600" eaLnBrk="0" fontAlgn="base" hangingPunct="0">
              <a:spcBef>
                <a:spcPct val="0"/>
              </a:spcBef>
              <a:spcAft>
                <a:spcPct val="0"/>
              </a:spcAft>
              <a:defRPr sz="3200" i="1">
                <a:solidFill>
                  <a:schemeClr val="tx1"/>
                </a:solidFill>
                <a:latin typeface="Eras Medium ITC" pitchFamily="34" charset="0"/>
                <a:cs typeface="Arial" pitchFamily="34" charset="0"/>
              </a:defRPr>
            </a:lvl7pPr>
            <a:lvl8pPr marL="3429000" indent="-228600" eaLnBrk="0" fontAlgn="base" hangingPunct="0">
              <a:spcBef>
                <a:spcPct val="0"/>
              </a:spcBef>
              <a:spcAft>
                <a:spcPct val="0"/>
              </a:spcAft>
              <a:defRPr sz="3200" i="1">
                <a:solidFill>
                  <a:schemeClr val="tx1"/>
                </a:solidFill>
                <a:latin typeface="Eras Medium ITC" pitchFamily="34" charset="0"/>
                <a:cs typeface="Arial" pitchFamily="34" charset="0"/>
              </a:defRPr>
            </a:lvl8pPr>
            <a:lvl9pPr marL="3886200" indent="-228600" eaLnBrk="0" fontAlgn="base" hangingPunct="0">
              <a:spcBef>
                <a:spcPct val="0"/>
              </a:spcBef>
              <a:spcAft>
                <a:spcPct val="0"/>
              </a:spcAft>
              <a:defRPr sz="3200" i="1">
                <a:solidFill>
                  <a:schemeClr val="tx1"/>
                </a:solidFill>
                <a:latin typeface="Eras Medium ITC" pitchFamily="34" charset="0"/>
                <a:cs typeface="Arial" pitchFamily="34" charset="0"/>
              </a:defRPr>
            </a:lvl9pPr>
          </a:lstStyle>
          <a:p>
            <a:pPr eaLnBrk="1" hangingPunct="1"/>
            <a:fld id="{B7D5C485-54F0-4705-A4A3-D44E071E77D7}" type="slidenum">
              <a:rPr lang="en-US" sz="1200" i="0" smtClean="0">
                <a:solidFill>
                  <a:prstClr val="black"/>
                </a:solidFill>
                <a:latin typeface="Arial" pitchFamily="34" charset="0"/>
              </a:rPr>
              <a:pPr eaLnBrk="1" hangingPunct="1"/>
              <a:t>17</a:t>
            </a:fld>
            <a:endParaRPr lang="en-US" sz="1200" i="0" smtClean="0">
              <a:solidFill>
                <a:prstClr val="black"/>
              </a:solidFill>
              <a:latin typeface="Arial" pitchFamily="34" charset="0"/>
            </a:endParaRPr>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400" smtClean="0">
                <a:latin typeface="Arial" pitchFamily="34" charset="0"/>
                <a:cs typeface="Arial" pitchFamily="34" charset="0"/>
              </a:rPr>
              <a:t>God is of such purity and sin is such a revulsion that he cannot look upon sin. (Charged filings when confronted with a magnet).</a:t>
            </a:r>
          </a:p>
          <a:p>
            <a:pPr eaLnBrk="1" hangingPunct="1"/>
            <a:endParaRPr lang="en-US" sz="1400" b="1" smtClean="0">
              <a:latin typeface="Arial" pitchFamily="34" charset="0"/>
              <a:cs typeface="Arial" pitchFamily="34" charset="0"/>
            </a:endParaRPr>
          </a:p>
          <a:p>
            <a:pPr eaLnBrk="1" hangingPunct="1"/>
            <a:r>
              <a:rPr lang="en-US" sz="1400" b="1" smtClean="0">
                <a:latin typeface="Arial" pitchFamily="34" charset="0"/>
                <a:cs typeface="Arial" pitchFamily="34" charset="0"/>
              </a:rPr>
              <a:t>&lt;TR&gt; It is even worse</a:t>
            </a:r>
          </a:p>
        </p:txBody>
      </p:sp>
    </p:spTree>
    <p:extLst>
      <p:ext uri="{BB962C8B-B14F-4D97-AF65-F5344CB8AC3E}">
        <p14:creationId xmlns:p14="http://schemas.microsoft.com/office/powerpoint/2010/main" val="9071084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i="1">
                <a:solidFill>
                  <a:schemeClr val="tx1"/>
                </a:solidFill>
                <a:latin typeface="Eras Medium ITC" pitchFamily="34" charset="0"/>
                <a:cs typeface="Arial" pitchFamily="34" charset="0"/>
              </a:defRPr>
            </a:lvl1pPr>
            <a:lvl2pPr marL="742950" indent="-285750" eaLnBrk="0" hangingPunct="0">
              <a:defRPr sz="3200" i="1">
                <a:solidFill>
                  <a:schemeClr val="tx1"/>
                </a:solidFill>
                <a:latin typeface="Eras Medium ITC" pitchFamily="34" charset="0"/>
                <a:cs typeface="Arial" pitchFamily="34" charset="0"/>
              </a:defRPr>
            </a:lvl2pPr>
            <a:lvl3pPr marL="1143000" indent="-228600" eaLnBrk="0" hangingPunct="0">
              <a:defRPr sz="3200" i="1">
                <a:solidFill>
                  <a:schemeClr val="tx1"/>
                </a:solidFill>
                <a:latin typeface="Eras Medium ITC" pitchFamily="34" charset="0"/>
                <a:cs typeface="Arial" pitchFamily="34" charset="0"/>
              </a:defRPr>
            </a:lvl3pPr>
            <a:lvl4pPr marL="1600200" indent="-228600" eaLnBrk="0" hangingPunct="0">
              <a:defRPr sz="3200" i="1">
                <a:solidFill>
                  <a:schemeClr val="tx1"/>
                </a:solidFill>
                <a:latin typeface="Eras Medium ITC" pitchFamily="34" charset="0"/>
                <a:cs typeface="Arial" pitchFamily="34" charset="0"/>
              </a:defRPr>
            </a:lvl4pPr>
            <a:lvl5pPr marL="2057400" indent="-228600" eaLnBrk="0" hangingPunct="0">
              <a:defRPr sz="3200" i="1">
                <a:solidFill>
                  <a:schemeClr val="tx1"/>
                </a:solidFill>
                <a:latin typeface="Eras Medium ITC" pitchFamily="34" charset="0"/>
                <a:cs typeface="Arial" pitchFamily="34" charset="0"/>
              </a:defRPr>
            </a:lvl5pPr>
            <a:lvl6pPr marL="2514600" indent="-228600" eaLnBrk="0" fontAlgn="base" hangingPunct="0">
              <a:spcBef>
                <a:spcPct val="0"/>
              </a:spcBef>
              <a:spcAft>
                <a:spcPct val="0"/>
              </a:spcAft>
              <a:defRPr sz="3200" i="1">
                <a:solidFill>
                  <a:schemeClr val="tx1"/>
                </a:solidFill>
                <a:latin typeface="Eras Medium ITC" pitchFamily="34" charset="0"/>
                <a:cs typeface="Arial" pitchFamily="34" charset="0"/>
              </a:defRPr>
            </a:lvl6pPr>
            <a:lvl7pPr marL="2971800" indent="-228600" eaLnBrk="0" fontAlgn="base" hangingPunct="0">
              <a:spcBef>
                <a:spcPct val="0"/>
              </a:spcBef>
              <a:spcAft>
                <a:spcPct val="0"/>
              </a:spcAft>
              <a:defRPr sz="3200" i="1">
                <a:solidFill>
                  <a:schemeClr val="tx1"/>
                </a:solidFill>
                <a:latin typeface="Eras Medium ITC" pitchFamily="34" charset="0"/>
                <a:cs typeface="Arial" pitchFamily="34" charset="0"/>
              </a:defRPr>
            </a:lvl7pPr>
            <a:lvl8pPr marL="3429000" indent="-228600" eaLnBrk="0" fontAlgn="base" hangingPunct="0">
              <a:spcBef>
                <a:spcPct val="0"/>
              </a:spcBef>
              <a:spcAft>
                <a:spcPct val="0"/>
              </a:spcAft>
              <a:defRPr sz="3200" i="1">
                <a:solidFill>
                  <a:schemeClr val="tx1"/>
                </a:solidFill>
                <a:latin typeface="Eras Medium ITC" pitchFamily="34" charset="0"/>
                <a:cs typeface="Arial" pitchFamily="34" charset="0"/>
              </a:defRPr>
            </a:lvl8pPr>
            <a:lvl9pPr marL="3886200" indent="-228600" eaLnBrk="0" fontAlgn="base" hangingPunct="0">
              <a:spcBef>
                <a:spcPct val="0"/>
              </a:spcBef>
              <a:spcAft>
                <a:spcPct val="0"/>
              </a:spcAft>
              <a:defRPr sz="3200" i="1">
                <a:solidFill>
                  <a:schemeClr val="tx1"/>
                </a:solidFill>
                <a:latin typeface="Eras Medium ITC" pitchFamily="34" charset="0"/>
                <a:cs typeface="Arial" pitchFamily="34" charset="0"/>
              </a:defRPr>
            </a:lvl9pPr>
          </a:lstStyle>
          <a:p>
            <a:pPr eaLnBrk="1" hangingPunct="1"/>
            <a:fld id="{BB8FC78B-5571-417A-B49F-FC157F61B79E}" type="slidenum">
              <a:rPr lang="en-US" sz="1200" i="0" smtClean="0">
                <a:solidFill>
                  <a:prstClr val="black"/>
                </a:solidFill>
                <a:latin typeface="Arial" pitchFamily="34" charset="0"/>
              </a:rPr>
              <a:pPr eaLnBrk="1" hangingPunct="1"/>
              <a:t>18</a:t>
            </a:fld>
            <a:endParaRPr lang="en-US" sz="1200" i="0" smtClean="0">
              <a:solidFill>
                <a:prstClr val="black"/>
              </a:solidFill>
              <a:latin typeface="Arial" pitchFamily="34" charset="0"/>
            </a:endParaRPr>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400" smtClean="0">
                <a:latin typeface="Arial" pitchFamily="34" charset="0"/>
                <a:cs typeface="Arial" pitchFamily="34" charset="0"/>
              </a:rPr>
              <a:t>God is of such purity and sin is such a revulsion that he cannot look upon sin. (Charged filings when confronted with a magnet).</a:t>
            </a:r>
          </a:p>
          <a:p>
            <a:pPr eaLnBrk="1" hangingPunct="1"/>
            <a:endParaRPr lang="en-US" sz="1400" b="1" smtClean="0">
              <a:latin typeface="Arial" pitchFamily="34" charset="0"/>
              <a:cs typeface="Arial" pitchFamily="34" charset="0"/>
            </a:endParaRPr>
          </a:p>
          <a:p>
            <a:pPr eaLnBrk="1" hangingPunct="1"/>
            <a:r>
              <a:rPr lang="en-US" sz="1400" b="1" smtClean="0">
                <a:latin typeface="Arial" pitchFamily="34" charset="0"/>
                <a:cs typeface="Arial" pitchFamily="34" charset="0"/>
              </a:rPr>
              <a:t>&lt;TR&gt; It is even worse</a:t>
            </a:r>
          </a:p>
        </p:txBody>
      </p:sp>
    </p:spTree>
    <p:extLst>
      <p:ext uri="{BB962C8B-B14F-4D97-AF65-F5344CB8AC3E}">
        <p14:creationId xmlns:p14="http://schemas.microsoft.com/office/powerpoint/2010/main" val="42454414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i="1">
                <a:solidFill>
                  <a:schemeClr val="tx1"/>
                </a:solidFill>
                <a:latin typeface="Eras Medium ITC" pitchFamily="34" charset="0"/>
                <a:cs typeface="Arial" pitchFamily="34" charset="0"/>
              </a:defRPr>
            </a:lvl1pPr>
            <a:lvl2pPr marL="742950" indent="-285750" eaLnBrk="0" hangingPunct="0">
              <a:defRPr sz="3200" i="1">
                <a:solidFill>
                  <a:schemeClr val="tx1"/>
                </a:solidFill>
                <a:latin typeface="Eras Medium ITC" pitchFamily="34" charset="0"/>
                <a:cs typeface="Arial" pitchFamily="34" charset="0"/>
              </a:defRPr>
            </a:lvl2pPr>
            <a:lvl3pPr marL="1143000" indent="-228600" eaLnBrk="0" hangingPunct="0">
              <a:defRPr sz="3200" i="1">
                <a:solidFill>
                  <a:schemeClr val="tx1"/>
                </a:solidFill>
                <a:latin typeface="Eras Medium ITC" pitchFamily="34" charset="0"/>
                <a:cs typeface="Arial" pitchFamily="34" charset="0"/>
              </a:defRPr>
            </a:lvl3pPr>
            <a:lvl4pPr marL="1600200" indent="-228600" eaLnBrk="0" hangingPunct="0">
              <a:defRPr sz="3200" i="1">
                <a:solidFill>
                  <a:schemeClr val="tx1"/>
                </a:solidFill>
                <a:latin typeface="Eras Medium ITC" pitchFamily="34" charset="0"/>
                <a:cs typeface="Arial" pitchFamily="34" charset="0"/>
              </a:defRPr>
            </a:lvl4pPr>
            <a:lvl5pPr marL="2057400" indent="-228600" eaLnBrk="0" hangingPunct="0">
              <a:defRPr sz="3200" i="1">
                <a:solidFill>
                  <a:schemeClr val="tx1"/>
                </a:solidFill>
                <a:latin typeface="Eras Medium ITC" pitchFamily="34" charset="0"/>
                <a:cs typeface="Arial" pitchFamily="34" charset="0"/>
              </a:defRPr>
            </a:lvl5pPr>
            <a:lvl6pPr marL="2514600" indent="-228600" eaLnBrk="0" fontAlgn="base" hangingPunct="0">
              <a:spcBef>
                <a:spcPct val="0"/>
              </a:spcBef>
              <a:spcAft>
                <a:spcPct val="0"/>
              </a:spcAft>
              <a:defRPr sz="3200" i="1">
                <a:solidFill>
                  <a:schemeClr val="tx1"/>
                </a:solidFill>
                <a:latin typeface="Eras Medium ITC" pitchFamily="34" charset="0"/>
                <a:cs typeface="Arial" pitchFamily="34" charset="0"/>
              </a:defRPr>
            </a:lvl6pPr>
            <a:lvl7pPr marL="2971800" indent="-228600" eaLnBrk="0" fontAlgn="base" hangingPunct="0">
              <a:spcBef>
                <a:spcPct val="0"/>
              </a:spcBef>
              <a:spcAft>
                <a:spcPct val="0"/>
              </a:spcAft>
              <a:defRPr sz="3200" i="1">
                <a:solidFill>
                  <a:schemeClr val="tx1"/>
                </a:solidFill>
                <a:latin typeface="Eras Medium ITC" pitchFamily="34" charset="0"/>
                <a:cs typeface="Arial" pitchFamily="34" charset="0"/>
              </a:defRPr>
            </a:lvl7pPr>
            <a:lvl8pPr marL="3429000" indent="-228600" eaLnBrk="0" fontAlgn="base" hangingPunct="0">
              <a:spcBef>
                <a:spcPct val="0"/>
              </a:spcBef>
              <a:spcAft>
                <a:spcPct val="0"/>
              </a:spcAft>
              <a:defRPr sz="3200" i="1">
                <a:solidFill>
                  <a:schemeClr val="tx1"/>
                </a:solidFill>
                <a:latin typeface="Eras Medium ITC" pitchFamily="34" charset="0"/>
                <a:cs typeface="Arial" pitchFamily="34" charset="0"/>
              </a:defRPr>
            </a:lvl8pPr>
            <a:lvl9pPr marL="3886200" indent="-228600" eaLnBrk="0" fontAlgn="base" hangingPunct="0">
              <a:spcBef>
                <a:spcPct val="0"/>
              </a:spcBef>
              <a:spcAft>
                <a:spcPct val="0"/>
              </a:spcAft>
              <a:defRPr sz="3200" i="1">
                <a:solidFill>
                  <a:schemeClr val="tx1"/>
                </a:solidFill>
                <a:latin typeface="Eras Medium ITC" pitchFamily="34" charset="0"/>
                <a:cs typeface="Arial" pitchFamily="34" charset="0"/>
              </a:defRPr>
            </a:lvl9pPr>
          </a:lstStyle>
          <a:p>
            <a:pPr eaLnBrk="1" hangingPunct="1"/>
            <a:fld id="{DFB24A4A-F895-4229-BD26-A032D5B4F373}" type="slidenum">
              <a:rPr lang="en-US" sz="1200" i="0" smtClean="0">
                <a:solidFill>
                  <a:prstClr val="black"/>
                </a:solidFill>
                <a:latin typeface="Arial" pitchFamily="34" charset="0"/>
              </a:rPr>
              <a:pPr eaLnBrk="1" hangingPunct="1"/>
              <a:t>19</a:t>
            </a:fld>
            <a:endParaRPr lang="en-US" sz="1200" i="0" smtClean="0">
              <a:solidFill>
                <a:prstClr val="black"/>
              </a:solidFill>
              <a:latin typeface="Arial" pitchFamily="34" charset="0"/>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pitchFamily="34" charset="0"/>
                <a:cs typeface="Arial" pitchFamily="34" charset="0"/>
              </a:rPr>
              <a:t>That’s why when sin (any sin) separates us from God is described in most drastic terms. </a:t>
            </a:r>
          </a:p>
          <a:p>
            <a:pPr eaLnBrk="1" hangingPunct="1"/>
            <a:r>
              <a:rPr lang="en-US" smtClean="0">
                <a:latin typeface="Arial" pitchFamily="34" charset="0"/>
                <a:cs typeface="Arial" pitchFamily="34" charset="0"/>
              </a:rPr>
              <a:t>Spiritual Death – (not 5 minutes in the naughty corner for you Supernanny fans)</a:t>
            </a:r>
          </a:p>
          <a:p>
            <a:pPr eaLnBrk="1" hangingPunct="1"/>
            <a:r>
              <a:rPr lang="en-US" smtClean="0">
                <a:latin typeface="Arial" pitchFamily="34" charset="0"/>
                <a:cs typeface="Arial" pitchFamily="34" charset="0"/>
              </a:rPr>
              <a:t>Our culture continues to diminish sin, while God demands holiness</a:t>
            </a:r>
          </a:p>
          <a:p>
            <a:pPr eaLnBrk="1" hangingPunct="1"/>
            <a:r>
              <a:rPr lang="en-US" smtClean="0">
                <a:latin typeface="Arial" pitchFamily="34" charset="0"/>
                <a:cs typeface="Arial" pitchFamily="34" charset="0"/>
              </a:rPr>
              <a:t>&lt;TR&gt; This is what Romans 6:23 tells us about the wages of sin…</a:t>
            </a:r>
          </a:p>
        </p:txBody>
      </p:sp>
    </p:spTree>
    <p:extLst>
      <p:ext uri="{BB962C8B-B14F-4D97-AF65-F5344CB8AC3E}">
        <p14:creationId xmlns:p14="http://schemas.microsoft.com/office/powerpoint/2010/main" val="33427995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i="1">
                <a:solidFill>
                  <a:schemeClr val="tx1"/>
                </a:solidFill>
                <a:latin typeface="Eras Medium ITC" pitchFamily="34" charset="0"/>
                <a:cs typeface="Arial" pitchFamily="34" charset="0"/>
              </a:defRPr>
            </a:lvl1pPr>
            <a:lvl2pPr marL="742950" indent="-285750" eaLnBrk="0" hangingPunct="0">
              <a:defRPr sz="3200" i="1">
                <a:solidFill>
                  <a:schemeClr val="tx1"/>
                </a:solidFill>
                <a:latin typeface="Eras Medium ITC" pitchFamily="34" charset="0"/>
                <a:cs typeface="Arial" pitchFamily="34" charset="0"/>
              </a:defRPr>
            </a:lvl2pPr>
            <a:lvl3pPr marL="1143000" indent="-228600" eaLnBrk="0" hangingPunct="0">
              <a:defRPr sz="3200" i="1">
                <a:solidFill>
                  <a:schemeClr val="tx1"/>
                </a:solidFill>
                <a:latin typeface="Eras Medium ITC" pitchFamily="34" charset="0"/>
                <a:cs typeface="Arial" pitchFamily="34" charset="0"/>
              </a:defRPr>
            </a:lvl3pPr>
            <a:lvl4pPr marL="1600200" indent="-228600" eaLnBrk="0" hangingPunct="0">
              <a:defRPr sz="3200" i="1">
                <a:solidFill>
                  <a:schemeClr val="tx1"/>
                </a:solidFill>
                <a:latin typeface="Eras Medium ITC" pitchFamily="34" charset="0"/>
                <a:cs typeface="Arial" pitchFamily="34" charset="0"/>
              </a:defRPr>
            </a:lvl4pPr>
            <a:lvl5pPr marL="2057400" indent="-228600" eaLnBrk="0" hangingPunct="0">
              <a:defRPr sz="3200" i="1">
                <a:solidFill>
                  <a:schemeClr val="tx1"/>
                </a:solidFill>
                <a:latin typeface="Eras Medium ITC" pitchFamily="34" charset="0"/>
                <a:cs typeface="Arial" pitchFamily="34" charset="0"/>
              </a:defRPr>
            </a:lvl5pPr>
            <a:lvl6pPr marL="2514600" indent="-228600" eaLnBrk="0" fontAlgn="base" hangingPunct="0">
              <a:spcBef>
                <a:spcPct val="0"/>
              </a:spcBef>
              <a:spcAft>
                <a:spcPct val="0"/>
              </a:spcAft>
              <a:defRPr sz="3200" i="1">
                <a:solidFill>
                  <a:schemeClr val="tx1"/>
                </a:solidFill>
                <a:latin typeface="Eras Medium ITC" pitchFamily="34" charset="0"/>
                <a:cs typeface="Arial" pitchFamily="34" charset="0"/>
              </a:defRPr>
            </a:lvl6pPr>
            <a:lvl7pPr marL="2971800" indent="-228600" eaLnBrk="0" fontAlgn="base" hangingPunct="0">
              <a:spcBef>
                <a:spcPct val="0"/>
              </a:spcBef>
              <a:spcAft>
                <a:spcPct val="0"/>
              </a:spcAft>
              <a:defRPr sz="3200" i="1">
                <a:solidFill>
                  <a:schemeClr val="tx1"/>
                </a:solidFill>
                <a:latin typeface="Eras Medium ITC" pitchFamily="34" charset="0"/>
                <a:cs typeface="Arial" pitchFamily="34" charset="0"/>
              </a:defRPr>
            </a:lvl7pPr>
            <a:lvl8pPr marL="3429000" indent="-228600" eaLnBrk="0" fontAlgn="base" hangingPunct="0">
              <a:spcBef>
                <a:spcPct val="0"/>
              </a:spcBef>
              <a:spcAft>
                <a:spcPct val="0"/>
              </a:spcAft>
              <a:defRPr sz="3200" i="1">
                <a:solidFill>
                  <a:schemeClr val="tx1"/>
                </a:solidFill>
                <a:latin typeface="Eras Medium ITC" pitchFamily="34" charset="0"/>
                <a:cs typeface="Arial" pitchFamily="34" charset="0"/>
              </a:defRPr>
            </a:lvl8pPr>
            <a:lvl9pPr marL="3886200" indent="-228600" eaLnBrk="0" fontAlgn="base" hangingPunct="0">
              <a:spcBef>
                <a:spcPct val="0"/>
              </a:spcBef>
              <a:spcAft>
                <a:spcPct val="0"/>
              </a:spcAft>
              <a:defRPr sz="3200" i="1">
                <a:solidFill>
                  <a:schemeClr val="tx1"/>
                </a:solidFill>
                <a:latin typeface="Eras Medium ITC" pitchFamily="34" charset="0"/>
                <a:cs typeface="Arial" pitchFamily="34" charset="0"/>
              </a:defRPr>
            </a:lvl9pPr>
          </a:lstStyle>
          <a:p>
            <a:pPr eaLnBrk="1" hangingPunct="1"/>
            <a:fld id="{95EFDEBE-084F-40DF-9092-EB2401ECE9BE}" type="slidenum">
              <a:rPr lang="en-US" sz="1200" i="0" smtClean="0">
                <a:solidFill>
                  <a:prstClr val="black"/>
                </a:solidFill>
                <a:latin typeface="Arial" pitchFamily="34" charset="0"/>
              </a:rPr>
              <a:pPr eaLnBrk="1" hangingPunct="1"/>
              <a:t>2</a:t>
            </a:fld>
            <a:endParaRPr lang="en-US" sz="1200" i="0" smtClean="0">
              <a:solidFill>
                <a:prstClr val="black"/>
              </a:solidFill>
              <a:latin typeface="Arial" pitchFamily="34" charset="0"/>
            </a:endParaRPr>
          </a:p>
        </p:txBody>
      </p:sp>
      <p:sp>
        <p:nvSpPr>
          <p:cNvPr id="60419" name="Rectangle 2"/>
          <p:cNvSpPr>
            <a:spLocks noGrp="1" noRot="1" noChangeAspect="1" noChangeArrowheads="1" noTextEdit="1"/>
          </p:cNvSpPr>
          <p:nvPr>
            <p:ph type="sldImg"/>
          </p:nvPr>
        </p:nvSpPr>
        <p:spPr>
          <a:xfrm>
            <a:off x="1104900" y="698500"/>
            <a:ext cx="4648200" cy="3486150"/>
          </a:xfrm>
          <a:ln/>
        </p:spPr>
      </p:sp>
      <p:sp>
        <p:nvSpPr>
          <p:cNvPr id="60420" name="Rectangle 3"/>
          <p:cNvSpPr>
            <a:spLocks noGrp="1" noChangeArrowheads="1"/>
          </p:cNvSpPr>
          <p:nvPr>
            <p:ph type="body" idx="1"/>
          </p:nvPr>
        </p:nvSpPr>
        <p:spPr>
          <a:xfrm>
            <a:off x="685800" y="4416425"/>
            <a:ext cx="5486400"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cs typeface="Arial" pitchFamily="34" charset="0"/>
            </a:endParaRPr>
          </a:p>
        </p:txBody>
      </p:sp>
    </p:spTree>
    <p:extLst>
      <p:ext uri="{BB962C8B-B14F-4D97-AF65-F5344CB8AC3E}">
        <p14:creationId xmlns:p14="http://schemas.microsoft.com/office/powerpoint/2010/main" val="40469575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i="1">
                <a:solidFill>
                  <a:schemeClr val="tx1"/>
                </a:solidFill>
                <a:latin typeface="Eras Medium ITC" pitchFamily="34" charset="0"/>
                <a:cs typeface="Arial" pitchFamily="34" charset="0"/>
              </a:defRPr>
            </a:lvl1pPr>
            <a:lvl2pPr marL="742950" indent="-285750" eaLnBrk="0" hangingPunct="0">
              <a:defRPr sz="3200" i="1">
                <a:solidFill>
                  <a:schemeClr val="tx1"/>
                </a:solidFill>
                <a:latin typeface="Eras Medium ITC" pitchFamily="34" charset="0"/>
                <a:cs typeface="Arial" pitchFamily="34" charset="0"/>
              </a:defRPr>
            </a:lvl2pPr>
            <a:lvl3pPr marL="1143000" indent="-228600" eaLnBrk="0" hangingPunct="0">
              <a:defRPr sz="3200" i="1">
                <a:solidFill>
                  <a:schemeClr val="tx1"/>
                </a:solidFill>
                <a:latin typeface="Eras Medium ITC" pitchFamily="34" charset="0"/>
                <a:cs typeface="Arial" pitchFamily="34" charset="0"/>
              </a:defRPr>
            </a:lvl3pPr>
            <a:lvl4pPr marL="1600200" indent="-228600" eaLnBrk="0" hangingPunct="0">
              <a:defRPr sz="3200" i="1">
                <a:solidFill>
                  <a:schemeClr val="tx1"/>
                </a:solidFill>
                <a:latin typeface="Eras Medium ITC" pitchFamily="34" charset="0"/>
                <a:cs typeface="Arial" pitchFamily="34" charset="0"/>
              </a:defRPr>
            </a:lvl4pPr>
            <a:lvl5pPr marL="2057400" indent="-228600" eaLnBrk="0" hangingPunct="0">
              <a:defRPr sz="3200" i="1">
                <a:solidFill>
                  <a:schemeClr val="tx1"/>
                </a:solidFill>
                <a:latin typeface="Eras Medium ITC" pitchFamily="34" charset="0"/>
                <a:cs typeface="Arial" pitchFamily="34" charset="0"/>
              </a:defRPr>
            </a:lvl5pPr>
            <a:lvl6pPr marL="2514600" indent="-228600" eaLnBrk="0" fontAlgn="base" hangingPunct="0">
              <a:spcBef>
                <a:spcPct val="0"/>
              </a:spcBef>
              <a:spcAft>
                <a:spcPct val="0"/>
              </a:spcAft>
              <a:defRPr sz="3200" i="1">
                <a:solidFill>
                  <a:schemeClr val="tx1"/>
                </a:solidFill>
                <a:latin typeface="Eras Medium ITC" pitchFamily="34" charset="0"/>
                <a:cs typeface="Arial" pitchFamily="34" charset="0"/>
              </a:defRPr>
            </a:lvl6pPr>
            <a:lvl7pPr marL="2971800" indent="-228600" eaLnBrk="0" fontAlgn="base" hangingPunct="0">
              <a:spcBef>
                <a:spcPct val="0"/>
              </a:spcBef>
              <a:spcAft>
                <a:spcPct val="0"/>
              </a:spcAft>
              <a:defRPr sz="3200" i="1">
                <a:solidFill>
                  <a:schemeClr val="tx1"/>
                </a:solidFill>
                <a:latin typeface="Eras Medium ITC" pitchFamily="34" charset="0"/>
                <a:cs typeface="Arial" pitchFamily="34" charset="0"/>
              </a:defRPr>
            </a:lvl7pPr>
            <a:lvl8pPr marL="3429000" indent="-228600" eaLnBrk="0" fontAlgn="base" hangingPunct="0">
              <a:spcBef>
                <a:spcPct val="0"/>
              </a:spcBef>
              <a:spcAft>
                <a:spcPct val="0"/>
              </a:spcAft>
              <a:defRPr sz="3200" i="1">
                <a:solidFill>
                  <a:schemeClr val="tx1"/>
                </a:solidFill>
                <a:latin typeface="Eras Medium ITC" pitchFamily="34" charset="0"/>
                <a:cs typeface="Arial" pitchFamily="34" charset="0"/>
              </a:defRPr>
            </a:lvl8pPr>
            <a:lvl9pPr marL="3886200" indent="-228600" eaLnBrk="0" fontAlgn="base" hangingPunct="0">
              <a:spcBef>
                <a:spcPct val="0"/>
              </a:spcBef>
              <a:spcAft>
                <a:spcPct val="0"/>
              </a:spcAft>
              <a:defRPr sz="3200" i="1">
                <a:solidFill>
                  <a:schemeClr val="tx1"/>
                </a:solidFill>
                <a:latin typeface="Eras Medium ITC" pitchFamily="34" charset="0"/>
                <a:cs typeface="Arial" pitchFamily="34" charset="0"/>
              </a:defRPr>
            </a:lvl9pPr>
          </a:lstStyle>
          <a:p>
            <a:pPr eaLnBrk="1" hangingPunct="1"/>
            <a:fld id="{7DE4FABC-4CBB-465C-B41C-58260FEC62D7}" type="slidenum">
              <a:rPr lang="en-US" sz="1200" i="0" smtClean="0">
                <a:solidFill>
                  <a:prstClr val="black"/>
                </a:solidFill>
                <a:latin typeface="Arial" pitchFamily="34" charset="0"/>
              </a:rPr>
              <a:pPr eaLnBrk="1" hangingPunct="1"/>
              <a:t>20</a:t>
            </a:fld>
            <a:endParaRPr lang="en-US" sz="1200" i="0" smtClean="0">
              <a:solidFill>
                <a:prstClr val="black"/>
              </a:solidFill>
              <a:latin typeface="Arial" pitchFamily="34" charset="0"/>
            </a:endParaRPr>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600" b="1" smtClean="0">
                <a:latin typeface="Arial" pitchFamily="34" charset="0"/>
                <a:cs typeface="Arial" pitchFamily="34" charset="0"/>
              </a:rPr>
              <a:t>Notice how the terms SIN and DEATH are related</a:t>
            </a:r>
          </a:p>
          <a:p>
            <a:pPr eaLnBrk="1" hangingPunct="1"/>
            <a:r>
              <a:rPr lang="en-US" sz="1600" b="1" smtClean="0">
                <a:latin typeface="Arial" pitchFamily="34" charset="0"/>
                <a:cs typeface="Arial" pitchFamily="34" charset="0"/>
              </a:rPr>
              <a:t>&lt;TR&gt;But here is where the problem gets serious…</a:t>
            </a:r>
          </a:p>
        </p:txBody>
      </p:sp>
    </p:spTree>
    <p:extLst>
      <p:ext uri="{BB962C8B-B14F-4D97-AF65-F5344CB8AC3E}">
        <p14:creationId xmlns:p14="http://schemas.microsoft.com/office/powerpoint/2010/main" val="27204553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i="1">
                <a:solidFill>
                  <a:schemeClr val="tx1"/>
                </a:solidFill>
                <a:latin typeface="Eras Medium ITC" pitchFamily="34" charset="0"/>
                <a:cs typeface="Arial" pitchFamily="34" charset="0"/>
              </a:defRPr>
            </a:lvl1pPr>
            <a:lvl2pPr marL="742950" indent="-285750" eaLnBrk="0" hangingPunct="0">
              <a:defRPr sz="3200" i="1">
                <a:solidFill>
                  <a:schemeClr val="tx1"/>
                </a:solidFill>
                <a:latin typeface="Eras Medium ITC" pitchFamily="34" charset="0"/>
                <a:cs typeface="Arial" pitchFamily="34" charset="0"/>
              </a:defRPr>
            </a:lvl2pPr>
            <a:lvl3pPr marL="1143000" indent="-228600" eaLnBrk="0" hangingPunct="0">
              <a:defRPr sz="3200" i="1">
                <a:solidFill>
                  <a:schemeClr val="tx1"/>
                </a:solidFill>
                <a:latin typeface="Eras Medium ITC" pitchFamily="34" charset="0"/>
                <a:cs typeface="Arial" pitchFamily="34" charset="0"/>
              </a:defRPr>
            </a:lvl3pPr>
            <a:lvl4pPr marL="1600200" indent="-228600" eaLnBrk="0" hangingPunct="0">
              <a:defRPr sz="3200" i="1">
                <a:solidFill>
                  <a:schemeClr val="tx1"/>
                </a:solidFill>
                <a:latin typeface="Eras Medium ITC" pitchFamily="34" charset="0"/>
                <a:cs typeface="Arial" pitchFamily="34" charset="0"/>
              </a:defRPr>
            </a:lvl4pPr>
            <a:lvl5pPr marL="2057400" indent="-228600" eaLnBrk="0" hangingPunct="0">
              <a:defRPr sz="3200" i="1">
                <a:solidFill>
                  <a:schemeClr val="tx1"/>
                </a:solidFill>
                <a:latin typeface="Eras Medium ITC" pitchFamily="34" charset="0"/>
                <a:cs typeface="Arial" pitchFamily="34" charset="0"/>
              </a:defRPr>
            </a:lvl5pPr>
            <a:lvl6pPr marL="2514600" indent="-228600" eaLnBrk="0" fontAlgn="base" hangingPunct="0">
              <a:spcBef>
                <a:spcPct val="0"/>
              </a:spcBef>
              <a:spcAft>
                <a:spcPct val="0"/>
              </a:spcAft>
              <a:defRPr sz="3200" i="1">
                <a:solidFill>
                  <a:schemeClr val="tx1"/>
                </a:solidFill>
                <a:latin typeface="Eras Medium ITC" pitchFamily="34" charset="0"/>
                <a:cs typeface="Arial" pitchFamily="34" charset="0"/>
              </a:defRPr>
            </a:lvl6pPr>
            <a:lvl7pPr marL="2971800" indent="-228600" eaLnBrk="0" fontAlgn="base" hangingPunct="0">
              <a:spcBef>
                <a:spcPct val="0"/>
              </a:spcBef>
              <a:spcAft>
                <a:spcPct val="0"/>
              </a:spcAft>
              <a:defRPr sz="3200" i="1">
                <a:solidFill>
                  <a:schemeClr val="tx1"/>
                </a:solidFill>
                <a:latin typeface="Eras Medium ITC" pitchFamily="34" charset="0"/>
                <a:cs typeface="Arial" pitchFamily="34" charset="0"/>
              </a:defRPr>
            </a:lvl7pPr>
            <a:lvl8pPr marL="3429000" indent="-228600" eaLnBrk="0" fontAlgn="base" hangingPunct="0">
              <a:spcBef>
                <a:spcPct val="0"/>
              </a:spcBef>
              <a:spcAft>
                <a:spcPct val="0"/>
              </a:spcAft>
              <a:defRPr sz="3200" i="1">
                <a:solidFill>
                  <a:schemeClr val="tx1"/>
                </a:solidFill>
                <a:latin typeface="Eras Medium ITC" pitchFamily="34" charset="0"/>
                <a:cs typeface="Arial" pitchFamily="34" charset="0"/>
              </a:defRPr>
            </a:lvl8pPr>
            <a:lvl9pPr marL="3886200" indent="-228600" eaLnBrk="0" fontAlgn="base" hangingPunct="0">
              <a:spcBef>
                <a:spcPct val="0"/>
              </a:spcBef>
              <a:spcAft>
                <a:spcPct val="0"/>
              </a:spcAft>
              <a:defRPr sz="3200" i="1">
                <a:solidFill>
                  <a:schemeClr val="tx1"/>
                </a:solidFill>
                <a:latin typeface="Eras Medium ITC" pitchFamily="34" charset="0"/>
                <a:cs typeface="Arial" pitchFamily="34" charset="0"/>
              </a:defRPr>
            </a:lvl9pPr>
          </a:lstStyle>
          <a:p>
            <a:pPr eaLnBrk="1" hangingPunct="1"/>
            <a:fld id="{D18224A6-5DD0-4F52-B4C1-5BD4855776A5}" type="slidenum">
              <a:rPr lang="en-US" sz="1200" i="0" smtClean="0">
                <a:solidFill>
                  <a:prstClr val="black"/>
                </a:solidFill>
                <a:latin typeface="Arial" pitchFamily="34" charset="0"/>
              </a:rPr>
              <a:pPr eaLnBrk="1" hangingPunct="1"/>
              <a:t>21</a:t>
            </a:fld>
            <a:endParaRPr lang="en-US" sz="1200" i="0" smtClean="0">
              <a:solidFill>
                <a:prstClr val="black"/>
              </a:solidFill>
              <a:latin typeface="Arial" pitchFamily="34" charset="0"/>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400" smtClean="0">
                <a:latin typeface="Arial" pitchFamily="34" charset="0"/>
                <a:cs typeface="Arial" pitchFamily="34" charset="0"/>
              </a:rPr>
              <a:t>– these can be called the consequences or penalty for sin</a:t>
            </a:r>
          </a:p>
          <a:p>
            <a:pPr eaLnBrk="1" hangingPunct="1"/>
            <a:endParaRPr lang="en-US" sz="1400" smtClean="0">
              <a:latin typeface="Arial" pitchFamily="34" charset="0"/>
              <a:cs typeface="Arial" pitchFamily="34" charset="0"/>
            </a:endParaRPr>
          </a:p>
          <a:p>
            <a:pPr eaLnBrk="1" hangingPunct="1"/>
            <a:r>
              <a:rPr lang="en-US" sz="1400" b="1" smtClean="0">
                <a:latin typeface="Arial" pitchFamily="34" charset="0"/>
                <a:cs typeface="Arial" pitchFamily="34" charset="0"/>
              </a:rPr>
              <a:t>&lt;TR&gt;When we have suffered the consequences of sin have we done anything that takes care of sin (removes or covers sin)?</a:t>
            </a:r>
          </a:p>
        </p:txBody>
      </p:sp>
    </p:spTree>
    <p:extLst>
      <p:ext uri="{BB962C8B-B14F-4D97-AF65-F5344CB8AC3E}">
        <p14:creationId xmlns:p14="http://schemas.microsoft.com/office/powerpoint/2010/main" val="41810001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i="1">
                <a:solidFill>
                  <a:schemeClr val="tx1"/>
                </a:solidFill>
                <a:latin typeface="Eras Medium ITC" pitchFamily="34" charset="0"/>
                <a:cs typeface="Arial" pitchFamily="34" charset="0"/>
              </a:defRPr>
            </a:lvl1pPr>
            <a:lvl2pPr marL="742950" indent="-285750" eaLnBrk="0" hangingPunct="0">
              <a:defRPr sz="3200" i="1">
                <a:solidFill>
                  <a:schemeClr val="tx1"/>
                </a:solidFill>
                <a:latin typeface="Eras Medium ITC" pitchFamily="34" charset="0"/>
                <a:cs typeface="Arial" pitchFamily="34" charset="0"/>
              </a:defRPr>
            </a:lvl2pPr>
            <a:lvl3pPr marL="1143000" indent="-228600" eaLnBrk="0" hangingPunct="0">
              <a:defRPr sz="3200" i="1">
                <a:solidFill>
                  <a:schemeClr val="tx1"/>
                </a:solidFill>
                <a:latin typeface="Eras Medium ITC" pitchFamily="34" charset="0"/>
                <a:cs typeface="Arial" pitchFamily="34" charset="0"/>
              </a:defRPr>
            </a:lvl3pPr>
            <a:lvl4pPr marL="1600200" indent="-228600" eaLnBrk="0" hangingPunct="0">
              <a:defRPr sz="3200" i="1">
                <a:solidFill>
                  <a:schemeClr val="tx1"/>
                </a:solidFill>
                <a:latin typeface="Eras Medium ITC" pitchFamily="34" charset="0"/>
                <a:cs typeface="Arial" pitchFamily="34" charset="0"/>
              </a:defRPr>
            </a:lvl4pPr>
            <a:lvl5pPr marL="2057400" indent="-228600" eaLnBrk="0" hangingPunct="0">
              <a:defRPr sz="3200" i="1">
                <a:solidFill>
                  <a:schemeClr val="tx1"/>
                </a:solidFill>
                <a:latin typeface="Eras Medium ITC" pitchFamily="34" charset="0"/>
                <a:cs typeface="Arial" pitchFamily="34" charset="0"/>
              </a:defRPr>
            </a:lvl5pPr>
            <a:lvl6pPr marL="2514600" indent="-228600" eaLnBrk="0" fontAlgn="base" hangingPunct="0">
              <a:spcBef>
                <a:spcPct val="0"/>
              </a:spcBef>
              <a:spcAft>
                <a:spcPct val="0"/>
              </a:spcAft>
              <a:defRPr sz="3200" i="1">
                <a:solidFill>
                  <a:schemeClr val="tx1"/>
                </a:solidFill>
                <a:latin typeface="Eras Medium ITC" pitchFamily="34" charset="0"/>
                <a:cs typeface="Arial" pitchFamily="34" charset="0"/>
              </a:defRPr>
            </a:lvl6pPr>
            <a:lvl7pPr marL="2971800" indent="-228600" eaLnBrk="0" fontAlgn="base" hangingPunct="0">
              <a:spcBef>
                <a:spcPct val="0"/>
              </a:spcBef>
              <a:spcAft>
                <a:spcPct val="0"/>
              </a:spcAft>
              <a:defRPr sz="3200" i="1">
                <a:solidFill>
                  <a:schemeClr val="tx1"/>
                </a:solidFill>
                <a:latin typeface="Eras Medium ITC" pitchFamily="34" charset="0"/>
                <a:cs typeface="Arial" pitchFamily="34" charset="0"/>
              </a:defRPr>
            </a:lvl7pPr>
            <a:lvl8pPr marL="3429000" indent="-228600" eaLnBrk="0" fontAlgn="base" hangingPunct="0">
              <a:spcBef>
                <a:spcPct val="0"/>
              </a:spcBef>
              <a:spcAft>
                <a:spcPct val="0"/>
              </a:spcAft>
              <a:defRPr sz="3200" i="1">
                <a:solidFill>
                  <a:schemeClr val="tx1"/>
                </a:solidFill>
                <a:latin typeface="Eras Medium ITC" pitchFamily="34" charset="0"/>
                <a:cs typeface="Arial" pitchFamily="34" charset="0"/>
              </a:defRPr>
            </a:lvl8pPr>
            <a:lvl9pPr marL="3886200" indent="-228600" eaLnBrk="0" fontAlgn="base" hangingPunct="0">
              <a:spcBef>
                <a:spcPct val="0"/>
              </a:spcBef>
              <a:spcAft>
                <a:spcPct val="0"/>
              </a:spcAft>
              <a:defRPr sz="3200" i="1">
                <a:solidFill>
                  <a:schemeClr val="tx1"/>
                </a:solidFill>
                <a:latin typeface="Eras Medium ITC" pitchFamily="34" charset="0"/>
                <a:cs typeface="Arial" pitchFamily="34" charset="0"/>
              </a:defRPr>
            </a:lvl9pPr>
          </a:lstStyle>
          <a:p>
            <a:pPr eaLnBrk="1" hangingPunct="1"/>
            <a:fld id="{F08A67FD-0102-4F71-8DBA-BCFE600484E7}" type="slidenum">
              <a:rPr lang="en-US" sz="1200" i="0" smtClean="0">
                <a:solidFill>
                  <a:prstClr val="black"/>
                </a:solidFill>
                <a:latin typeface="Arial" pitchFamily="34" charset="0"/>
              </a:rPr>
              <a:pPr eaLnBrk="1" hangingPunct="1"/>
              <a:t>22</a:t>
            </a:fld>
            <a:endParaRPr lang="en-US" sz="1200" i="0" smtClean="0">
              <a:solidFill>
                <a:prstClr val="black"/>
              </a:solidFill>
              <a:latin typeface="Arial" pitchFamily="34" charset="0"/>
            </a:endParaRPr>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400" smtClean="0">
                <a:latin typeface="Arial" pitchFamily="34" charset="0"/>
                <a:cs typeface="Arial" pitchFamily="34" charset="0"/>
              </a:rPr>
              <a:t>– these can be called the consequences or penalty for sin</a:t>
            </a:r>
          </a:p>
          <a:p>
            <a:pPr eaLnBrk="1" hangingPunct="1"/>
            <a:endParaRPr lang="en-US" sz="1400" smtClean="0">
              <a:latin typeface="Arial" pitchFamily="34" charset="0"/>
              <a:cs typeface="Arial" pitchFamily="34" charset="0"/>
            </a:endParaRPr>
          </a:p>
          <a:p>
            <a:pPr eaLnBrk="1" hangingPunct="1"/>
            <a:r>
              <a:rPr lang="en-US" sz="1400" b="1" smtClean="0">
                <a:latin typeface="Arial" pitchFamily="34" charset="0"/>
                <a:cs typeface="Arial" pitchFamily="34" charset="0"/>
              </a:rPr>
              <a:t>&lt;TR&gt;When we have suffered the consequences of sin have we done anything that takes care of sin (removes or covers sin)?</a:t>
            </a:r>
          </a:p>
        </p:txBody>
      </p:sp>
    </p:spTree>
    <p:extLst>
      <p:ext uri="{BB962C8B-B14F-4D97-AF65-F5344CB8AC3E}">
        <p14:creationId xmlns:p14="http://schemas.microsoft.com/office/powerpoint/2010/main" val="16887629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i="1">
                <a:solidFill>
                  <a:schemeClr val="tx1"/>
                </a:solidFill>
                <a:latin typeface="Eras Medium ITC" pitchFamily="34" charset="0"/>
                <a:cs typeface="Arial" pitchFamily="34" charset="0"/>
              </a:defRPr>
            </a:lvl1pPr>
            <a:lvl2pPr marL="742950" indent="-285750" eaLnBrk="0" hangingPunct="0">
              <a:defRPr sz="3200" i="1">
                <a:solidFill>
                  <a:schemeClr val="tx1"/>
                </a:solidFill>
                <a:latin typeface="Eras Medium ITC" pitchFamily="34" charset="0"/>
                <a:cs typeface="Arial" pitchFamily="34" charset="0"/>
              </a:defRPr>
            </a:lvl2pPr>
            <a:lvl3pPr marL="1143000" indent="-228600" eaLnBrk="0" hangingPunct="0">
              <a:defRPr sz="3200" i="1">
                <a:solidFill>
                  <a:schemeClr val="tx1"/>
                </a:solidFill>
                <a:latin typeface="Eras Medium ITC" pitchFamily="34" charset="0"/>
                <a:cs typeface="Arial" pitchFamily="34" charset="0"/>
              </a:defRPr>
            </a:lvl3pPr>
            <a:lvl4pPr marL="1600200" indent="-228600" eaLnBrk="0" hangingPunct="0">
              <a:defRPr sz="3200" i="1">
                <a:solidFill>
                  <a:schemeClr val="tx1"/>
                </a:solidFill>
                <a:latin typeface="Eras Medium ITC" pitchFamily="34" charset="0"/>
                <a:cs typeface="Arial" pitchFamily="34" charset="0"/>
              </a:defRPr>
            </a:lvl4pPr>
            <a:lvl5pPr marL="2057400" indent="-228600" eaLnBrk="0" hangingPunct="0">
              <a:defRPr sz="3200" i="1">
                <a:solidFill>
                  <a:schemeClr val="tx1"/>
                </a:solidFill>
                <a:latin typeface="Eras Medium ITC" pitchFamily="34" charset="0"/>
                <a:cs typeface="Arial" pitchFamily="34" charset="0"/>
              </a:defRPr>
            </a:lvl5pPr>
            <a:lvl6pPr marL="2514600" indent="-228600" eaLnBrk="0" fontAlgn="base" hangingPunct="0">
              <a:spcBef>
                <a:spcPct val="0"/>
              </a:spcBef>
              <a:spcAft>
                <a:spcPct val="0"/>
              </a:spcAft>
              <a:defRPr sz="3200" i="1">
                <a:solidFill>
                  <a:schemeClr val="tx1"/>
                </a:solidFill>
                <a:latin typeface="Eras Medium ITC" pitchFamily="34" charset="0"/>
                <a:cs typeface="Arial" pitchFamily="34" charset="0"/>
              </a:defRPr>
            </a:lvl6pPr>
            <a:lvl7pPr marL="2971800" indent="-228600" eaLnBrk="0" fontAlgn="base" hangingPunct="0">
              <a:spcBef>
                <a:spcPct val="0"/>
              </a:spcBef>
              <a:spcAft>
                <a:spcPct val="0"/>
              </a:spcAft>
              <a:defRPr sz="3200" i="1">
                <a:solidFill>
                  <a:schemeClr val="tx1"/>
                </a:solidFill>
                <a:latin typeface="Eras Medium ITC" pitchFamily="34" charset="0"/>
                <a:cs typeface="Arial" pitchFamily="34" charset="0"/>
              </a:defRPr>
            </a:lvl7pPr>
            <a:lvl8pPr marL="3429000" indent="-228600" eaLnBrk="0" fontAlgn="base" hangingPunct="0">
              <a:spcBef>
                <a:spcPct val="0"/>
              </a:spcBef>
              <a:spcAft>
                <a:spcPct val="0"/>
              </a:spcAft>
              <a:defRPr sz="3200" i="1">
                <a:solidFill>
                  <a:schemeClr val="tx1"/>
                </a:solidFill>
                <a:latin typeface="Eras Medium ITC" pitchFamily="34" charset="0"/>
                <a:cs typeface="Arial" pitchFamily="34" charset="0"/>
              </a:defRPr>
            </a:lvl8pPr>
            <a:lvl9pPr marL="3886200" indent="-228600" eaLnBrk="0" fontAlgn="base" hangingPunct="0">
              <a:spcBef>
                <a:spcPct val="0"/>
              </a:spcBef>
              <a:spcAft>
                <a:spcPct val="0"/>
              </a:spcAft>
              <a:defRPr sz="3200" i="1">
                <a:solidFill>
                  <a:schemeClr val="tx1"/>
                </a:solidFill>
                <a:latin typeface="Eras Medium ITC" pitchFamily="34" charset="0"/>
                <a:cs typeface="Arial" pitchFamily="34" charset="0"/>
              </a:defRPr>
            </a:lvl9pPr>
          </a:lstStyle>
          <a:p>
            <a:pPr eaLnBrk="1" hangingPunct="1"/>
            <a:fld id="{F02DDCCD-5964-4A61-83FC-8D21442D5FF3}" type="slidenum">
              <a:rPr lang="en-US" sz="1200" i="0" smtClean="0">
                <a:solidFill>
                  <a:prstClr val="black"/>
                </a:solidFill>
                <a:latin typeface="Arial" pitchFamily="34" charset="0"/>
              </a:rPr>
              <a:pPr eaLnBrk="1" hangingPunct="1"/>
              <a:t>23</a:t>
            </a:fld>
            <a:endParaRPr lang="en-US" sz="1200" i="0" smtClean="0">
              <a:solidFill>
                <a:prstClr val="black"/>
              </a:solidFill>
              <a:latin typeface="Arial" pitchFamily="34" charset="0"/>
            </a:endParaRPr>
          </a:p>
        </p:txBody>
      </p:sp>
      <p:sp>
        <p:nvSpPr>
          <p:cNvPr id="309251" name="Rectangle 2"/>
          <p:cNvSpPr>
            <a:spLocks noGrp="1" noRot="1" noChangeAspect="1" noChangeArrowheads="1" noTextEdit="1"/>
          </p:cNvSpPr>
          <p:nvPr>
            <p:ph type="sldImg"/>
          </p:nvPr>
        </p:nvSpPr>
        <p:spPr>
          <a:ln/>
        </p:spPr>
      </p:sp>
      <p:sp>
        <p:nvSpPr>
          <p:cNvPr id="309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z="1400" smtClean="0">
              <a:latin typeface="Arial" pitchFamily="34" charset="0"/>
              <a:cs typeface="Arial" pitchFamily="34" charset="0"/>
            </a:endParaRPr>
          </a:p>
        </p:txBody>
      </p:sp>
    </p:spTree>
    <p:extLst>
      <p:ext uri="{BB962C8B-B14F-4D97-AF65-F5344CB8AC3E}">
        <p14:creationId xmlns:p14="http://schemas.microsoft.com/office/powerpoint/2010/main" val="13395048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i="1">
                <a:solidFill>
                  <a:schemeClr val="tx1"/>
                </a:solidFill>
                <a:latin typeface="Eras Medium ITC" pitchFamily="34" charset="0"/>
                <a:cs typeface="Arial" pitchFamily="34" charset="0"/>
              </a:defRPr>
            </a:lvl1pPr>
            <a:lvl2pPr marL="742950" indent="-285750" eaLnBrk="0" hangingPunct="0">
              <a:defRPr sz="3200" i="1">
                <a:solidFill>
                  <a:schemeClr val="tx1"/>
                </a:solidFill>
                <a:latin typeface="Eras Medium ITC" pitchFamily="34" charset="0"/>
                <a:cs typeface="Arial" pitchFamily="34" charset="0"/>
              </a:defRPr>
            </a:lvl2pPr>
            <a:lvl3pPr marL="1143000" indent="-228600" eaLnBrk="0" hangingPunct="0">
              <a:defRPr sz="3200" i="1">
                <a:solidFill>
                  <a:schemeClr val="tx1"/>
                </a:solidFill>
                <a:latin typeface="Eras Medium ITC" pitchFamily="34" charset="0"/>
                <a:cs typeface="Arial" pitchFamily="34" charset="0"/>
              </a:defRPr>
            </a:lvl3pPr>
            <a:lvl4pPr marL="1600200" indent="-228600" eaLnBrk="0" hangingPunct="0">
              <a:defRPr sz="3200" i="1">
                <a:solidFill>
                  <a:schemeClr val="tx1"/>
                </a:solidFill>
                <a:latin typeface="Eras Medium ITC" pitchFamily="34" charset="0"/>
                <a:cs typeface="Arial" pitchFamily="34" charset="0"/>
              </a:defRPr>
            </a:lvl4pPr>
            <a:lvl5pPr marL="2057400" indent="-228600" eaLnBrk="0" hangingPunct="0">
              <a:defRPr sz="3200" i="1">
                <a:solidFill>
                  <a:schemeClr val="tx1"/>
                </a:solidFill>
                <a:latin typeface="Eras Medium ITC" pitchFamily="34" charset="0"/>
                <a:cs typeface="Arial" pitchFamily="34" charset="0"/>
              </a:defRPr>
            </a:lvl5pPr>
            <a:lvl6pPr marL="2514600" indent="-228600" eaLnBrk="0" fontAlgn="base" hangingPunct="0">
              <a:spcBef>
                <a:spcPct val="0"/>
              </a:spcBef>
              <a:spcAft>
                <a:spcPct val="0"/>
              </a:spcAft>
              <a:defRPr sz="3200" i="1">
                <a:solidFill>
                  <a:schemeClr val="tx1"/>
                </a:solidFill>
                <a:latin typeface="Eras Medium ITC" pitchFamily="34" charset="0"/>
                <a:cs typeface="Arial" pitchFamily="34" charset="0"/>
              </a:defRPr>
            </a:lvl6pPr>
            <a:lvl7pPr marL="2971800" indent="-228600" eaLnBrk="0" fontAlgn="base" hangingPunct="0">
              <a:spcBef>
                <a:spcPct val="0"/>
              </a:spcBef>
              <a:spcAft>
                <a:spcPct val="0"/>
              </a:spcAft>
              <a:defRPr sz="3200" i="1">
                <a:solidFill>
                  <a:schemeClr val="tx1"/>
                </a:solidFill>
                <a:latin typeface="Eras Medium ITC" pitchFamily="34" charset="0"/>
                <a:cs typeface="Arial" pitchFamily="34" charset="0"/>
              </a:defRPr>
            </a:lvl7pPr>
            <a:lvl8pPr marL="3429000" indent="-228600" eaLnBrk="0" fontAlgn="base" hangingPunct="0">
              <a:spcBef>
                <a:spcPct val="0"/>
              </a:spcBef>
              <a:spcAft>
                <a:spcPct val="0"/>
              </a:spcAft>
              <a:defRPr sz="3200" i="1">
                <a:solidFill>
                  <a:schemeClr val="tx1"/>
                </a:solidFill>
                <a:latin typeface="Eras Medium ITC" pitchFamily="34" charset="0"/>
                <a:cs typeface="Arial" pitchFamily="34" charset="0"/>
              </a:defRPr>
            </a:lvl8pPr>
            <a:lvl9pPr marL="3886200" indent="-228600" eaLnBrk="0" fontAlgn="base" hangingPunct="0">
              <a:spcBef>
                <a:spcPct val="0"/>
              </a:spcBef>
              <a:spcAft>
                <a:spcPct val="0"/>
              </a:spcAft>
              <a:defRPr sz="3200" i="1">
                <a:solidFill>
                  <a:schemeClr val="tx1"/>
                </a:solidFill>
                <a:latin typeface="Eras Medium ITC" pitchFamily="34" charset="0"/>
                <a:cs typeface="Arial" pitchFamily="34" charset="0"/>
              </a:defRPr>
            </a:lvl9pPr>
          </a:lstStyle>
          <a:p>
            <a:pPr eaLnBrk="1" hangingPunct="1"/>
            <a:fld id="{365E885E-8A05-4C59-93B2-1947CAB76D85}" type="slidenum">
              <a:rPr lang="en-US" sz="1200" i="0" smtClean="0">
                <a:solidFill>
                  <a:prstClr val="black"/>
                </a:solidFill>
                <a:latin typeface="Arial" pitchFamily="34" charset="0"/>
              </a:rPr>
              <a:pPr eaLnBrk="1" hangingPunct="1"/>
              <a:t>24</a:t>
            </a:fld>
            <a:endParaRPr lang="en-US" sz="1200" i="0" smtClean="0">
              <a:solidFill>
                <a:prstClr val="black"/>
              </a:solidFill>
              <a:latin typeface="Arial" pitchFamily="34" charset="0"/>
            </a:endParaRPr>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400" smtClean="0">
                <a:latin typeface="Arial" pitchFamily="34" charset="0"/>
                <a:cs typeface="Arial" pitchFamily="34" charset="0"/>
              </a:rPr>
              <a:t>The principle so many overlook is that the price for sin is personal – no thing or no one else is responsible for the price for my sin – it is on my head – it is on your head – it is on the head of everyone who sins</a:t>
            </a:r>
          </a:p>
          <a:p>
            <a:pPr eaLnBrk="1" hangingPunct="1"/>
            <a:r>
              <a:rPr lang="en-US" sz="1400" smtClean="0">
                <a:latin typeface="Arial" pitchFamily="34" charset="0"/>
                <a:cs typeface="Arial" pitchFamily="34" charset="0"/>
              </a:rPr>
              <a:t>Being good will not take care of this problem.</a:t>
            </a:r>
          </a:p>
          <a:p>
            <a:pPr eaLnBrk="1" hangingPunct="1"/>
            <a:r>
              <a:rPr lang="en-US" sz="1400" b="1" smtClean="0">
                <a:latin typeface="Arial" pitchFamily="34" charset="0"/>
                <a:cs typeface="Arial" pitchFamily="34" charset="0"/>
              </a:rPr>
              <a:t>&lt;TR&gt; So man is in a miserable situation. He has a price on his head that he cannot pay.  Is there any hope? What is the remedy?</a:t>
            </a:r>
          </a:p>
        </p:txBody>
      </p:sp>
    </p:spTree>
    <p:extLst>
      <p:ext uri="{BB962C8B-B14F-4D97-AF65-F5344CB8AC3E}">
        <p14:creationId xmlns:p14="http://schemas.microsoft.com/office/powerpoint/2010/main" val="16686924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i="1">
                <a:solidFill>
                  <a:schemeClr val="tx1"/>
                </a:solidFill>
                <a:latin typeface="Eras Medium ITC" pitchFamily="34" charset="0"/>
                <a:cs typeface="Arial" pitchFamily="34" charset="0"/>
              </a:defRPr>
            </a:lvl1pPr>
            <a:lvl2pPr marL="742950" indent="-285750" eaLnBrk="0" hangingPunct="0">
              <a:defRPr sz="3200" i="1">
                <a:solidFill>
                  <a:schemeClr val="tx1"/>
                </a:solidFill>
                <a:latin typeface="Eras Medium ITC" pitchFamily="34" charset="0"/>
                <a:cs typeface="Arial" pitchFamily="34" charset="0"/>
              </a:defRPr>
            </a:lvl2pPr>
            <a:lvl3pPr marL="1143000" indent="-228600" eaLnBrk="0" hangingPunct="0">
              <a:defRPr sz="3200" i="1">
                <a:solidFill>
                  <a:schemeClr val="tx1"/>
                </a:solidFill>
                <a:latin typeface="Eras Medium ITC" pitchFamily="34" charset="0"/>
                <a:cs typeface="Arial" pitchFamily="34" charset="0"/>
              </a:defRPr>
            </a:lvl3pPr>
            <a:lvl4pPr marL="1600200" indent="-228600" eaLnBrk="0" hangingPunct="0">
              <a:defRPr sz="3200" i="1">
                <a:solidFill>
                  <a:schemeClr val="tx1"/>
                </a:solidFill>
                <a:latin typeface="Eras Medium ITC" pitchFamily="34" charset="0"/>
                <a:cs typeface="Arial" pitchFamily="34" charset="0"/>
              </a:defRPr>
            </a:lvl4pPr>
            <a:lvl5pPr marL="2057400" indent="-228600" eaLnBrk="0" hangingPunct="0">
              <a:defRPr sz="3200" i="1">
                <a:solidFill>
                  <a:schemeClr val="tx1"/>
                </a:solidFill>
                <a:latin typeface="Eras Medium ITC" pitchFamily="34" charset="0"/>
                <a:cs typeface="Arial" pitchFamily="34" charset="0"/>
              </a:defRPr>
            </a:lvl5pPr>
            <a:lvl6pPr marL="2514600" indent="-228600" eaLnBrk="0" fontAlgn="base" hangingPunct="0">
              <a:spcBef>
                <a:spcPct val="0"/>
              </a:spcBef>
              <a:spcAft>
                <a:spcPct val="0"/>
              </a:spcAft>
              <a:defRPr sz="3200" i="1">
                <a:solidFill>
                  <a:schemeClr val="tx1"/>
                </a:solidFill>
                <a:latin typeface="Eras Medium ITC" pitchFamily="34" charset="0"/>
                <a:cs typeface="Arial" pitchFamily="34" charset="0"/>
              </a:defRPr>
            </a:lvl6pPr>
            <a:lvl7pPr marL="2971800" indent="-228600" eaLnBrk="0" fontAlgn="base" hangingPunct="0">
              <a:spcBef>
                <a:spcPct val="0"/>
              </a:spcBef>
              <a:spcAft>
                <a:spcPct val="0"/>
              </a:spcAft>
              <a:defRPr sz="3200" i="1">
                <a:solidFill>
                  <a:schemeClr val="tx1"/>
                </a:solidFill>
                <a:latin typeface="Eras Medium ITC" pitchFamily="34" charset="0"/>
                <a:cs typeface="Arial" pitchFamily="34" charset="0"/>
              </a:defRPr>
            </a:lvl7pPr>
            <a:lvl8pPr marL="3429000" indent="-228600" eaLnBrk="0" fontAlgn="base" hangingPunct="0">
              <a:spcBef>
                <a:spcPct val="0"/>
              </a:spcBef>
              <a:spcAft>
                <a:spcPct val="0"/>
              </a:spcAft>
              <a:defRPr sz="3200" i="1">
                <a:solidFill>
                  <a:schemeClr val="tx1"/>
                </a:solidFill>
                <a:latin typeface="Eras Medium ITC" pitchFamily="34" charset="0"/>
                <a:cs typeface="Arial" pitchFamily="34" charset="0"/>
              </a:defRPr>
            </a:lvl8pPr>
            <a:lvl9pPr marL="3886200" indent="-228600" eaLnBrk="0" fontAlgn="base" hangingPunct="0">
              <a:spcBef>
                <a:spcPct val="0"/>
              </a:spcBef>
              <a:spcAft>
                <a:spcPct val="0"/>
              </a:spcAft>
              <a:defRPr sz="3200" i="1">
                <a:solidFill>
                  <a:schemeClr val="tx1"/>
                </a:solidFill>
                <a:latin typeface="Eras Medium ITC" pitchFamily="34" charset="0"/>
                <a:cs typeface="Arial" pitchFamily="34" charset="0"/>
              </a:defRPr>
            </a:lvl9pPr>
          </a:lstStyle>
          <a:p>
            <a:pPr eaLnBrk="1" hangingPunct="1"/>
            <a:fld id="{E818A67B-13A3-45E6-94D2-A21CE6AC9DF2}" type="slidenum">
              <a:rPr lang="en-US" sz="1200" i="0" smtClean="0">
                <a:solidFill>
                  <a:prstClr val="black"/>
                </a:solidFill>
                <a:latin typeface="Arial" pitchFamily="34" charset="0"/>
              </a:rPr>
              <a:pPr eaLnBrk="1" hangingPunct="1"/>
              <a:t>25</a:t>
            </a:fld>
            <a:endParaRPr lang="en-US" sz="1200" i="0" smtClean="0">
              <a:solidFill>
                <a:prstClr val="black"/>
              </a:solidFill>
              <a:latin typeface="Arial" pitchFamily="34" charset="0"/>
            </a:endParaRPr>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400" smtClean="0">
                <a:latin typeface="Arial" pitchFamily="34" charset="0"/>
                <a:cs typeface="Arial" pitchFamily="34" charset="0"/>
              </a:rPr>
              <a:t>If we only experienced the JUSTICE of God it would be a short story for all of us.</a:t>
            </a:r>
          </a:p>
          <a:p>
            <a:pPr eaLnBrk="1" hangingPunct="1"/>
            <a:r>
              <a:rPr lang="en-US" sz="1400" smtClean="0">
                <a:latin typeface="Arial" pitchFamily="34" charset="0"/>
                <a:cs typeface="Arial" pitchFamily="34" charset="0"/>
              </a:rPr>
              <a:t>But the other side of His holiness is His LOVE as demonstrated in His grace and mercy.</a:t>
            </a:r>
          </a:p>
        </p:txBody>
      </p:sp>
    </p:spTree>
    <p:extLst>
      <p:ext uri="{BB962C8B-B14F-4D97-AF65-F5344CB8AC3E}">
        <p14:creationId xmlns:p14="http://schemas.microsoft.com/office/powerpoint/2010/main" val="13683893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i="1">
                <a:solidFill>
                  <a:schemeClr val="tx1"/>
                </a:solidFill>
                <a:latin typeface="Eras Medium ITC" pitchFamily="34" charset="0"/>
                <a:cs typeface="Arial" pitchFamily="34" charset="0"/>
              </a:defRPr>
            </a:lvl1pPr>
            <a:lvl2pPr marL="742950" indent="-285750" eaLnBrk="0" hangingPunct="0">
              <a:defRPr sz="3200" i="1">
                <a:solidFill>
                  <a:schemeClr val="tx1"/>
                </a:solidFill>
                <a:latin typeface="Eras Medium ITC" pitchFamily="34" charset="0"/>
                <a:cs typeface="Arial" pitchFamily="34" charset="0"/>
              </a:defRPr>
            </a:lvl2pPr>
            <a:lvl3pPr marL="1143000" indent="-228600" eaLnBrk="0" hangingPunct="0">
              <a:defRPr sz="3200" i="1">
                <a:solidFill>
                  <a:schemeClr val="tx1"/>
                </a:solidFill>
                <a:latin typeface="Eras Medium ITC" pitchFamily="34" charset="0"/>
                <a:cs typeface="Arial" pitchFamily="34" charset="0"/>
              </a:defRPr>
            </a:lvl3pPr>
            <a:lvl4pPr marL="1600200" indent="-228600" eaLnBrk="0" hangingPunct="0">
              <a:defRPr sz="3200" i="1">
                <a:solidFill>
                  <a:schemeClr val="tx1"/>
                </a:solidFill>
                <a:latin typeface="Eras Medium ITC" pitchFamily="34" charset="0"/>
                <a:cs typeface="Arial" pitchFamily="34" charset="0"/>
              </a:defRPr>
            </a:lvl4pPr>
            <a:lvl5pPr marL="2057400" indent="-228600" eaLnBrk="0" hangingPunct="0">
              <a:defRPr sz="3200" i="1">
                <a:solidFill>
                  <a:schemeClr val="tx1"/>
                </a:solidFill>
                <a:latin typeface="Eras Medium ITC" pitchFamily="34" charset="0"/>
                <a:cs typeface="Arial" pitchFamily="34" charset="0"/>
              </a:defRPr>
            </a:lvl5pPr>
            <a:lvl6pPr marL="2514600" indent="-228600" eaLnBrk="0" fontAlgn="base" hangingPunct="0">
              <a:spcBef>
                <a:spcPct val="0"/>
              </a:spcBef>
              <a:spcAft>
                <a:spcPct val="0"/>
              </a:spcAft>
              <a:defRPr sz="3200" i="1">
                <a:solidFill>
                  <a:schemeClr val="tx1"/>
                </a:solidFill>
                <a:latin typeface="Eras Medium ITC" pitchFamily="34" charset="0"/>
                <a:cs typeface="Arial" pitchFamily="34" charset="0"/>
              </a:defRPr>
            </a:lvl6pPr>
            <a:lvl7pPr marL="2971800" indent="-228600" eaLnBrk="0" fontAlgn="base" hangingPunct="0">
              <a:spcBef>
                <a:spcPct val="0"/>
              </a:spcBef>
              <a:spcAft>
                <a:spcPct val="0"/>
              </a:spcAft>
              <a:defRPr sz="3200" i="1">
                <a:solidFill>
                  <a:schemeClr val="tx1"/>
                </a:solidFill>
                <a:latin typeface="Eras Medium ITC" pitchFamily="34" charset="0"/>
                <a:cs typeface="Arial" pitchFamily="34" charset="0"/>
              </a:defRPr>
            </a:lvl7pPr>
            <a:lvl8pPr marL="3429000" indent="-228600" eaLnBrk="0" fontAlgn="base" hangingPunct="0">
              <a:spcBef>
                <a:spcPct val="0"/>
              </a:spcBef>
              <a:spcAft>
                <a:spcPct val="0"/>
              </a:spcAft>
              <a:defRPr sz="3200" i="1">
                <a:solidFill>
                  <a:schemeClr val="tx1"/>
                </a:solidFill>
                <a:latin typeface="Eras Medium ITC" pitchFamily="34" charset="0"/>
                <a:cs typeface="Arial" pitchFamily="34" charset="0"/>
              </a:defRPr>
            </a:lvl8pPr>
            <a:lvl9pPr marL="3886200" indent="-228600" eaLnBrk="0" fontAlgn="base" hangingPunct="0">
              <a:spcBef>
                <a:spcPct val="0"/>
              </a:spcBef>
              <a:spcAft>
                <a:spcPct val="0"/>
              </a:spcAft>
              <a:defRPr sz="3200" i="1">
                <a:solidFill>
                  <a:schemeClr val="tx1"/>
                </a:solidFill>
                <a:latin typeface="Eras Medium ITC" pitchFamily="34" charset="0"/>
                <a:cs typeface="Arial" pitchFamily="34" charset="0"/>
              </a:defRPr>
            </a:lvl9pPr>
          </a:lstStyle>
          <a:p>
            <a:pPr eaLnBrk="1" hangingPunct="1"/>
            <a:fld id="{BF0F8A93-D694-4A8B-BEFB-09B28B5FC0F3}" type="slidenum">
              <a:rPr lang="en-US" sz="1200" i="0" smtClean="0">
                <a:solidFill>
                  <a:prstClr val="black"/>
                </a:solidFill>
                <a:latin typeface="Arial" pitchFamily="34" charset="0"/>
              </a:rPr>
              <a:pPr eaLnBrk="1" hangingPunct="1"/>
              <a:t>26</a:t>
            </a:fld>
            <a:endParaRPr lang="en-US" sz="1200" i="0" smtClean="0">
              <a:solidFill>
                <a:prstClr val="black"/>
              </a:solidFill>
              <a:latin typeface="Arial" pitchFamily="34" charset="0"/>
            </a:endParaRPr>
          </a:p>
        </p:txBody>
      </p:sp>
      <p:sp>
        <p:nvSpPr>
          <p:cNvPr id="80899" name="Rectangle 2"/>
          <p:cNvSpPr>
            <a:spLocks noGrp="1" noRot="1" noChangeAspect="1" noChangeArrowheads="1" noTextEdit="1"/>
          </p:cNvSpPr>
          <p:nvPr>
            <p:ph type="sldImg"/>
          </p:nvPr>
        </p:nvSpPr>
        <p:spPr>
          <a:xfrm>
            <a:off x="1103313" y="696913"/>
            <a:ext cx="4651375" cy="3487737"/>
          </a:xfrm>
          <a:ln/>
        </p:spPr>
      </p:sp>
      <p:sp>
        <p:nvSpPr>
          <p:cNvPr id="80900" name="Rectangle 3"/>
          <p:cNvSpPr>
            <a:spLocks noGrp="1" noChangeArrowheads="1"/>
          </p:cNvSpPr>
          <p:nvPr>
            <p:ph type="body" idx="1"/>
          </p:nvPr>
        </p:nvSpPr>
        <p:spPr>
          <a:xfrm>
            <a:off x="685800" y="4416425"/>
            <a:ext cx="548640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400" dirty="0" smtClean="0">
                <a:latin typeface="Arial" pitchFamily="34" charset="0"/>
                <a:cs typeface="Arial" pitchFamily="34" charset="0"/>
              </a:rPr>
              <a:t>This is where we see that God’s </a:t>
            </a:r>
            <a:r>
              <a:rPr lang="en-US" sz="1400" dirty="0" err="1" smtClean="0">
                <a:latin typeface="Arial" pitchFamily="34" charset="0"/>
                <a:cs typeface="Arial" pitchFamily="34" charset="0"/>
              </a:rPr>
              <a:t>lovingkindness</a:t>
            </a:r>
            <a:r>
              <a:rPr lang="en-US" sz="1400" dirty="0" smtClean="0">
                <a:latin typeface="Arial" pitchFamily="34" charset="0"/>
                <a:cs typeface="Arial" pitchFamily="34" charset="0"/>
              </a:rPr>
              <a:t> comes in to help man out from the penalty demanded by His justice.</a:t>
            </a:r>
          </a:p>
          <a:p>
            <a:pPr eaLnBrk="1" hangingPunct="1"/>
            <a:r>
              <a:rPr lang="en-US" sz="1400" dirty="0" smtClean="0">
                <a:latin typeface="Arial" pitchFamily="34" charset="0"/>
                <a:cs typeface="Arial" pitchFamily="34" charset="0"/>
              </a:rPr>
              <a:t>All that blood in the OT is the mechanism that God uses to demonstrate His mercy</a:t>
            </a:r>
          </a:p>
          <a:p>
            <a:pPr eaLnBrk="1" hangingPunct="1"/>
            <a:r>
              <a:rPr lang="en-US" sz="1400" dirty="0" smtClean="0">
                <a:latin typeface="Arial" pitchFamily="34" charset="0"/>
                <a:cs typeface="Arial" pitchFamily="34" charset="0"/>
              </a:rPr>
              <a:t>This is why the Bible is a book that drips blood. This is what animal sacrifice was all about. It was God’s way to demonstrate His grace or mercy</a:t>
            </a:r>
          </a:p>
          <a:p>
            <a:pPr eaLnBrk="1" hangingPunct="1"/>
            <a:r>
              <a:rPr lang="en-US" sz="1400" b="1" dirty="0" smtClean="0">
                <a:latin typeface="Arial" pitchFamily="34" charset="0"/>
                <a:cs typeface="Arial" pitchFamily="34" charset="0"/>
              </a:rPr>
              <a:t>&lt;TR&gt;Man’s redemption is all wrapped up in the idea of Atonement</a:t>
            </a:r>
          </a:p>
          <a:p>
            <a:pPr eaLnBrk="1" hangingPunct="1"/>
            <a:r>
              <a:rPr lang="en-US" sz="1400" dirty="0" smtClean="0">
                <a:latin typeface="Arial" pitchFamily="34" charset="0"/>
                <a:cs typeface="Arial" pitchFamily="34" charset="0"/>
              </a:rPr>
              <a:t> </a:t>
            </a:r>
          </a:p>
        </p:txBody>
      </p:sp>
    </p:spTree>
    <p:extLst>
      <p:ext uri="{BB962C8B-B14F-4D97-AF65-F5344CB8AC3E}">
        <p14:creationId xmlns:p14="http://schemas.microsoft.com/office/powerpoint/2010/main" val="20406130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i="1">
                <a:solidFill>
                  <a:schemeClr val="tx1"/>
                </a:solidFill>
                <a:latin typeface="Eras Medium ITC" pitchFamily="34" charset="0"/>
                <a:cs typeface="Arial" pitchFamily="34" charset="0"/>
              </a:defRPr>
            </a:lvl1pPr>
            <a:lvl2pPr marL="742950" indent="-285750" eaLnBrk="0" hangingPunct="0">
              <a:defRPr sz="3200" i="1">
                <a:solidFill>
                  <a:schemeClr val="tx1"/>
                </a:solidFill>
                <a:latin typeface="Eras Medium ITC" pitchFamily="34" charset="0"/>
                <a:cs typeface="Arial" pitchFamily="34" charset="0"/>
              </a:defRPr>
            </a:lvl2pPr>
            <a:lvl3pPr marL="1143000" indent="-228600" eaLnBrk="0" hangingPunct="0">
              <a:defRPr sz="3200" i="1">
                <a:solidFill>
                  <a:schemeClr val="tx1"/>
                </a:solidFill>
                <a:latin typeface="Eras Medium ITC" pitchFamily="34" charset="0"/>
                <a:cs typeface="Arial" pitchFamily="34" charset="0"/>
              </a:defRPr>
            </a:lvl3pPr>
            <a:lvl4pPr marL="1600200" indent="-228600" eaLnBrk="0" hangingPunct="0">
              <a:defRPr sz="3200" i="1">
                <a:solidFill>
                  <a:schemeClr val="tx1"/>
                </a:solidFill>
                <a:latin typeface="Eras Medium ITC" pitchFamily="34" charset="0"/>
                <a:cs typeface="Arial" pitchFamily="34" charset="0"/>
              </a:defRPr>
            </a:lvl4pPr>
            <a:lvl5pPr marL="2057400" indent="-228600" eaLnBrk="0" hangingPunct="0">
              <a:defRPr sz="3200" i="1">
                <a:solidFill>
                  <a:schemeClr val="tx1"/>
                </a:solidFill>
                <a:latin typeface="Eras Medium ITC" pitchFamily="34" charset="0"/>
                <a:cs typeface="Arial" pitchFamily="34" charset="0"/>
              </a:defRPr>
            </a:lvl5pPr>
            <a:lvl6pPr marL="2514600" indent="-228600" eaLnBrk="0" fontAlgn="base" hangingPunct="0">
              <a:spcBef>
                <a:spcPct val="0"/>
              </a:spcBef>
              <a:spcAft>
                <a:spcPct val="0"/>
              </a:spcAft>
              <a:defRPr sz="3200" i="1">
                <a:solidFill>
                  <a:schemeClr val="tx1"/>
                </a:solidFill>
                <a:latin typeface="Eras Medium ITC" pitchFamily="34" charset="0"/>
                <a:cs typeface="Arial" pitchFamily="34" charset="0"/>
              </a:defRPr>
            </a:lvl6pPr>
            <a:lvl7pPr marL="2971800" indent="-228600" eaLnBrk="0" fontAlgn="base" hangingPunct="0">
              <a:spcBef>
                <a:spcPct val="0"/>
              </a:spcBef>
              <a:spcAft>
                <a:spcPct val="0"/>
              </a:spcAft>
              <a:defRPr sz="3200" i="1">
                <a:solidFill>
                  <a:schemeClr val="tx1"/>
                </a:solidFill>
                <a:latin typeface="Eras Medium ITC" pitchFamily="34" charset="0"/>
                <a:cs typeface="Arial" pitchFamily="34" charset="0"/>
              </a:defRPr>
            </a:lvl7pPr>
            <a:lvl8pPr marL="3429000" indent="-228600" eaLnBrk="0" fontAlgn="base" hangingPunct="0">
              <a:spcBef>
                <a:spcPct val="0"/>
              </a:spcBef>
              <a:spcAft>
                <a:spcPct val="0"/>
              </a:spcAft>
              <a:defRPr sz="3200" i="1">
                <a:solidFill>
                  <a:schemeClr val="tx1"/>
                </a:solidFill>
                <a:latin typeface="Eras Medium ITC" pitchFamily="34" charset="0"/>
                <a:cs typeface="Arial" pitchFamily="34" charset="0"/>
              </a:defRPr>
            </a:lvl8pPr>
            <a:lvl9pPr marL="3886200" indent="-228600" eaLnBrk="0" fontAlgn="base" hangingPunct="0">
              <a:spcBef>
                <a:spcPct val="0"/>
              </a:spcBef>
              <a:spcAft>
                <a:spcPct val="0"/>
              </a:spcAft>
              <a:defRPr sz="3200" i="1">
                <a:solidFill>
                  <a:schemeClr val="tx1"/>
                </a:solidFill>
                <a:latin typeface="Eras Medium ITC" pitchFamily="34" charset="0"/>
                <a:cs typeface="Arial" pitchFamily="34" charset="0"/>
              </a:defRPr>
            </a:lvl9pPr>
          </a:lstStyle>
          <a:p>
            <a:pPr eaLnBrk="1" hangingPunct="1"/>
            <a:fld id="{E7B4B8C8-8847-4488-8F7B-766FCD8AC5DB}" type="slidenum">
              <a:rPr lang="en-US" sz="1200" i="0" smtClean="0">
                <a:solidFill>
                  <a:prstClr val="black"/>
                </a:solidFill>
                <a:latin typeface="Arial" pitchFamily="34" charset="0"/>
              </a:rPr>
              <a:pPr eaLnBrk="1" hangingPunct="1"/>
              <a:t>27</a:t>
            </a:fld>
            <a:endParaRPr lang="en-US" sz="1200" i="0" smtClean="0">
              <a:solidFill>
                <a:prstClr val="black"/>
              </a:solidFill>
              <a:latin typeface="Arial" pitchFamily="34" charset="0"/>
            </a:endParaRPr>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400" smtClean="0">
                <a:latin typeface="Arial" pitchFamily="34" charset="0"/>
                <a:cs typeface="Arial" pitchFamily="34" charset="0"/>
              </a:rPr>
              <a:t>Atonement is the mechanism of reconcilation</a:t>
            </a:r>
          </a:p>
          <a:p>
            <a:pPr eaLnBrk="1" hangingPunct="1"/>
            <a:r>
              <a:rPr lang="en-US" sz="1400" smtClean="0">
                <a:latin typeface="Arial" pitchFamily="34" charset="0"/>
                <a:cs typeface="Arial" pitchFamily="34" charset="0"/>
              </a:rPr>
              <a:t>Atonement is the result of reconcilitation between man who broke God’s laws and God himself so that spiritual reunion can take place.</a:t>
            </a:r>
          </a:p>
          <a:p>
            <a:pPr eaLnBrk="1" hangingPunct="1"/>
            <a:r>
              <a:rPr lang="en-US" sz="1400" smtClean="0">
                <a:latin typeface="Arial" pitchFamily="34" charset="0"/>
                <a:cs typeface="Arial" pitchFamily="34" charset="0"/>
              </a:rPr>
              <a:t>&lt;TR&gt; And atonement is offered by the blood of animals</a:t>
            </a:r>
          </a:p>
        </p:txBody>
      </p:sp>
    </p:spTree>
    <p:extLst>
      <p:ext uri="{BB962C8B-B14F-4D97-AF65-F5344CB8AC3E}">
        <p14:creationId xmlns:p14="http://schemas.microsoft.com/office/powerpoint/2010/main" val="42329208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i="1">
                <a:solidFill>
                  <a:schemeClr val="tx1"/>
                </a:solidFill>
                <a:latin typeface="Eras Medium ITC" pitchFamily="34" charset="0"/>
                <a:cs typeface="Arial" pitchFamily="34" charset="0"/>
              </a:defRPr>
            </a:lvl1pPr>
            <a:lvl2pPr marL="742950" indent="-285750" eaLnBrk="0" hangingPunct="0">
              <a:defRPr sz="3200" i="1">
                <a:solidFill>
                  <a:schemeClr val="tx1"/>
                </a:solidFill>
                <a:latin typeface="Eras Medium ITC" pitchFamily="34" charset="0"/>
                <a:cs typeface="Arial" pitchFamily="34" charset="0"/>
              </a:defRPr>
            </a:lvl2pPr>
            <a:lvl3pPr marL="1143000" indent="-228600" eaLnBrk="0" hangingPunct="0">
              <a:defRPr sz="3200" i="1">
                <a:solidFill>
                  <a:schemeClr val="tx1"/>
                </a:solidFill>
                <a:latin typeface="Eras Medium ITC" pitchFamily="34" charset="0"/>
                <a:cs typeface="Arial" pitchFamily="34" charset="0"/>
              </a:defRPr>
            </a:lvl3pPr>
            <a:lvl4pPr marL="1600200" indent="-228600" eaLnBrk="0" hangingPunct="0">
              <a:defRPr sz="3200" i="1">
                <a:solidFill>
                  <a:schemeClr val="tx1"/>
                </a:solidFill>
                <a:latin typeface="Eras Medium ITC" pitchFamily="34" charset="0"/>
                <a:cs typeface="Arial" pitchFamily="34" charset="0"/>
              </a:defRPr>
            </a:lvl4pPr>
            <a:lvl5pPr marL="2057400" indent="-228600" eaLnBrk="0" hangingPunct="0">
              <a:defRPr sz="3200" i="1">
                <a:solidFill>
                  <a:schemeClr val="tx1"/>
                </a:solidFill>
                <a:latin typeface="Eras Medium ITC" pitchFamily="34" charset="0"/>
                <a:cs typeface="Arial" pitchFamily="34" charset="0"/>
              </a:defRPr>
            </a:lvl5pPr>
            <a:lvl6pPr marL="2514600" indent="-228600" eaLnBrk="0" fontAlgn="base" hangingPunct="0">
              <a:spcBef>
                <a:spcPct val="0"/>
              </a:spcBef>
              <a:spcAft>
                <a:spcPct val="0"/>
              </a:spcAft>
              <a:defRPr sz="3200" i="1">
                <a:solidFill>
                  <a:schemeClr val="tx1"/>
                </a:solidFill>
                <a:latin typeface="Eras Medium ITC" pitchFamily="34" charset="0"/>
                <a:cs typeface="Arial" pitchFamily="34" charset="0"/>
              </a:defRPr>
            </a:lvl6pPr>
            <a:lvl7pPr marL="2971800" indent="-228600" eaLnBrk="0" fontAlgn="base" hangingPunct="0">
              <a:spcBef>
                <a:spcPct val="0"/>
              </a:spcBef>
              <a:spcAft>
                <a:spcPct val="0"/>
              </a:spcAft>
              <a:defRPr sz="3200" i="1">
                <a:solidFill>
                  <a:schemeClr val="tx1"/>
                </a:solidFill>
                <a:latin typeface="Eras Medium ITC" pitchFamily="34" charset="0"/>
                <a:cs typeface="Arial" pitchFamily="34" charset="0"/>
              </a:defRPr>
            </a:lvl7pPr>
            <a:lvl8pPr marL="3429000" indent="-228600" eaLnBrk="0" fontAlgn="base" hangingPunct="0">
              <a:spcBef>
                <a:spcPct val="0"/>
              </a:spcBef>
              <a:spcAft>
                <a:spcPct val="0"/>
              </a:spcAft>
              <a:defRPr sz="3200" i="1">
                <a:solidFill>
                  <a:schemeClr val="tx1"/>
                </a:solidFill>
                <a:latin typeface="Eras Medium ITC" pitchFamily="34" charset="0"/>
                <a:cs typeface="Arial" pitchFamily="34" charset="0"/>
              </a:defRPr>
            </a:lvl8pPr>
            <a:lvl9pPr marL="3886200" indent="-228600" eaLnBrk="0" fontAlgn="base" hangingPunct="0">
              <a:spcBef>
                <a:spcPct val="0"/>
              </a:spcBef>
              <a:spcAft>
                <a:spcPct val="0"/>
              </a:spcAft>
              <a:defRPr sz="3200" i="1">
                <a:solidFill>
                  <a:schemeClr val="tx1"/>
                </a:solidFill>
                <a:latin typeface="Eras Medium ITC" pitchFamily="34" charset="0"/>
                <a:cs typeface="Arial" pitchFamily="34" charset="0"/>
              </a:defRPr>
            </a:lvl9pPr>
          </a:lstStyle>
          <a:p>
            <a:pPr eaLnBrk="1" hangingPunct="1"/>
            <a:fld id="{09069CD3-D11D-437A-A197-1FB05FCDF934}" type="slidenum">
              <a:rPr lang="en-US" sz="1200" i="0" smtClean="0">
                <a:solidFill>
                  <a:prstClr val="black"/>
                </a:solidFill>
                <a:latin typeface="Arial" pitchFamily="34" charset="0"/>
              </a:rPr>
              <a:pPr eaLnBrk="1" hangingPunct="1"/>
              <a:t>28</a:t>
            </a:fld>
            <a:endParaRPr lang="en-US" sz="1200" i="0" smtClean="0">
              <a:solidFill>
                <a:prstClr val="black"/>
              </a:solidFill>
              <a:latin typeface="Arial" pitchFamily="34" charset="0"/>
            </a:endParaRPr>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400" dirty="0" smtClean="0">
                <a:latin typeface="Arial" pitchFamily="34" charset="0"/>
                <a:cs typeface="Arial" pitchFamily="34" charset="0"/>
              </a:rPr>
              <a:t>When man can exhibit the characteristic of holiness God has a union and relationship with man that is called spiritual fellowship.</a:t>
            </a:r>
          </a:p>
          <a:p>
            <a:pPr eaLnBrk="1" hangingPunct="1"/>
            <a:r>
              <a:rPr lang="en-US" sz="1400" dirty="0" smtClean="0">
                <a:latin typeface="Arial" pitchFamily="34" charset="0"/>
                <a:cs typeface="Arial" pitchFamily="34" charset="0"/>
              </a:rPr>
              <a:t>Holiness for man can only take place if the price for sin can be paid thereby removing sin.</a:t>
            </a:r>
            <a:endParaRPr lang="en-US" sz="1400" b="1" dirty="0" smtClean="0">
              <a:latin typeface="Arial" pitchFamily="34" charset="0"/>
              <a:cs typeface="Arial" pitchFamily="34" charset="0"/>
            </a:endParaRPr>
          </a:p>
          <a:p>
            <a:pPr eaLnBrk="1" hangingPunct="1"/>
            <a:r>
              <a:rPr lang="en-US" sz="1400" b="1" dirty="0" smtClean="0">
                <a:latin typeface="Arial" pitchFamily="34" charset="0"/>
                <a:cs typeface="Arial" pitchFamily="34" charset="0"/>
              </a:rPr>
              <a:t>&lt;TR&gt; This relationship is only possible if man can be found in a state of holiness because this is the only realm of existence with God…but alas this is the problem of man</a:t>
            </a:r>
          </a:p>
          <a:p>
            <a:pPr eaLnBrk="1" hangingPunct="1"/>
            <a:endParaRPr lang="en-US" sz="1400" b="1" dirty="0" smtClean="0">
              <a:latin typeface="Arial" pitchFamily="34" charset="0"/>
              <a:cs typeface="Arial" pitchFamily="34" charset="0"/>
            </a:endParaRPr>
          </a:p>
          <a:p>
            <a:pPr eaLnBrk="1" hangingPunct="1"/>
            <a:r>
              <a:rPr lang="en-US" sz="1400" b="1" dirty="0" smtClean="0">
                <a:latin typeface="Arial" pitchFamily="34" charset="0"/>
                <a:cs typeface="Arial" pitchFamily="34" charset="0"/>
              </a:rPr>
              <a:t>&lt;TR&gt; It is even worse</a:t>
            </a:r>
          </a:p>
        </p:txBody>
      </p:sp>
    </p:spTree>
    <p:extLst>
      <p:ext uri="{BB962C8B-B14F-4D97-AF65-F5344CB8AC3E}">
        <p14:creationId xmlns:p14="http://schemas.microsoft.com/office/powerpoint/2010/main" val="5849336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i="1">
                <a:solidFill>
                  <a:schemeClr val="tx1"/>
                </a:solidFill>
                <a:latin typeface="Eras Medium ITC" pitchFamily="34" charset="0"/>
                <a:cs typeface="Arial" pitchFamily="34" charset="0"/>
              </a:defRPr>
            </a:lvl1pPr>
            <a:lvl2pPr marL="742950" indent="-285750" eaLnBrk="0" hangingPunct="0">
              <a:defRPr sz="3200" i="1">
                <a:solidFill>
                  <a:schemeClr val="tx1"/>
                </a:solidFill>
                <a:latin typeface="Eras Medium ITC" pitchFamily="34" charset="0"/>
                <a:cs typeface="Arial" pitchFamily="34" charset="0"/>
              </a:defRPr>
            </a:lvl2pPr>
            <a:lvl3pPr marL="1143000" indent="-228600" eaLnBrk="0" hangingPunct="0">
              <a:defRPr sz="3200" i="1">
                <a:solidFill>
                  <a:schemeClr val="tx1"/>
                </a:solidFill>
                <a:latin typeface="Eras Medium ITC" pitchFamily="34" charset="0"/>
                <a:cs typeface="Arial" pitchFamily="34" charset="0"/>
              </a:defRPr>
            </a:lvl3pPr>
            <a:lvl4pPr marL="1600200" indent="-228600" eaLnBrk="0" hangingPunct="0">
              <a:defRPr sz="3200" i="1">
                <a:solidFill>
                  <a:schemeClr val="tx1"/>
                </a:solidFill>
                <a:latin typeface="Eras Medium ITC" pitchFamily="34" charset="0"/>
                <a:cs typeface="Arial" pitchFamily="34" charset="0"/>
              </a:defRPr>
            </a:lvl4pPr>
            <a:lvl5pPr marL="2057400" indent="-228600" eaLnBrk="0" hangingPunct="0">
              <a:defRPr sz="3200" i="1">
                <a:solidFill>
                  <a:schemeClr val="tx1"/>
                </a:solidFill>
                <a:latin typeface="Eras Medium ITC" pitchFamily="34" charset="0"/>
                <a:cs typeface="Arial" pitchFamily="34" charset="0"/>
              </a:defRPr>
            </a:lvl5pPr>
            <a:lvl6pPr marL="2514600" indent="-228600" eaLnBrk="0" fontAlgn="base" hangingPunct="0">
              <a:spcBef>
                <a:spcPct val="0"/>
              </a:spcBef>
              <a:spcAft>
                <a:spcPct val="0"/>
              </a:spcAft>
              <a:defRPr sz="3200" i="1">
                <a:solidFill>
                  <a:schemeClr val="tx1"/>
                </a:solidFill>
                <a:latin typeface="Eras Medium ITC" pitchFamily="34" charset="0"/>
                <a:cs typeface="Arial" pitchFamily="34" charset="0"/>
              </a:defRPr>
            </a:lvl6pPr>
            <a:lvl7pPr marL="2971800" indent="-228600" eaLnBrk="0" fontAlgn="base" hangingPunct="0">
              <a:spcBef>
                <a:spcPct val="0"/>
              </a:spcBef>
              <a:spcAft>
                <a:spcPct val="0"/>
              </a:spcAft>
              <a:defRPr sz="3200" i="1">
                <a:solidFill>
                  <a:schemeClr val="tx1"/>
                </a:solidFill>
                <a:latin typeface="Eras Medium ITC" pitchFamily="34" charset="0"/>
                <a:cs typeface="Arial" pitchFamily="34" charset="0"/>
              </a:defRPr>
            </a:lvl7pPr>
            <a:lvl8pPr marL="3429000" indent="-228600" eaLnBrk="0" fontAlgn="base" hangingPunct="0">
              <a:spcBef>
                <a:spcPct val="0"/>
              </a:spcBef>
              <a:spcAft>
                <a:spcPct val="0"/>
              </a:spcAft>
              <a:defRPr sz="3200" i="1">
                <a:solidFill>
                  <a:schemeClr val="tx1"/>
                </a:solidFill>
                <a:latin typeface="Eras Medium ITC" pitchFamily="34" charset="0"/>
                <a:cs typeface="Arial" pitchFamily="34" charset="0"/>
              </a:defRPr>
            </a:lvl8pPr>
            <a:lvl9pPr marL="3886200" indent="-228600" eaLnBrk="0" fontAlgn="base" hangingPunct="0">
              <a:spcBef>
                <a:spcPct val="0"/>
              </a:spcBef>
              <a:spcAft>
                <a:spcPct val="0"/>
              </a:spcAft>
              <a:defRPr sz="3200" i="1">
                <a:solidFill>
                  <a:schemeClr val="tx1"/>
                </a:solidFill>
                <a:latin typeface="Eras Medium ITC" pitchFamily="34" charset="0"/>
                <a:cs typeface="Arial" pitchFamily="34" charset="0"/>
              </a:defRPr>
            </a:lvl9pPr>
          </a:lstStyle>
          <a:p>
            <a:pPr eaLnBrk="1" hangingPunct="1"/>
            <a:fld id="{B5DA98DA-6B9D-44F3-93EE-627962012EEA}" type="slidenum">
              <a:rPr lang="en-US" sz="1200" i="0" smtClean="0">
                <a:solidFill>
                  <a:prstClr val="black"/>
                </a:solidFill>
                <a:latin typeface="Arial" pitchFamily="34" charset="0"/>
              </a:rPr>
              <a:pPr eaLnBrk="1" hangingPunct="1"/>
              <a:t>29</a:t>
            </a:fld>
            <a:endParaRPr lang="en-US" sz="1200" i="0" smtClean="0">
              <a:solidFill>
                <a:prstClr val="black"/>
              </a:solidFill>
              <a:latin typeface="Arial" pitchFamily="34" charset="0"/>
            </a:endParaRPr>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400" dirty="0" smtClean="0">
                <a:latin typeface="Arial" pitchFamily="34" charset="0"/>
                <a:cs typeface="Arial" pitchFamily="34" charset="0"/>
              </a:rPr>
              <a:t>Life makes atonement.</a:t>
            </a:r>
          </a:p>
          <a:p>
            <a:pPr eaLnBrk="1" hangingPunct="1"/>
            <a:r>
              <a:rPr lang="en-US" sz="1400" dirty="0" smtClean="0">
                <a:latin typeface="Arial" pitchFamily="34" charset="0"/>
                <a:cs typeface="Arial" pitchFamily="34" charset="0"/>
              </a:rPr>
              <a:t>One thing we must realize is that God is not a God with some sort of bloodlust. Like the “throw the virgin in the volcano and appease the gods” kind of God.</a:t>
            </a:r>
          </a:p>
          <a:p>
            <a:pPr eaLnBrk="1" hangingPunct="1"/>
            <a:r>
              <a:rPr lang="en-US" sz="1400" dirty="0" smtClean="0">
                <a:latin typeface="Arial" pitchFamily="34" charset="0"/>
                <a:cs typeface="Arial" pitchFamily="34" charset="0"/>
              </a:rPr>
              <a:t>(Animal sacrifice is another tremendous evidence of God. Every culture in the world, all over the world, has practiced sacrifice. I read that the scholars are puzzled as to how man could have gotten this universal idea that killing something would bring good fortune)</a:t>
            </a:r>
          </a:p>
          <a:p>
            <a:pPr eaLnBrk="1" hangingPunct="1"/>
            <a:r>
              <a:rPr lang="en-US" sz="1400" b="1" dirty="0" smtClean="0">
                <a:latin typeface="Arial" pitchFamily="34" charset="0"/>
                <a:cs typeface="Arial" pitchFamily="34" charset="0"/>
              </a:rPr>
              <a:t>&lt;TR&gt; No. God uses blood (or life) to make atonement due to its representative nature and the seriousness of the crime</a:t>
            </a:r>
          </a:p>
          <a:p>
            <a:pPr eaLnBrk="1" hangingPunct="1"/>
            <a:endParaRPr lang="en-US" dirty="0" smtClean="0">
              <a:latin typeface="Arial" pitchFamily="34" charset="0"/>
              <a:cs typeface="Arial" pitchFamily="34" charset="0"/>
            </a:endParaRPr>
          </a:p>
        </p:txBody>
      </p:sp>
    </p:spTree>
    <p:extLst>
      <p:ext uri="{BB962C8B-B14F-4D97-AF65-F5344CB8AC3E}">
        <p14:creationId xmlns:p14="http://schemas.microsoft.com/office/powerpoint/2010/main" val="38554387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i="1">
                <a:solidFill>
                  <a:schemeClr val="tx1"/>
                </a:solidFill>
                <a:latin typeface="Eras Medium ITC" pitchFamily="34" charset="0"/>
                <a:cs typeface="Arial" pitchFamily="34" charset="0"/>
              </a:defRPr>
            </a:lvl1pPr>
            <a:lvl2pPr marL="742950" indent="-285750" eaLnBrk="0" hangingPunct="0">
              <a:defRPr sz="3200" i="1">
                <a:solidFill>
                  <a:schemeClr val="tx1"/>
                </a:solidFill>
                <a:latin typeface="Eras Medium ITC" pitchFamily="34" charset="0"/>
                <a:cs typeface="Arial" pitchFamily="34" charset="0"/>
              </a:defRPr>
            </a:lvl2pPr>
            <a:lvl3pPr marL="1143000" indent="-228600" eaLnBrk="0" hangingPunct="0">
              <a:defRPr sz="3200" i="1">
                <a:solidFill>
                  <a:schemeClr val="tx1"/>
                </a:solidFill>
                <a:latin typeface="Eras Medium ITC" pitchFamily="34" charset="0"/>
                <a:cs typeface="Arial" pitchFamily="34" charset="0"/>
              </a:defRPr>
            </a:lvl3pPr>
            <a:lvl4pPr marL="1600200" indent="-228600" eaLnBrk="0" hangingPunct="0">
              <a:defRPr sz="3200" i="1">
                <a:solidFill>
                  <a:schemeClr val="tx1"/>
                </a:solidFill>
                <a:latin typeface="Eras Medium ITC" pitchFamily="34" charset="0"/>
                <a:cs typeface="Arial" pitchFamily="34" charset="0"/>
              </a:defRPr>
            </a:lvl4pPr>
            <a:lvl5pPr marL="2057400" indent="-228600" eaLnBrk="0" hangingPunct="0">
              <a:defRPr sz="3200" i="1">
                <a:solidFill>
                  <a:schemeClr val="tx1"/>
                </a:solidFill>
                <a:latin typeface="Eras Medium ITC" pitchFamily="34" charset="0"/>
                <a:cs typeface="Arial" pitchFamily="34" charset="0"/>
              </a:defRPr>
            </a:lvl5pPr>
            <a:lvl6pPr marL="2514600" indent="-228600" eaLnBrk="0" fontAlgn="base" hangingPunct="0">
              <a:spcBef>
                <a:spcPct val="0"/>
              </a:spcBef>
              <a:spcAft>
                <a:spcPct val="0"/>
              </a:spcAft>
              <a:defRPr sz="3200" i="1">
                <a:solidFill>
                  <a:schemeClr val="tx1"/>
                </a:solidFill>
                <a:latin typeface="Eras Medium ITC" pitchFamily="34" charset="0"/>
                <a:cs typeface="Arial" pitchFamily="34" charset="0"/>
              </a:defRPr>
            </a:lvl6pPr>
            <a:lvl7pPr marL="2971800" indent="-228600" eaLnBrk="0" fontAlgn="base" hangingPunct="0">
              <a:spcBef>
                <a:spcPct val="0"/>
              </a:spcBef>
              <a:spcAft>
                <a:spcPct val="0"/>
              </a:spcAft>
              <a:defRPr sz="3200" i="1">
                <a:solidFill>
                  <a:schemeClr val="tx1"/>
                </a:solidFill>
                <a:latin typeface="Eras Medium ITC" pitchFamily="34" charset="0"/>
                <a:cs typeface="Arial" pitchFamily="34" charset="0"/>
              </a:defRPr>
            </a:lvl7pPr>
            <a:lvl8pPr marL="3429000" indent="-228600" eaLnBrk="0" fontAlgn="base" hangingPunct="0">
              <a:spcBef>
                <a:spcPct val="0"/>
              </a:spcBef>
              <a:spcAft>
                <a:spcPct val="0"/>
              </a:spcAft>
              <a:defRPr sz="3200" i="1">
                <a:solidFill>
                  <a:schemeClr val="tx1"/>
                </a:solidFill>
                <a:latin typeface="Eras Medium ITC" pitchFamily="34" charset="0"/>
                <a:cs typeface="Arial" pitchFamily="34" charset="0"/>
              </a:defRPr>
            </a:lvl8pPr>
            <a:lvl9pPr marL="3886200" indent="-228600" eaLnBrk="0" fontAlgn="base" hangingPunct="0">
              <a:spcBef>
                <a:spcPct val="0"/>
              </a:spcBef>
              <a:spcAft>
                <a:spcPct val="0"/>
              </a:spcAft>
              <a:defRPr sz="3200" i="1">
                <a:solidFill>
                  <a:schemeClr val="tx1"/>
                </a:solidFill>
                <a:latin typeface="Eras Medium ITC" pitchFamily="34" charset="0"/>
                <a:cs typeface="Arial" pitchFamily="34" charset="0"/>
              </a:defRPr>
            </a:lvl9pPr>
          </a:lstStyle>
          <a:p>
            <a:pPr eaLnBrk="1" hangingPunct="1"/>
            <a:fld id="{9FABB3CC-25B0-4959-82A5-5C7A912A74EC}" type="slidenum">
              <a:rPr lang="en-US" sz="1200" i="0" smtClean="0">
                <a:solidFill>
                  <a:prstClr val="black"/>
                </a:solidFill>
                <a:latin typeface="Arial" pitchFamily="34" charset="0"/>
              </a:rPr>
              <a:pPr eaLnBrk="1" hangingPunct="1"/>
              <a:t>3</a:t>
            </a:fld>
            <a:endParaRPr lang="en-US" sz="1200" i="0" smtClean="0">
              <a:solidFill>
                <a:prstClr val="black"/>
              </a:solidFill>
              <a:latin typeface="Arial" pitchFamily="34" charset="0"/>
            </a:endParaRPr>
          </a:p>
        </p:txBody>
      </p:sp>
      <p:sp>
        <p:nvSpPr>
          <p:cNvPr id="61443" name="Rectangle 2"/>
          <p:cNvSpPr>
            <a:spLocks noGrp="1" noRot="1" noChangeAspect="1" noChangeArrowheads="1" noTextEdit="1"/>
          </p:cNvSpPr>
          <p:nvPr>
            <p:ph type="sldImg"/>
          </p:nvPr>
        </p:nvSpPr>
        <p:spPr>
          <a:xfrm>
            <a:off x="1104900" y="698500"/>
            <a:ext cx="4648200" cy="3486150"/>
          </a:xfrm>
          <a:ln/>
        </p:spPr>
      </p:sp>
      <p:sp>
        <p:nvSpPr>
          <p:cNvPr id="61444" name="Rectangle 3"/>
          <p:cNvSpPr>
            <a:spLocks noGrp="1" noChangeArrowheads="1"/>
          </p:cNvSpPr>
          <p:nvPr>
            <p:ph type="body" idx="1"/>
          </p:nvPr>
        </p:nvSpPr>
        <p:spPr>
          <a:xfrm>
            <a:off x="685800" y="4416425"/>
            <a:ext cx="5486400"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pitchFamily="34" charset="0"/>
                <a:cs typeface="Arial" pitchFamily="34" charset="0"/>
              </a:rPr>
              <a:t>How could men have written this book? It would be impossible. There are many evidences we could look at in considering the case for a Creator: scientific, archiological, historical, etc. The internal evidence of this book is one of the most powerful evidences that this book was written by God.</a:t>
            </a:r>
          </a:p>
        </p:txBody>
      </p:sp>
    </p:spTree>
    <p:extLst>
      <p:ext uri="{BB962C8B-B14F-4D97-AF65-F5344CB8AC3E}">
        <p14:creationId xmlns:p14="http://schemas.microsoft.com/office/powerpoint/2010/main" val="343313263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i="1">
                <a:solidFill>
                  <a:schemeClr val="tx1"/>
                </a:solidFill>
                <a:latin typeface="Eras Medium ITC" pitchFamily="34" charset="0"/>
                <a:cs typeface="Arial" pitchFamily="34" charset="0"/>
              </a:defRPr>
            </a:lvl1pPr>
            <a:lvl2pPr marL="742950" indent="-285750" eaLnBrk="0" hangingPunct="0">
              <a:defRPr sz="3200" i="1">
                <a:solidFill>
                  <a:schemeClr val="tx1"/>
                </a:solidFill>
                <a:latin typeface="Eras Medium ITC" pitchFamily="34" charset="0"/>
                <a:cs typeface="Arial" pitchFamily="34" charset="0"/>
              </a:defRPr>
            </a:lvl2pPr>
            <a:lvl3pPr marL="1143000" indent="-228600" eaLnBrk="0" hangingPunct="0">
              <a:defRPr sz="3200" i="1">
                <a:solidFill>
                  <a:schemeClr val="tx1"/>
                </a:solidFill>
                <a:latin typeface="Eras Medium ITC" pitchFamily="34" charset="0"/>
                <a:cs typeface="Arial" pitchFamily="34" charset="0"/>
              </a:defRPr>
            </a:lvl3pPr>
            <a:lvl4pPr marL="1600200" indent="-228600" eaLnBrk="0" hangingPunct="0">
              <a:defRPr sz="3200" i="1">
                <a:solidFill>
                  <a:schemeClr val="tx1"/>
                </a:solidFill>
                <a:latin typeface="Eras Medium ITC" pitchFamily="34" charset="0"/>
                <a:cs typeface="Arial" pitchFamily="34" charset="0"/>
              </a:defRPr>
            </a:lvl4pPr>
            <a:lvl5pPr marL="2057400" indent="-228600" eaLnBrk="0" hangingPunct="0">
              <a:defRPr sz="3200" i="1">
                <a:solidFill>
                  <a:schemeClr val="tx1"/>
                </a:solidFill>
                <a:latin typeface="Eras Medium ITC" pitchFamily="34" charset="0"/>
                <a:cs typeface="Arial" pitchFamily="34" charset="0"/>
              </a:defRPr>
            </a:lvl5pPr>
            <a:lvl6pPr marL="2514600" indent="-228600" eaLnBrk="0" fontAlgn="base" hangingPunct="0">
              <a:spcBef>
                <a:spcPct val="0"/>
              </a:spcBef>
              <a:spcAft>
                <a:spcPct val="0"/>
              </a:spcAft>
              <a:defRPr sz="3200" i="1">
                <a:solidFill>
                  <a:schemeClr val="tx1"/>
                </a:solidFill>
                <a:latin typeface="Eras Medium ITC" pitchFamily="34" charset="0"/>
                <a:cs typeface="Arial" pitchFamily="34" charset="0"/>
              </a:defRPr>
            </a:lvl6pPr>
            <a:lvl7pPr marL="2971800" indent="-228600" eaLnBrk="0" fontAlgn="base" hangingPunct="0">
              <a:spcBef>
                <a:spcPct val="0"/>
              </a:spcBef>
              <a:spcAft>
                <a:spcPct val="0"/>
              </a:spcAft>
              <a:defRPr sz="3200" i="1">
                <a:solidFill>
                  <a:schemeClr val="tx1"/>
                </a:solidFill>
                <a:latin typeface="Eras Medium ITC" pitchFamily="34" charset="0"/>
                <a:cs typeface="Arial" pitchFamily="34" charset="0"/>
              </a:defRPr>
            </a:lvl7pPr>
            <a:lvl8pPr marL="3429000" indent="-228600" eaLnBrk="0" fontAlgn="base" hangingPunct="0">
              <a:spcBef>
                <a:spcPct val="0"/>
              </a:spcBef>
              <a:spcAft>
                <a:spcPct val="0"/>
              </a:spcAft>
              <a:defRPr sz="3200" i="1">
                <a:solidFill>
                  <a:schemeClr val="tx1"/>
                </a:solidFill>
                <a:latin typeface="Eras Medium ITC" pitchFamily="34" charset="0"/>
                <a:cs typeface="Arial" pitchFamily="34" charset="0"/>
              </a:defRPr>
            </a:lvl8pPr>
            <a:lvl9pPr marL="3886200" indent="-228600" eaLnBrk="0" fontAlgn="base" hangingPunct="0">
              <a:spcBef>
                <a:spcPct val="0"/>
              </a:spcBef>
              <a:spcAft>
                <a:spcPct val="0"/>
              </a:spcAft>
              <a:defRPr sz="3200" i="1">
                <a:solidFill>
                  <a:schemeClr val="tx1"/>
                </a:solidFill>
                <a:latin typeface="Eras Medium ITC" pitchFamily="34" charset="0"/>
                <a:cs typeface="Arial" pitchFamily="34" charset="0"/>
              </a:defRPr>
            </a:lvl9pPr>
          </a:lstStyle>
          <a:p>
            <a:pPr eaLnBrk="1" hangingPunct="1"/>
            <a:fld id="{EDF87DD2-4D7E-4C94-A6DB-D5EABD2D2984}" type="slidenum">
              <a:rPr lang="en-US" sz="1200" i="0" smtClean="0">
                <a:solidFill>
                  <a:prstClr val="black"/>
                </a:solidFill>
                <a:latin typeface="Arial" pitchFamily="34" charset="0"/>
              </a:rPr>
              <a:pPr eaLnBrk="1" hangingPunct="1"/>
              <a:t>30</a:t>
            </a:fld>
            <a:endParaRPr lang="en-US" sz="1200" i="0" smtClean="0">
              <a:solidFill>
                <a:prstClr val="black"/>
              </a:solidFill>
              <a:latin typeface="Arial" pitchFamily="34" charset="0"/>
            </a:endParaRPr>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pitchFamily="34" charset="0"/>
                <a:cs typeface="Arial" pitchFamily="34" charset="0"/>
              </a:rPr>
              <a:t>&lt;Sin is bad&gt;</a:t>
            </a:r>
          </a:p>
        </p:txBody>
      </p:sp>
    </p:spTree>
    <p:extLst>
      <p:ext uri="{BB962C8B-B14F-4D97-AF65-F5344CB8AC3E}">
        <p14:creationId xmlns:p14="http://schemas.microsoft.com/office/powerpoint/2010/main" val="253317132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i="1">
                <a:solidFill>
                  <a:schemeClr val="tx1"/>
                </a:solidFill>
                <a:latin typeface="Eras Medium ITC" pitchFamily="34" charset="0"/>
                <a:cs typeface="Arial" pitchFamily="34" charset="0"/>
              </a:defRPr>
            </a:lvl1pPr>
            <a:lvl2pPr marL="742950" indent="-285750" eaLnBrk="0" hangingPunct="0">
              <a:defRPr sz="3200" i="1">
                <a:solidFill>
                  <a:schemeClr val="tx1"/>
                </a:solidFill>
                <a:latin typeface="Eras Medium ITC" pitchFamily="34" charset="0"/>
                <a:cs typeface="Arial" pitchFamily="34" charset="0"/>
              </a:defRPr>
            </a:lvl2pPr>
            <a:lvl3pPr marL="1143000" indent="-228600" eaLnBrk="0" hangingPunct="0">
              <a:defRPr sz="3200" i="1">
                <a:solidFill>
                  <a:schemeClr val="tx1"/>
                </a:solidFill>
                <a:latin typeface="Eras Medium ITC" pitchFamily="34" charset="0"/>
                <a:cs typeface="Arial" pitchFamily="34" charset="0"/>
              </a:defRPr>
            </a:lvl3pPr>
            <a:lvl4pPr marL="1600200" indent="-228600" eaLnBrk="0" hangingPunct="0">
              <a:defRPr sz="3200" i="1">
                <a:solidFill>
                  <a:schemeClr val="tx1"/>
                </a:solidFill>
                <a:latin typeface="Eras Medium ITC" pitchFamily="34" charset="0"/>
                <a:cs typeface="Arial" pitchFamily="34" charset="0"/>
              </a:defRPr>
            </a:lvl4pPr>
            <a:lvl5pPr marL="2057400" indent="-228600" eaLnBrk="0" hangingPunct="0">
              <a:defRPr sz="3200" i="1">
                <a:solidFill>
                  <a:schemeClr val="tx1"/>
                </a:solidFill>
                <a:latin typeface="Eras Medium ITC" pitchFamily="34" charset="0"/>
                <a:cs typeface="Arial" pitchFamily="34" charset="0"/>
              </a:defRPr>
            </a:lvl5pPr>
            <a:lvl6pPr marL="2514600" indent="-228600" eaLnBrk="0" fontAlgn="base" hangingPunct="0">
              <a:spcBef>
                <a:spcPct val="0"/>
              </a:spcBef>
              <a:spcAft>
                <a:spcPct val="0"/>
              </a:spcAft>
              <a:defRPr sz="3200" i="1">
                <a:solidFill>
                  <a:schemeClr val="tx1"/>
                </a:solidFill>
                <a:latin typeface="Eras Medium ITC" pitchFamily="34" charset="0"/>
                <a:cs typeface="Arial" pitchFamily="34" charset="0"/>
              </a:defRPr>
            </a:lvl6pPr>
            <a:lvl7pPr marL="2971800" indent="-228600" eaLnBrk="0" fontAlgn="base" hangingPunct="0">
              <a:spcBef>
                <a:spcPct val="0"/>
              </a:spcBef>
              <a:spcAft>
                <a:spcPct val="0"/>
              </a:spcAft>
              <a:defRPr sz="3200" i="1">
                <a:solidFill>
                  <a:schemeClr val="tx1"/>
                </a:solidFill>
                <a:latin typeface="Eras Medium ITC" pitchFamily="34" charset="0"/>
                <a:cs typeface="Arial" pitchFamily="34" charset="0"/>
              </a:defRPr>
            </a:lvl7pPr>
            <a:lvl8pPr marL="3429000" indent="-228600" eaLnBrk="0" fontAlgn="base" hangingPunct="0">
              <a:spcBef>
                <a:spcPct val="0"/>
              </a:spcBef>
              <a:spcAft>
                <a:spcPct val="0"/>
              </a:spcAft>
              <a:defRPr sz="3200" i="1">
                <a:solidFill>
                  <a:schemeClr val="tx1"/>
                </a:solidFill>
                <a:latin typeface="Eras Medium ITC" pitchFamily="34" charset="0"/>
                <a:cs typeface="Arial" pitchFamily="34" charset="0"/>
              </a:defRPr>
            </a:lvl8pPr>
            <a:lvl9pPr marL="3886200" indent="-228600" eaLnBrk="0" fontAlgn="base" hangingPunct="0">
              <a:spcBef>
                <a:spcPct val="0"/>
              </a:spcBef>
              <a:spcAft>
                <a:spcPct val="0"/>
              </a:spcAft>
              <a:defRPr sz="3200" i="1">
                <a:solidFill>
                  <a:schemeClr val="tx1"/>
                </a:solidFill>
                <a:latin typeface="Eras Medium ITC" pitchFamily="34" charset="0"/>
                <a:cs typeface="Arial" pitchFamily="34" charset="0"/>
              </a:defRPr>
            </a:lvl9pPr>
          </a:lstStyle>
          <a:p>
            <a:pPr eaLnBrk="1" hangingPunct="1"/>
            <a:fld id="{81B1A7A6-F3B9-4BA5-B6F6-B763CEB2B3F8}" type="slidenum">
              <a:rPr lang="en-US" sz="1200" i="0" smtClean="0">
                <a:solidFill>
                  <a:prstClr val="black"/>
                </a:solidFill>
                <a:latin typeface="Arial" pitchFamily="34" charset="0"/>
              </a:rPr>
              <a:pPr eaLnBrk="1" hangingPunct="1"/>
              <a:t>31</a:t>
            </a:fld>
            <a:endParaRPr lang="en-US" sz="1200" i="0" smtClean="0">
              <a:solidFill>
                <a:prstClr val="black"/>
              </a:solidFill>
              <a:latin typeface="Arial" pitchFamily="34" charset="0"/>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400" smtClean="0">
                <a:latin typeface="Arial" pitchFamily="34" charset="0"/>
                <a:cs typeface="Arial" pitchFamily="34" charset="0"/>
              </a:rPr>
              <a:t>SO here is a visual of how animal sacrifice worked.</a:t>
            </a:r>
          </a:p>
        </p:txBody>
      </p:sp>
    </p:spTree>
    <p:extLst>
      <p:ext uri="{BB962C8B-B14F-4D97-AF65-F5344CB8AC3E}">
        <p14:creationId xmlns:p14="http://schemas.microsoft.com/office/powerpoint/2010/main" val="40497629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i="1">
                <a:solidFill>
                  <a:schemeClr val="tx1"/>
                </a:solidFill>
                <a:latin typeface="Eras Medium ITC" pitchFamily="34" charset="0"/>
                <a:cs typeface="Arial" pitchFamily="34" charset="0"/>
              </a:defRPr>
            </a:lvl1pPr>
            <a:lvl2pPr marL="742950" indent="-285750" eaLnBrk="0" hangingPunct="0">
              <a:defRPr sz="3200" i="1">
                <a:solidFill>
                  <a:schemeClr val="tx1"/>
                </a:solidFill>
                <a:latin typeface="Eras Medium ITC" pitchFamily="34" charset="0"/>
                <a:cs typeface="Arial" pitchFamily="34" charset="0"/>
              </a:defRPr>
            </a:lvl2pPr>
            <a:lvl3pPr marL="1143000" indent="-228600" eaLnBrk="0" hangingPunct="0">
              <a:defRPr sz="3200" i="1">
                <a:solidFill>
                  <a:schemeClr val="tx1"/>
                </a:solidFill>
                <a:latin typeface="Eras Medium ITC" pitchFamily="34" charset="0"/>
                <a:cs typeface="Arial" pitchFamily="34" charset="0"/>
              </a:defRPr>
            </a:lvl3pPr>
            <a:lvl4pPr marL="1600200" indent="-228600" eaLnBrk="0" hangingPunct="0">
              <a:defRPr sz="3200" i="1">
                <a:solidFill>
                  <a:schemeClr val="tx1"/>
                </a:solidFill>
                <a:latin typeface="Eras Medium ITC" pitchFamily="34" charset="0"/>
                <a:cs typeface="Arial" pitchFamily="34" charset="0"/>
              </a:defRPr>
            </a:lvl4pPr>
            <a:lvl5pPr marL="2057400" indent="-228600" eaLnBrk="0" hangingPunct="0">
              <a:defRPr sz="3200" i="1">
                <a:solidFill>
                  <a:schemeClr val="tx1"/>
                </a:solidFill>
                <a:latin typeface="Eras Medium ITC" pitchFamily="34" charset="0"/>
                <a:cs typeface="Arial" pitchFamily="34" charset="0"/>
              </a:defRPr>
            </a:lvl5pPr>
            <a:lvl6pPr marL="2514600" indent="-228600" eaLnBrk="0" fontAlgn="base" hangingPunct="0">
              <a:spcBef>
                <a:spcPct val="0"/>
              </a:spcBef>
              <a:spcAft>
                <a:spcPct val="0"/>
              </a:spcAft>
              <a:defRPr sz="3200" i="1">
                <a:solidFill>
                  <a:schemeClr val="tx1"/>
                </a:solidFill>
                <a:latin typeface="Eras Medium ITC" pitchFamily="34" charset="0"/>
                <a:cs typeface="Arial" pitchFamily="34" charset="0"/>
              </a:defRPr>
            </a:lvl6pPr>
            <a:lvl7pPr marL="2971800" indent="-228600" eaLnBrk="0" fontAlgn="base" hangingPunct="0">
              <a:spcBef>
                <a:spcPct val="0"/>
              </a:spcBef>
              <a:spcAft>
                <a:spcPct val="0"/>
              </a:spcAft>
              <a:defRPr sz="3200" i="1">
                <a:solidFill>
                  <a:schemeClr val="tx1"/>
                </a:solidFill>
                <a:latin typeface="Eras Medium ITC" pitchFamily="34" charset="0"/>
                <a:cs typeface="Arial" pitchFamily="34" charset="0"/>
              </a:defRPr>
            </a:lvl7pPr>
            <a:lvl8pPr marL="3429000" indent="-228600" eaLnBrk="0" fontAlgn="base" hangingPunct="0">
              <a:spcBef>
                <a:spcPct val="0"/>
              </a:spcBef>
              <a:spcAft>
                <a:spcPct val="0"/>
              </a:spcAft>
              <a:defRPr sz="3200" i="1">
                <a:solidFill>
                  <a:schemeClr val="tx1"/>
                </a:solidFill>
                <a:latin typeface="Eras Medium ITC" pitchFamily="34" charset="0"/>
                <a:cs typeface="Arial" pitchFamily="34" charset="0"/>
              </a:defRPr>
            </a:lvl8pPr>
            <a:lvl9pPr marL="3886200" indent="-228600" eaLnBrk="0" fontAlgn="base" hangingPunct="0">
              <a:spcBef>
                <a:spcPct val="0"/>
              </a:spcBef>
              <a:spcAft>
                <a:spcPct val="0"/>
              </a:spcAft>
              <a:defRPr sz="3200" i="1">
                <a:solidFill>
                  <a:schemeClr val="tx1"/>
                </a:solidFill>
                <a:latin typeface="Eras Medium ITC" pitchFamily="34" charset="0"/>
                <a:cs typeface="Arial" pitchFamily="34" charset="0"/>
              </a:defRPr>
            </a:lvl9pPr>
          </a:lstStyle>
          <a:p>
            <a:pPr eaLnBrk="1" hangingPunct="1"/>
            <a:fld id="{97A07398-30EE-44C1-BB77-96A223348107}" type="slidenum">
              <a:rPr lang="en-US" sz="1200" i="0" smtClean="0">
                <a:solidFill>
                  <a:prstClr val="black"/>
                </a:solidFill>
                <a:latin typeface="Arial" pitchFamily="34" charset="0"/>
              </a:rPr>
              <a:pPr eaLnBrk="1" hangingPunct="1"/>
              <a:t>32</a:t>
            </a:fld>
            <a:endParaRPr lang="en-US" sz="1200" i="0" smtClean="0">
              <a:solidFill>
                <a:prstClr val="black"/>
              </a:solidFill>
              <a:latin typeface="Arial" pitchFamily="34" charset="0"/>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400" dirty="0" smtClean="0">
                <a:latin typeface="Arial" pitchFamily="34" charset="0"/>
                <a:cs typeface="Arial" pitchFamily="34" charset="0"/>
              </a:rPr>
              <a:t>The biblical concept of faith is even seen in animal sacrifice.</a:t>
            </a:r>
          </a:p>
          <a:p>
            <a:pPr eaLnBrk="1" hangingPunct="1"/>
            <a:r>
              <a:rPr lang="en-US" sz="1400" dirty="0" smtClean="0">
                <a:latin typeface="Arial" pitchFamily="34" charset="0"/>
                <a:cs typeface="Arial" pitchFamily="34" charset="0"/>
              </a:rPr>
              <a:t>Couldn’t just believe in animal sacrifice. The animal had to be killed</a:t>
            </a:r>
          </a:p>
          <a:p>
            <a:pPr eaLnBrk="1" hangingPunct="1"/>
            <a:r>
              <a:rPr lang="en-US" sz="1400" dirty="0" smtClean="0">
                <a:latin typeface="Arial" pitchFamily="34" charset="0"/>
                <a:cs typeface="Arial" pitchFamily="34" charset="0"/>
              </a:rPr>
              <a:t>Heb 9:22</a:t>
            </a:r>
          </a:p>
          <a:p>
            <a:pPr eaLnBrk="1" hangingPunct="1"/>
            <a:endParaRPr lang="en-US" sz="1400" dirty="0" smtClean="0">
              <a:latin typeface="Arial" pitchFamily="34" charset="0"/>
              <a:cs typeface="Arial" pitchFamily="34" charset="0"/>
            </a:endParaRPr>
          </a:p>
          <a:p>
            <a:pPr eaLnBrk="1" hangingPunct="1"/>
            <a:r>
              <a:rPr lang="en-US" sz="1400" dirty="0" smtClean="0">
                <a:latin typeface="Arial" pitchFamily="34" charset="0"/>
                <a:cs typeface="Arial" pitchFamily="34" charset="0"/>
              </a:rPr>
              <a:t>Dad didn’t want to do it because it is raining and cold.</a:t>
            </a:r>
          </a:p>
          <a:p>
            <a:pPr eaLnBrk="1" hangingPunct="1"/>
            <a:r>
              <a:rPr lang="en-US" sz="1400" dirty="0" smtClean="0">
                <a:latin typeface="Arial" pitchFamily="34" charset="0"/>
                <a:cs typeface="Arial" pitchFamily="34" charset="0"/>
              </a:rPr>
              <a:t>Son does it because dad always did it.</a:t>
            </a:r>
          </a:p>
          <a:p>
            <a:pPr eaLnBrk="1" hangingPunct="1"/>
            <a:endParaRPr lang="en-US" sz="1400" dirty="0" smtClean="0">
              <a:latin typeface="Arial" pitchFamily="34" charset="0"/>
              <a:cs typeface="Arial" pitchFamily="34" charset="0"/>
            </a:endParaRPr>
          </a:p>
          <a:p>
            <a:pPr eaLnBrk="1" hangingPunct="1"/>
            <a:r>
              <a:rPr lang="en-US" sz="1400" b="1" dirty="0" smtClean="0">
                <a:latin typeface="Arial" pitchFamily="34" charset="0"/>
                <a:cs typeface="Arial" pitchFamily="34" charset="0"/>
              </a:rPr>
              <a:t>&lt;The Bible is replete with examples of faith</a:t>
            </a:r>
          </a:p>
        </p:txBody>
      </p:sp>
    </p:spTree>
    <p:extLst>
      <p:ext uri="{BB962C8B-B14F-4D97-AF65-F5344CB8AC3E}">
        <p14:creationId xmlns:p14="http://schemas.microsoft.com/office/powerpoint/2010/main" val="54566387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i="1">
                <a:solidFill>
                  <a:schemeClr val="tx1"/>
                </a:solidFill>
                <a:latin typeface="Eras Medium ITC" pitchFamily="34" charset="0"/>
                <a:cs typeface="Arial" pitchFamily="34" charset="0"/>
              </a:defRPr>
            </a:lvl1pPr>
            <a:lvl2pPr marL="742950" indent="-285750" eaLnBrk="0" hangingPunct="0">
              <a:defRPr sz="3200" i="1">
                <a:solidFill>
                  <a:schemeClr val="tx1"/>
                </a:solidFill>
                <a:latin typeface="Eras Medium ITC" pitchFamily="34" charset="0"/>
                <a:cs typeface="Arial" pitchFamily="34" charset="0"/>
              </a:defRPr>
            </a:lvl2pPr>
            <a:lvl3pPr marL="1143000" indent="-228600" eaLnBrk="0" hangingPunct="0">
              <a:defRPr sz="3200" i="1">
                <a:solidFill>
                  <a:schemeClr val="tx1"/>
                </a:solidFill>
                <a:latin typeface="Eras Medium ITC" pitchFamily="34" charset="0"/>
                <a:cs typeface="Arial" pitchFamily="34" charset="0"/>
              </a:defRPr>
            </a:lvl3pPr>
            <a:lvl4pPr marL="1600200" indent="-228600" eaLnBrk="0" hangingPunct="0">
              <a:defRPr sz="3200" i="1">
                <a:solidFill>
                  <a:schemeClr val="tx1"/>
                </a:solidFill>
                <a:latin typeface="Eras Medium ITC" pitchFamily="34" charset="0"/>
                <a:cs typeface="Arial" pitchFamily="34" charset="0"/>
              </a:defRPr>
            </a:lvl4pPr>
            <a:lvl5pPr marL="2057400" indent="-228600" eaLnBrk="0" hangingPunct="0">
              <a:defRPr sz="3200" i="1">
                <a:solidFill>
                  <a:schemeClr val="tx1"/>
                </a:solidFill>
                <a:latin typeface="Eras Medium ITC" pitchFamily="34" charset="0"/>
                <a:cs typeface="Arial" pitchFamily="34" charset="0"/>
              </a:defRPr>
            </a:lvl5pPr>
            <a:lvl6pPr marL="2514600" indent="-228600" eaLnBrk="0" fontAlgn="base" hangingPunct="0">
              <a:spcBef>
                <a:spcPct val="0"/>
              </a:spcBef>
              <a:spcAft>
                <a:spcPct val="0"/>
              </a:spcAft>
              <a:defRPr sz="3200" i="1">
                <a:solidFill>
                  <a:schemeClr val="tx1"/>
                </a:solidFill>
                <a:latin typeface="Eras Medium ITC" pitchFamily="34" charset="0"/>
                <a:cs typeface="Arial" pitchFamily="34" charset="0"/>
              </a:defRPr>
            </a:lvl6pPr>
            <a:lvl7pPr marL="2971800" indent="-228600" eaLnBrk="0" fontAlgn="base" hangingPunct="0">
              <a:spcBef>
                <a:spcPct val="0"/>
              </a:spcBef>
              <a:spcAft>
                <a:spcPct val="0"/>
              </a:spcAft>
              <a:defRPr sz="3200" i="1">
                <a:solidFill>
                  <a:schemeClr val="tx1"/>
                </a:solidFill>
                <a:latin typeface="Eras Medium ITC" pitchFamily="34" charset="0"/>
                <a:cs typeface="Arial" pitchFamily="34" charset="0"/>
              </a:defRPr>
            </a:lvl7pPr>
            <a:lvl8pPr marL="3429000" indent="-228600" eaLnBrk="0" fontAlgn="base" hangingPunct="0">
              <a:spcBef>
                <a:spcPct val="0"/>
              </a:spcBef>
              <a:spcAft>
                <a:spcPct val="0"/>
              </a:spcAft>
              <a:defRPr sz="3200" i="1">
                <a:solidFill>
                  <a:schemeClr val="tx1"/>
                </a:solidFill>
                <a:latin typeface="Eras Medium ITC" pitchFamily="34" charset="0"/>
                <a:cs typeface="Arial" pitchFamily="34" charset="0"/>
              </a:defRPr>
            </a:lvl8pPr>
            <a:lvl9pPr marL="3886200" indent="-228600" eaLnBrk="0" fontAlgn="base" hangingPunct="0">
              <a:spcBef>
                <a:spcPct val="0"/>
              </a:spcBef>
              <a:spcAft>
                <a:spcPct val="0"/>
              </a:spcAft>
              <a:defRPr sz="3200" i="1">
                <a:solidFill>
                  <a:schemeClr val="tx1"/>
                </a:solidFill>
                <a:latin typeface="Eras Medium ITC" pitchFamily="34" charset="0"/>
                <a:cs typeface="Arial" pitchFamily="34" charset="0"/>
              </a:defRPr>
            </a:lvl9pPr>
          </a:lstStyle>
          <a:p>
            <a:pPr eaLnBrk="1" hangingPunct="1"/>
            <a:fld id="{2F9A3E75-0EBA-40D6-800A-7A36C74990FC}" type="slidenum">
              <a:rPr lang="en-US" sz="1200" i="0" smtClean="0">
                <a:solidFill>
                  <a:prstClr val="black"/>
                </a:solidFill>
                <a:latin typeface="Arial" pitchFamily="34" charset="0"/>
              </a:rPr>
              <a:pPr eaLnBrk="1" hangingPunct="1"/>
              <a:t>33</a:t>
            </a:fld>
            <a:endParaRPr lang="en-US" sz="1200" i="0" smtClean="0">
              <a:solidFill>
                <a:prstClr val="black"/>
              </a:solidFill>
              <a:latin typeface="Arial" pitchFamily="34" charset="0"/>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400" dirty="0" smtClean="0">
                <a:latin typeface="Arial" pitchFamily="34" charset="0"/>
                <a:cs typeface="Arial" pitchFamily="34" charset="0"/>
              </a:rPr>
              <a:t>Notice what they all had in common</a:t>
            </a:r>
          </a:p>
          <a:p>
            <a:pPr eaLnBrk="1" hangingPunct="1"/>
            <a:r>
              <a:rPr lang="en-US" sz="1400" dirty="0" smtClean="0">
                <a:latin typeface="Arial" pitchFamily="34" charset="0"/>
                <a:cs typeface="Arial" pitchFamily="34" charset="0"/>
              </a:rPr>
              <a:t>Suppose it was time for </a:t>
            </a:r>
            <a:r>
              <a:rPr lang="en-US" sz="1400" dirty="0" err="1" smtClean="0">
                <a:latin typeface="Arial" pitchFamily="34" charset="0"/>
                <a:cs typeface="Arial" pitchFamily="34" charset="0"/>
              </a:rPr>
              <a:t>anim</a:t>
            </a:r>
            <a:r>
              <a:rPr lang="en-US" sz="1400" dirty="0" smtClean="0">
                <a:latin typeface="Arial" pitchFamily="34" charset="0"/>
                <a:cs typeface="Arial" pitchFamily="34" charset="0"/>
              </a:rPr>
              <a:t> sac and you decided it was too cold and the lambs had to be chased down and you decided that God knew your heart so you would just skip the yearly sacrifice.</a:t>
            </a:r>
          </a:p>
          <a:p>
            <a:pPr eaLnBrk="1" hangingPunct="1"/>
            <a:r>
              <a:rPr lang="en-US" sz="1400" dirty="0" smtClean="0">
                <a:latin typeface="Arial" pitchFamily="34" charset="0"/>
                <a:cs typeface="Arial" pitchFamily="34" charset="0"/>
              </a:rPr>
              <a:t>Couldn’t just BELIEVE in animal sacrifice</a:t>
            </a:r>
          </a:p>
          <a:p>
            <a:pPr eaLnBrk="1" hangingPunct="1"/>
            <a:r>
              <a:rPr lang="en-US" sz="1400" dirty="0" smtClean="0">
                <a:latin typeface="Arial" pitchFamily="34" charset="0"/>
                <a:cs typeface="Arial" pitchFamily="34" charset="0"/>
              </a:rPr>
              <a:t>Likewise, suppose you were killed and your children decided that a yearly sacrifice was a good tradition to keep up without any knowledge of why that animal was killed.</a:t>
            </a:r>
          </a:p>
          <a:p>
            <a:pPr eaLnBrk="1" hangingPunct="1"/>
            <a:r>
              <a:rPr lang="en-US" sz="1400" dirty="0" smtClean="0">
                <a:latin typeface="Arial" pitchFamily="34" charset="0"/>
                <a:cs typeface="Arial" pitchFamily="34" charset="0"/>
              </a:rPr>
              <a:t>Couldn’t just kill the animal. Had to know why it was being performed.</a:t>
            </a:r>
          </a:p>
          <a:p>
            <a:pPr eaLnBrk="1" hangingPunct="1"/>
            <a:r>
              <a:rPr lang="en-US" sz="1400" dirty="0" smtClean="0">
                <a:latin typeface="Arial" pitchFamily="34" charset="0"/>
                <a:cs typeface="Arial" pitchFamily="34" charset="0"/>
              </a:rPr>
              <a:t>Believe alone was no good, action alone was no good. Required both.</a:t>
            </a:r>
          </a:p>
          <a:p>
            <a:pPr eaLnBrk="1" hangingPunct="1"/>
            <a:r>
              <a:rPr lang="en-US" sz="1400" dirty="0" err="1" smtClean="0">
                <a:latin typeface="Arial" pitchFamily="34" charset="0"/>
                <a:cs typeface="Arial" pitchFamily="34" charset="0"/>
              </a:rPr>
              <a:t>Naaman</a:t>
            </a:r>
            <a:r>
              <a:rPr lang="en-US" sz="1400" dirty="0" smtClean="0">
                <a:latin typeface="Arial" pitchFamily="34" charset="0"/>
                <a:cs typeface="Arial" pitchFamily="34" charset="0"/>
              </a:rPr>
              <a:t> is another great example</a:t>
            </a:r>
          </a:p>
        </p:txBody>
      </p:sp>
    </p:spTree>
    <p:extLst>
      <p:ext uri="{BB962C8B-B14F-4D97-AF65-F5344CB8AC3E}">
        <p14:creationId xmlns:p14="http://schemas.microsoft.com/office/powerpoint/2010/main" val="31774107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i="1">
                <a:solidFill>
                  <a:schemeClr val="tx1"/>
                </a:solidFill>
                <a:latin typeface="Eras Medium ITC" pitchFamily="34" charset="0"/>
                <a:cs typeface="Arial" pitchFamily="34" charset="0"/>
              </a:defRPr>
            </a:lvl1pPr>
            <a:lvl2pPr marL="742950" indent="-285750" eaLnBrk="0" hangingPunct="0">
              <a:defRPr sz="3200" i="1">
                <a:solidFill>
                  <a:schemeClr val="tx1"/>
                </a:solidFill>
                <a:latin typeface="Eras Medium ITC" pitchFamily="34" charset="0"/>
                <a:cs typeface="Arial" pitchFamily="34" charset="0"/>
              </a:defRPr>
            </a:lvl2pPr>
            <a:lvl3pPr marL="1143000" indent="-228600" eaLnBrk="0" hangingPunct="0">
              <a:defRPr sz="3200" i="1">
                <a:solidFill>
                  <a:schemeClr val="tx1"/>
                </a:solidFill>
                <a:latin typeface="Eras Medium ITC" pitchFamily="34" charset="0"/>
                <a:cs typeface="Arial" pitchFamily="34" charset="0"/>
              </a:defRPr>
            </a:lvl3pPr>
            <a:lvl4pPr marL="1600200" indent="-228600" eaLnBrk="0" hangingPunct="0">
              <a:defRPr sz="3200" i="1">
                <a:solidFill>
                  <a:schemeClr val="tx1"/>
                </a:solidFill>
                <a:latin typeface="Eras Medium ITC" pitchFamily="34" charset="0"/>
                <a:cs typeface="Arial" pitchFamily="34" charset="0"/>
              </a:defRPr>
            </a:lvl4pPr>
            <a:lvl5pPr marL="2057400" indent="-228600" eaLnBrk="0" hangingPunct="0">
              <a:defRPr sz="3200" i="1">
                <a:solidFill>
                  <a:schemeClr val="tx1"/>
                </a:solidFill>
                <a:latin typeface="Eras Medium ITC" pitchFamily="34" charset="0"/>
                <a:cs typeface="Arial" pitchFamily="34" charset="0"/>
              </a:defRPr>
            </a:lvl5pPr>
            <a:lvl6pPr marL="2514600" indent="-228600" eaLnBrk="0" fontAlgn="base" hangingPunct="0">
              <a:spcBef>
                <a:spcPct val="0"/>
              </a:spcBef>
              <a:spcAft>
                <a:spcPct val="0"/>
              </a:spcAft>
              <a:defRPr sz="3200" i="1">
                <a:solidFill>
                  <a:schemeClr val="tx1"/>
                </a:solidFill>
                <a:latin typeface="Eras Medium ITC" pitchFamily="34" charset="0"/>
                <a:cs typeface="Arial" pitchFamily="34" charset="0"/>
              </a:defRPr>
            </a:lvl6pPr>
            <a:lvl7pPr marL="2971800" indent="-228600" eaLnBrk="0" fontAlgn="base" hangingPunct="0">
              <a:spcBef>
                <a:spcPct val="0"/>
              </a:spcBef>
              <a:spcAft>
                <a:spcPct val="0"/>
              </a:spcAft>
              <a:defRPr sz="3200" i="1">
                <a:solidFill>
                  <a:schemeClr val="tx1"/>
                </a:solidFill>
                <a:latin typeface="Eras Medium ITC" pitchFamily="34" charset="0"/>
                <a:cs typeface="Arial" pitchFamily="34" charset="0"/>
              </a:defRPr>
            </a:lvl7pPr>
            <a:lvl8pPr marL="3429000" indent="-228600" eaLnBrk="0" fontAlgn="base" hangingPunct="0">
              <a:spcBef>
                <a:spcPct val="0"/>
              </a:spcBef>
              <a:spcAft>
                <a:spcPct val="0"/>
              </a:spcAft>
              <a:defRPr sz="3200" i="1">
                <a:solidFill>
                  <a:schemeClr val="tx1"/>
                </a:solidFill>
                <a:latin typeface="Eras Medium ITC" pitchFamily="34" charset="0"/>
                <a:cs typeface="Arial" pitchFamily="34" charset="0"/>
              </a:defRPr>
            </a:lvl8pPr>
            <a:lvl9pPr marL="3886200" indent="-228600" eaLnBrk="0" fontAlgn="base" hangingPunct="0">
              <a:spcBef>
                <a:spcPct val="0"/>
              </a:spcBef>
              <a:spcAft>
                <a:spcPct val="0"/>
              </a:spcAft>
              <a:defRPr sz="3200" i="1">
                <a:solidFill>
                  <a:schemeClr val="tx1"/>
                </a:solidFill>
                <a:latin typeface="Eras Medium ITC" pitchFamily="34" charset="0"/>
                <a:cs typeface="Arial" pitchFamily="34" charset="0"/>
              </a:defRPr>
            </a:lvl9pPr>
          </a:lstStyle>
          <a:p>
            <a:pPr eaLnBrk="1" hangingPunct="1"/>
            <a:fld id="{A3321F1C-B431-4ACA-907A-A6E25C27C0E1}" type="slidenum">
              <a:rPr lang="en-US" sz="1200" i="0" smtClean="0">
                <a:solidFill>
                  <a:prstClr val="black"/>
                </a:solidFill>
                <a:latin typeface="Arial" pitchFamily="34" charset="0"/>
              </a:rPr>
              <a:pPr eaLnBrk="1" hangingPunct="1"/>
              <a:t>34</a:t>
            </a:fld>
            <a:endParaRPr lang="en-US" sz="1200" i="0" smtClean="0">
              <a:solidFill>
                <a:prstClr val="black"/>
              </a:solidFill>
              <a:latin typeface="Arial" pitchFamily="34"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cs typeface="Arial" pitchFamily="34" charset="0"/>
            </a:endParaRPr>
          </a:p>
        </p:txBody>
      </p:sp>
    </p:spTree>
    <p:extLst>
      <p:ext uri="{BB962C8B-B14F-4D97-AF65-F5344CB8AC3E}">
        <p14:creationId xmlns:p14="http://schemas.microsoft.com/office/powerpoint/2010/main" val="88134010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i="1">
                <a:solidFill>
                  <a:schemeClr val="tx1"/>
                </a:solidFill>
                <a:latin typeface="Eras Medium ITC" pitchFamily="34" charset="0"/>
                <a:cs typeface="Arial" pitchFamily="34" charset="0"/>
              </a:defRPr>
            </a:lvl1pPr>
            <a:lvl2pPr marL="742950" indent="-285750" eaLnBrk="0" hangingPunct="0">
              <a:defRPr sz="3200" i="1">
                <a:solidFill>
                  <a:schemeClr val="tx1"/>
                </a:solidFill>
                <a:latin typeface="Eras Medium ITC" pitchFamily="34" charset="0"/>
                <a:cs typeface="Arial" pitchFamily="34" charset="0"/>
              </a:defRPr>
            </a:lvl2pPr>
            <a:lvl3pPr marL="1143000" indent="-228600" eaLnBrk="0" hangingPunct="0">
              <a:defRPr sz="3200" i="1">
                <a:solidFill>
                  <a:schemeClr val="tx1"/>
                </a:solidFill>
                <a:latin typeface="Eras Medium ITC" pitchFamily="34" charset="0"/>
                <a:cs typeface="Arial" pitchFamily="34" charset="0"/>
              </a:defRPr>
            </a:lvl3pPr>
            <a:lvl4pPr marL="1600200" indent="-228600" eaLnBrk="0" hangingPunct="0">
              <a:defRPr sz="3200" i="1">
                <a:solidFill>
                  <a:schemeClr val="tx1"/>
                </a:solidFill>
                <a:latin typeface="Eras Medium ITC" pitchFamily="34" charset="0"/>
                <a:cs typeface="Arial" pitchFamily="34" charset="0"/>
              </a:defRPr>
            </a:lvl4pPr>
            <a:lvl5pPr marL="2057400" indent="-228600" eaLnBrk="0" hangingPunct="0">
              <a:defRPr sz="3200" i="1">
                <a:solidFill>
                  <a:schemeClr val="tx1"/>
                </a:solidFill>
                <a:latin typeface="Eras Medium ITC" pitchFamily="34" charset="0"/>
                <a:cs typeface="Arial" pitchFamily="34" charset="0"/>
              </a:defRPr>
            </a:lvl5pPr>
            <a:lvl6pPr marL="2514600" indent="-228600" eaLnBrk="0" fontAlgn="base" hangingPunct="0">
              <a:spcBef>
                <a:spcPct val="0"/>
              </a:spcBef>
              <a:spcAft>
                <a:spcPct val="0"/>
              </a:spcAft>
              <a:defRPr sz="3200" i="1">
                <a:solidFill>
                  <a:schemeClr val="tx1"/>
                </a:solidFill>
                <a:latin typeface="Eras Medium ITC" pitchFamily="34" charset="0"/>
                <a:cs typeface="Arial" pitchFamily="34" charset="0"/>
              </a:defRPr>
            </a:lvl6pPr>
            <a:lvl7pPr marL="2971800" indent="-228600" eaLnBrk="0" fontAlgn="base" hangingPunct="0">
              <a:spcBef>
                <a:spcPct val="0"/>
              </a:spcBef>
              <a:spcAft>
                <a:spcPct val="0"/>
              </a:spcAft>
              <a:defRPr sz="3200" i="1">
                <a:solidFill>
                  <a:schemeClr val="tx1"/>
                </a:solidFill>
                <a:latin typeface="Eras Medium ITC" pitchFamily="34" charset="0"/>
                <a:cs typeface="Arial" pitchFamily="34" charset="0"/>
              </a:defRPr>
            </a:lvl7pPr>
            <a:lvl8pPr marL="3429000" indent="-228600" eaLnBrk="0" fontAlgn="base" hangingPunct="0">
              <a:spcBef>
                <a:spcPct val="0"/>
              </a:spcBef>
              <a:spcAft>
                <a:spcPct val="0"/>
              </a:spcAft>
              <a:defRPr sz="3200" i="1">
                <a:solidFill>
                  <a:schemeClr val="tx1"/>
                </a:solidFill>
                <a:latin typeface="Eras Medium ITC" pitchFamily="34" charset="0"/>
                <a:cs typeface="Arial" pitchFamily="34" charset="0"/>
              </a:defRPr>
            </a:lvl8pPr>
            <a:lvl9pPr marL="3886200" indent="-228600" eaLnBrk="0" fontAlgn="base" hangingPunct="0">
              <a:spcBef>
                <a:spcPct val="0"/>
              </a:spcBef>
              <a:spcAft>
                <a:spcPct val="0"/>
              </a:spcAft>
              <a:defRPr sz="3200" i="1">
                <a:solidFill>
                  <a:schemeClr val="tx1"/>
                </a:solidFill>
                <a:latin typeface="Eras Medium ITC" pitchFamily="34" charset="0"/>
                <a:cs typeface="Arial" pitchFamily="34" charset="0"/>
              </a:defRPr>
            </a:lvl9pPr>
          </a:lstStyle>
          <a:p>
            <a:pPr eaLnBrk="1" hangingPunct="1"/>
            <a:fld id="{C6E91A6C-2613-4EC5-96AB-3767F3B06A57}" type="slidenum">
              <a:rPr lang="en-US" sz="1200" i="0" smtClean="0">
                <a:solidFill>
                  <a:prstClr val="black"/>
                </a:solidFill>
                <a:latin typeface="Arial" pitchFamily="34" charset="0"/>
              </a:rPr>
              <a:pPr eaLnBrk="1" hangingPunct="1"/>
              <a:t>35</a:t>
            </a:fld>
            <a:endParaRPr lang="en-US" sz="1200" i="0" smtClean="0">
              <a:solidFill>
                <a:prstClr val="black"/>
              </a:solidFill>
              <a:latin typeface="Arial" pitchFamily="34" charset="0"/>
            </a:endParaRPr>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z="1400" smtClean="0">
              <a:latin typeface="Arial" pitchFamily="34" charset="0"/>
              <a:cs typeface="Arial" pitchFamily="34" charset="0"/>
            </a:endParaRPr>
          </a:p>
        </p:txBody>
      </p:sp>
    </p:spTree>
    <p:extLst>
      <p:ext uri="{BB962C8B-B14F-4D97-AF65-F5344CB8AC3E}">
        <p14:creationId xmlns:p14="http://schemas.microsoft.com/office/powerpoint/2010/main" val="168792751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i="1">
                <a:solidFill>
                  <a:schemeClr val="tx1"/>
                </a:solidFill>
                <a:latin typeface="Eras Medium ITC" pitchFamily="34" charset="0"/>
                <a:cs typeface="Arial" pitchFamily="34" charset="0"/>
              </a:defRPr>
            </a:lvl1pPr>
            <a:lvl2pPr marL="742950" indent="-285750" eaLnBrk="0" hangingPunct="0">
              <a:defRPr sz="3200" i="1">
                <a:solidFill>
                  <a:schemeClr val="tx1"/>
                </a:solidFill>
                <a:latin typeface="Eras Medium ITC" pitchFamily="34" charset="0"/>
                <a:cs typeface="Arial" pitchFamily="34" charset="0"/>
              </a:defRPr>
            </a:lvl2pPr>
            <a:lvl3pPr marL="1143000" indent="-228600" eaLnBrk="0" hangingPunct="0">
              <a:defRPr sz="3200" i="1">
                <a:solidFill>
                  <a:schemeClr val="tx1"/>
                </a:solidFill>
                <a:latin typeface="Eras Medium ITC" pitchFamily="34" charset="0"/>
                <a:cs typeface="Arial" pitchFamily="34" charset="0"/>
              </a:defRPr>
            </a:lvl3pPr>
            <a:lvl4pPr marL="1600200" indent="-228600" eaLnBrk="0" hangingPunct="0">
              <a:defRPr sz="3200" i="1">
                <a:solidFill>
                  <a:schemeClr val="tx1"/>
                </a:solidFill>
                <a:latin typeface="Eras Medium ITC" pitchFamily="34" charset="0"/>
                <a:cs typeface="Arial" pitchFamily="34" charset="0"/>
              </a:defRPr>
            </a:lvl4pPr>
            <a:lvl5pPr marL="2057400" indent="-228600" eaLnBrk="0" hangingPunct="0">
              <a:defRPr sz="3200" i="1">
                <a:solidFill>
                  <a:schemeClr val="tx1"/>
                </a:solidFill>
                <a:latin typeface="Eras Medium ITC" pitchFamily="34" charset="0"/>
                <a:cs typeface="Arial" pitchFamily="34" charset="0"/>
              </a:defRPr>
            </a:lvl5pPr>
            <a:lvl6pPr marL="2514600" indent="-228600" eaLnBrk="0" fontAlgn="base" hangingPunct="0">
              <a:spcBef>
                <a:spcPct val="0"/>
              </a:spcBef>
              <a:spcAft>
                <a:spcPct val="0"/>
              </a:spcAft>
              <a:defRPr sz="3200" i="1">
                <a:solidFill>
                  <a:schemeClr val="tx1"/>
                </a:solidFill>
                <a:latin typeface="Eras Medium ITC" pitchFamily="34" charset="0"/>
                <a:cs typeface="Arial" pitchFamily="34" charset="0"/>
              </a:defRPr>
            </a:lvl6pPr>
            <a:lvl7pPr marL="2971800" indent="-228600" eaLnBrk="0" fontAlgn="base" hangingPunct="0">
              <a:spcBef>
                <a:spcPct val="0"/>
              </a:spcBef>
              <a:spcAft>
                <a:spcPct val="0"/>
              </a:spcAft>
              <a:defRPr sz="3200" i="1">
                <a:solidFill>
                  <a:schemeClr val="tx1"/>
                </a:solidFill>
                <a:latin typeface="Eras Medium ITC" pitchFamily="34" charset="0"/>
                <a:cs typeface="Arial" pitchFamily="34" charset="0"/>
              </a:defRPr>
            </a:lvl7pPr>
            <a:lvl8pPr marL="3429000" indent="-228600" eaLnBrk="0" fontAlgn="base" hangingPunct="0">
              <a:spcBef>
                <a:spcPct val="0"/>
              </a:spcBef>
              <a:spcAft>
                <a:spcPct val="0"/>
              </a:spcAft>
              <a:defRPr sz="3200" i="1">
                <a:solidFill>
                  <a:schemeClr val="tx1"/>
                </a:solidFill>
                <a:latin typeface="Eras Medium ITC" pitchFamily="34" charset="0"/>
                <a:cs typeface="Arial" pitchFamily="34" charset="0"/>
              </a:defRPr>
            </a:lvl8pPr>
            <a:lvl9pPr marL="3886200" indent="-228600" eaLnBrk="0" fontAlgn="base" hangingPunct="0">
              <a:spcBef>
                <a:spcPct val="0"/>
              </a:spcBef>
              <a:spcAft>
                <a:spcPct val="0"/>
              </a:spcAft>
              <a:defRPr sz="3200" i="1">
                <a:solidFill>
                  <a:schemeClr val="tx1"/>
                </a:solidFill>
                <a:latin typeface="Eras Medium ITC" pitchFamily="34" charset="0"/>
                <a:cs typeface="Arial" pitchFamily="34" charset="0"/>
              </a:defRPr>
            </a:lvl9pPr>
          </a:lstStyle>
          <a:p>
            <a:pPr eaLnBrk="1" hangingPunct="1"/>
            <a:fld id="{BDFCA87B-3437-4C5F-B95B-799D82AD4688}" type="slidenum">
              <a:rPr lang="en-US" sz="1200" i="0" smtClean="0">
                <a:solidFill>
                  <a:prstClr val="black"/>
                </a:solidFill>
                <a:latin typeface="Arial" pitchFamily="34" charset="0"/>
              </a:rPr>
              <a:pPr eaLnBrk="1" hangingPunct="1"/>
              <a:t>36</a:t>
            </a:fld>
            <a:endParaRPr lang="en-US" sz="1200" i="0" smtClean="0">
              <a:solidFill>
                <a:prstClr val="black"/>
              </a:solidFill>
              <a:latin typeface="Arial" pitchFamily="34" charset="0"/>
            </a:endParaRPr>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400" dirty="0" smtClean="0">
                <a:latin typeface="Arial" pitchFamily="34" charset="0"/>
                <a:cs typeface="Arial" pitchFamily="34" charset="0"/>
              </a:rPr>
              <a:t>Look at what we’ve learned from OT animal sacrifice.</a:t>
            </a:r>
          </a:p>
          <a:p>
            <a:pPr eaLnBrk="1" hangingPunct="1"/>
            <a:endParaRPr lang="en-US" sz="1400" dirty="0" smtClean="0">
              <a:latin typeface="Arial" pitchFamily="34" charset="0"/>
              <a:cs typeface="Arial" pitchFamily="34" charset="0"/>
            </a:endParaRPr>
          </a:p>
          <a:p>
            <a:pPr eaLnBrk="1" hangingPunct="1"/>
            <a:r>
              <a:rPr lang="en-US" sz="1400" b="1" dirty="0" smtClean="0">
                <a:latin typeface="Arial" pitchFamily="34" charset="0"/>
                <a:cs typeface="Arial" pitchFamily="34" charset="0"/>
              </a:rPr>
              <a:t>&lt;TR&gt; Thousands of years go by with millions of innocent animals being slain representatively. Why?</a:t>
            </a:r>
          </a:p>
          <a:p>
            <a:pPr eaLnBrk="1" hangingPunct="1"/>
            <a:r>
              <a:rPr lang="en-US" sz="1400" b="1" dirty="0" smtClean="0">
                <a:latin typeface="Arial" pitchFamily="34" charset="0"/>
                <a:cs typeface="Arial" pitchFamily="34" charset="0"/>
              </a:rPr>
              <a:t>God was preparing for this moment in time.</a:t>
            </a:r>
          </a:p>
          <a:p>
            <a:pPr eaLnBrk="1" hangingPunct="1"/>
            <a:r>
              <a:rPr lang="en-US" sz="1400" b="1" dirty="0" smtClean="0">
                <a:latin typeface="Arial" pitchFamily="34" charset="0"/>
                <a:cs typeface="Arial" pitchFamily="34" charset="0"/>
              </a:rPr>
              <a:t>This is certainly one of the most climatic moments in history.</a:t>
            </a:r>
          </a:p>
          <a:p>
            <a:pPr eaLnBrk="1" hangingPunct="1"/>
            <a:r>
              <a:rPr lang="en-US" sz="1400" b="1" dirty="0" smtClean="0">
                <a:latin typeface="Arial" pitchFamily="34" charset="0"/>
                <a:cs typeface="Arial" pitchFamily="34" charset="0"/>
              </a:rPr>
              <a:t>John the </a:t>
            </a:r>
            <a:r>
              <a:rPr lang="en-US" sz="1400" b="1" dirty="0" err="1" smtClean="0">
                <a:latin typeface="Arial" pitchFamily="34" charset="0"/>
                <a:cs typeface="Arial" pitchFamily="34" charset="0"/>
              </a:rPr>
              <a:t>baptist</a:t>
            </a:r>
            <a:r>
              <a:rPr lang="en-US" sz="1400" b="1" dirty="0" smtClean="0">
                <a:latin typeface="Arial" pitchFamily="34" charset="0"/>
                <a:cs typeface="Arial" pitchFamily="34" charset="0"/>
              </a:rPr>
              <a:t> is baptizing and looks up and sees Jesus approaching for the first time and he announces Him….</a:t>
            </a:r>
          </a:p>
        </p:txBody>
      </p:sp>
    </p:spTree>
    <p:extLst>
      <p:ext uri="{BB962C8B-B14F-4D97-AF65-F5344CB8AC3E}">
        <p14:creationId xmlns:p14="http://schemas.microsoft.com/office/powerpoint/2010/main" val="383344994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i="1">
                <a:solidFill>
                  <a:schemeClr val="tx1"/>
                </a:solidFill>
                <a:latin typeface="Eras Medium ITC" pitchFamily="34" charset="0"/>
                <a:cs typeface="Arial" pitchFamily="34" charset="0"/>
              </a:defRPr>
            </a:lvl1pPr>
            <a:lvl2pPr marL="742950" indent="-285750" eaLnBrk="0" hangingPunct="0">
              <a:defRPr sz="3200" i="1">
                <a:solidFill>
                  <a:schemeClr val="tx1"/>
                </a:solidFill>
                <a:latin typeface="Eras Medium ITC" pitchFamily="34" charset="0"/>
                <a:cs typeface="Arial" pitchFamily="34" charset="0"/>
              </a:defRPr>
            </a:lvl2pPr>
            <a:lvl3pPr marL="1143000" indent="-228600" eaLnBrk="0" hangingPunct="0">
              <a:defRPr sz="3200" i="1">
                <a:solidFill>
                  <a:schemeClr val="tx1"/>
                </a:solidFill>
                <a:latin typeface="Eras Medium ITC" pitchFamily="34" charset="0"/>
                <a:cs typeface="Arial" pitchFamily="34" charset="0"/>
              </a:defRPr>
            </a:lvl3pPr>
            <a:lvl4pPr marL="1600200" indent="-228600" eaLnBrk="0" hangingPunct="0">
              <a:defRPr sz="3200" i="1">
                <a:solidFill>
                  <a:schemeClr val="tx1"/>
                </a:solidFill>
                <a:latin typeface="Eras Medium ITC" pitchFamily="34" charset="0"/>
                <a:cs typeface="Arial" pitchFamily="34" charset="0"/>
              </a:defRPr>
            </a:lvl4pPr>
            <a:lvl5pPr marL="2057400" indent="-228600" eaLnBrk="0" hangingPunct="0">
              <a:defRPr sz="3200" i="1">
                <a:solidFill>
                  <a:schemeClr val="tx1"/>
                </a:solidFill>
                <a:latin typeface="Eras Medium ITC" pitchFamily="34" charset="0"/>
                <a:cs typeface="Arial" pitchFamily="34" charset="0"/>
              </a:defRPr>
            </a:lvl5pPr>
            <a:lvl6pPr marL="2514600" indent="-228600" eaLnBrk="0" fontAlgn="base" hangingPunct="0">
              <a:spcBef>
                <a:spcPct val="0"/>
              </a:spcBef>
              <a:spcAft>
                <a:spcPct val="0"/>
              </a:spcAft>
              <a:defRPr sz="3200" i="1">
                <a:solidFill>
                  <a:schemeClr val="tx1"/>
                </a:solidFill>
                <a:latin typeface="Eras Medium ITC" pitchFamily="34" charset="0"/>
                <a:cs typeface="Arial" pitchFamily="34" charset="0"/>
              </a:defRPr>
            </a:lvl6pPr>
            <a:lvl7pPr marL="2971800" indent="-228600" eaLnBrk="0" fontAlgn="base" hangingPunct="0">
              <a:spcBef>
                <a:spcPct val="0"/>
              </a:spcBef>
              <a:spcAft>
                <a:spcPct val="0"/>
              </a:spcAft>
              <a:defRPr sz="3200" i="1">
                <a:solidFill>
                  <a:schemeClr val="tx1"/>
                </a:solidFill>
                <a:latin typeface="Eras Medium ITC" pitchFamily="34" charset="0"/>
                <a:cs typeface="Arial" pitchFamily="34" charset="0"/>
              </a:defRPr>
            </a:lvl7pPr>
            <a:lvl8pPr marL="3429000" indent="-228600" eaLnBrk="0" fontAlgn="base" hangingPunct="0">
              <a:spcBef>
                <a:spcPct val="0"/>
              </a:spcBef>
              <a:spcAft>
                <a:spcPct val="0"/>
              </a:spcAft>
              <a:defRPr sz="3200" i="1">
                <a:solidFill>
                  <a:schemeClr val="tx1"/>
                </a:solidFill>
                <a:latin typeface="Eras Medium ITC" pitchFamily="34" charset="0"/>
                <a:cs typeface="Arial" pitchFamily="34" charset="0"/>
              </a:defRPr>
            </a:lvl8pPr>
            <a:lvl9pPr marL="3886200" indent="-228600" eaLnBrk="0" fontAlgn="base" hangingPunct="0">
              <a:spcBef>
                <a:spcPct val="0"/>
              </a:spcBef>
              <a:spcAft>
                <a:spcPct val="0"/>
              </a:spcAft>
              <a:defRPr sz="3200" i="1">
                <a:solidFill>
                  <a:schemeClr val="tx1"/>
                </a:solidFill>
                <a:latin typeface="Eras Medium ITC" pitchFamily="34" charset="0"/>
                <a:cs typeface="Arial" pitchFamily="34" charset="0"/>
              </a:defRPr>
            </a:lvl9pPr>
          </a:lstStyle>
          <a:p>
            <a:pPr eaLnBrk="1" hangingPunct="1"/>
            <a:fld id="{E618F473-76A1-41C5-B43B-37A6AEB0B5A3}" type="slidenum">
              <a:rPr lang="en-US" sz="1200" i="0" smtClean="0">
                <a:solidFill>
                  <a:prstClr val="black"/>
                </a:solidFill>
                <a:latin typeface="Arial" pitchFamily="34" charset="0"/>
              </a:rPr>
              <a:pPr eaLnBrk="1" hangingPunct="1"/>
              <a:t>37</a:t>
            </a:fld>
            <a:endParaRPr lang="en-US" sz="1200" i="0" smtClean="0">
              <a:solidFill>
                <a:prstClr val="black"/>
              </a:solidFill>
              <a:latin typeface="Arial" pitchFamily="34" charset="0"/>
            </a:endParaRPr>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400" smtClean="0">
                <a:latin typeface="Arial" pitchFamily="34" charset="0"/>
                <a:cs typeface="Arial" pitchFamily="34" charset="0"/>
              </a:rPr>
              <a:t>There it is. The plan of redemption in a nutshell</a:t>
            </a:r>
          </a:p>
          <a:p>
            <a:pPr eaLnBrk="1" hangingPunct="1"/>
            <a:r>
              <a:rPr lang="en-US" sz="1400" smtClean="0">
                <a:latin typeface="Arial" pitchFamily="34" charset="0"/>
                <a:cs typeface="Arial" pitchFamily="34" charset="0"/>
              </a:rPr>
              <a:t>Why did he call Jesus an animal? </a:t>
            </a:r>
          </a:p>
          <a:p>
            <a:pPr eaLnBrk="1" hangingPunct="1"/>
            <a:r>
              <a:rPr lang="en-US" sz="1400" smtClean="0">
                <a:latin typeface="Arial" pitchFamily="34" charset="0"/>
                <a:cs typeface="Arial" pitchFamily="34" charset="0"/>
              </a:rPr>
              <a:t>What was he communicating to the Jewish mind by calling Jesus and animal? Particularly a lamb?</a:t>
            </a:r>
          </a:p>
          <a:p>
            <a:pPr eaLnBrk="1" hangingPunct="1"/>
            <a:r>
              <a:rPr lang="en-US" sz="1400" smtClean="0">
                <a:latin typeface="Arial" pitchFamily="34" charset="0"/>
                <a:cs typeface="Arial" pitchFamily="34" charset="0"/>
              </a:rPr>
              <a:t>God’s lamb. Did Jesus come to die by accident? Hardly. He was announced to be God’s lamb which meant he had to be God’s sacrifice.</a:t>
            </a:r>
          </a:p>
          <a:p>
            <a:pPr eaLnBrk="1" hangingPunct="1"/>
            <a:r>
              <a:rPr lang="en-US" sz="1400" smtClean="0">
                <a:latin typeface="Arial" pitchFamily="34" charset="0"/>
                <a:cs typeface="Arial" pitchFamily="34" charset="0"/>
              </a:rPr>
              <a:t>[Explain that OT contains much more information – the promises made to Abraham, the chosen people the Jews, the law and the covenants – but the reason for all of those was ultimately the choosing of His people through Christ]</a:t>
            </a:r>
          </a:p>
        </p:txBody>
      </p:sp>
    </p:spTree>
    <p:extLst>
      <p:ext uri="{BB962C8B-B14F-4D97-AF65-F5344CB8AC3E}">
        <p14:creationId xmlns:p14="http://schemas.microsoft.com/office/powerpoint/2010/main" val="241162844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Rectangle 7"/>
          <p:cNvSpPr>
            <a:spLocks noGrp="1" noChangeArrowheads="1"/>
          </p:cNvSpPr>
          <p:nvPr>
            <p:ph type="sldNum" sz="quarter" idx="5"/>
          </p:nvPr>
        </p:nvSpPr>
        <p:spPr>
          <a:noFill/>
        </p:spPr>
        <p:txBody>
          <a:bodyPr/>
          <a:lstStyle/>
          <a:p>
            <a:fld id="{5C1145A6-7F9E-4371-9AE0-DB1C92EC4309}" type="slidenum">
              <a:rPr lang="en-US" smtClean="0">
                <a:solidFill>
                  <a:prstClr val="black"/>
                </a:solidFill>
                <a:cs typeface="Arial" charset="0"/>
              </a:rPr>
              <a:pPr/>
              <a:t>38</a:t>
            </a:fld>
            <a:endParaRPr lang="en-US" smtClean="0">
              <a:solidFill>
                <a:prstClr val="black"/>
              </a:solidFill>
              <a:cs typeface="Arial" charset="0"/>
            </a:endParaRPr>
          </a:p>
        </p:txBody>
      </p:sp>
      <p:sp>
        <p:nvSpPr>
          <p:cNvPr id="331779" name="Rectangle 2"/>
          <p:cNvSpPr>
            <a:spLocks noGrp="1" noRot="1" noChangeAspect="1" noChangeArrowheads="1" noTextEdit="1"/>
          </p:cNvSpPr>
          <p:nvPr>
            <p:ph type="sldImg"/>
          </p:nvPr>
        </p:nvSpPr>
        <p:spPr>
          <a:ln/>
        </p:spPr>
      </p:sp>
      <p:sp>
        <p:nvSpPr>
          <p:cNvPr id="33178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39842013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30" name="Rectangle 7"/>
          <p:cNvSpPr>
            <a:spLocks noGrp="1" noChangeArrowheads="1"/>
          </p:cNvSpPr>
          <p:nvPr>
            <p:ph type="sldNum" sz="quarter" idx="5"/>
          </p:nvPr>
        </p:nvSpPr>
        <p:spPr>
          <a:noFill/>
        </p:spPr>
        <p:txBody>
          <a:bodyPr/>
          <a:lstStyle/>
          <a:p>
            <a:fld id="{FA0675E8-6140-466C-B12C-C02BFFC4C622}" type="slidenum">
              <a:rPr lang="en-US" smtClean="0">
                <a:solidFill>
                  <a:prstClr val="black"/>
                </a:solidFill>
                <a:cs typeface="Arial" charset="0"/>
              </a:rPr>
              <a:pPr/>
              <a:t>39</a:t>
            </a:fld>
            <a:endParaRPr lang="en-US" smtClean="0">
              <a:solidFill>
                <a:prstClr val="black"/>
              </a:solidFill>
              <a:cs typeface="Arial" charset="0"/>
            </a:endParaRPr>
          </a:p>
        </p:txBody>
      </p:sp>
      <p:sp>
        <p:nvSpPr>
          <p:cNvPr id="432131" name="Rectangle 2"/>
          <p:cNvSpPr>
            <a:spLocks noGrp="1" noRot="1" noChangeAspect="1" noChangeArrowheads="1" noTextEdit="1"/>
          </p:cNvSpPr>
          <p:nvPr>
            <p:ph type="sldImg"/>
          </p:nvPr>
        </p:nvSpPr>
        <p:spPr>
          <a:ln/>
        </p:spPr>
      </p:sp>
      <p:sp>
        <p:nvSpPr>
          <p:cNvPr id="432132" name="Rectangle 3"/>
          <p:cNvSpPr>
            <a:spLocks noGrp="1" noChangeArrowheads="1"/>
          </p:cNvSpPr>
          <p:nvPr>
            <p:ph type="body" idx="1"/>
          </p:nvPr>
        </p:nvSpPr>
        <p:spPr>
          <a:noFill/>
          <a:ln/>
        </p:spPr>
        <p:txBody>
          <a:bodyPr/>
          <a:lstStyle/>
          <a:p>
            <a:pPr eaLnBrk="1" hangingPunct="1"/>
            <a:r>
              <a:rPr lang="en-US" sz="1400" smtClean="0"/>
              <a:t>Let’s complete the command of Christ…</a:t>
            </a:r>
          </a:p>
          <a:p>
            <a:pPr eaLnBrk="1" hangingPunct="1"/>
            <a:r>
              <a:rPr lang="en-US" sz="1400" b="1" smtClean="0"/>
              <a:t>This is exactly what we see the apostles carrying out in Acts</a:t>
            </a:r>
          </a:p>
        </p:txBody>
      </p:sp>
    </p:spTree>
    <p:extLst>
      <p:ext uri="{BB962C8B-B14F-4D97-AF65-F5344CB8AC3E}">
        <p14:creationId xmlns:p14="http://schemas.microsoft.com/office/powerpoint/2010/main" val="31151196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i="1">
                <a:solidFill>
                  <a:schemeClr val="tx1"/>
                </a:solidFill>
                <a:latin typeface="Eras Medium ITC" pitchFamily="34" charset="0"/>
                <a:cs typeface="Arial" pitchFamily="34" charset="0"/>
              </a:defRPr>
            </a:lvl1pPr>
            <a:lvl2pPr marL="742950" indent="-285750" eaLnBrk="0" hangingPunct="0">
              <a:defRPr sz="3200" i="1">
                <a:solidFill>
                  <a:schemeClr val="tx1"/>
                </a:solidFill>
                <a:latin typeface="Eras Medium ITC" pitchFamily="34" charset="0"/>
                <a:cs typeface="Arial" pitchFamily="34" charset="0"/>
              </a:defRPr>
            </a:lvl2pPr>
            <a:lvl3pPr marL="1143000" indent="-228600" eaLnBrk="0" hangingPunct="0">
              <a:defRPr sz="3200" i="1">
                <a:solidFill>
                  <a:schemeClr val="tx1"/>
                </a:solidFill>
                <a:latin typeface="Eras Medium ITC" pitchFamily="34" charset="0"/>
                <a:cs typeface="Arial" pitchFamily="34" charset="0"/>
              </a:defRPr>
            </a:lvl3pPr>
            <a:lvl4pPr marL="1600200" indent="-228600" eaLnBrk="0" hangingPunct="0">
              <a:defRPr sz="3200" i="1">
                <a:solidFill>
                  <a:schemeClr val="tx1"/>
                </a:solidFill>
                <a:latin typeface="Eras Medium ITC" pitchFamily="34" charset="0"/>
                <a:cs typeface="Arial" pitchFamily="34" charset="0"/>
              </a:defRPr>
            </a:lvl4pPr>
            <a:lvl5pPr marL="2057400" indent="-228600" eaLnBrk="0" hangingPunct="0">
              <a:defRPr sz="3200" i="1">
                <a:solidFill>
                  <a:schemeClr val="tx1"/>
                </a:solidFill>
                <a:latin typeface="Eras Medium ITC" pitchFamily="34" charset="0"/>
                <a:cs typeface="Arial" pitchFamily="34" charset="0"/>
              </a:defRPr>
            </a:lvl5pPr>
            <a:lvl6pPr marL="2514600" indent="-228600" eaLnBrk="0" fontAlgn="base" hangingPunct="0">
              <a:spcBef>
                <a:spcPct val="0"/>
              </a:spcBef>
              <a:spcAft>
                <a:spcPct val="0"/>
              </a:spcAft>
              <a:defRPr sz="3200" i="1">
                <a:solidFill>
                  <a:schemeClr val="tx1"/>
                </a:solidFill>
                <a:latin typeface="Eras Medium ITC" pitchFamily="34" charset="0"/>
                <a:cs typeface="Arial" pitchFamily="34" charset="0"/>
              </a:defRPr>
            </a:lvl6pPr>
            <a:lvl7pPr marL="2971800" indent="-228600" eaLnBrk="0" fontAlgn="base" hangingPunct="0">
              <a:spcBef>
                <a:spcPct val="0"/>
              </a:spcBef>
              <a:spcAft>
                <a:spcPct val="0"/>
              </a:spcAft>
              <a:defRPr sz="3200" i="1">
                <a:solidFill>
                  <a:schemeClr val="tx1"/>
                </a:solidFill>
                <a:latin typeface="Eras Medium ITC" pitchFamily="34" charset="0"/>
                <a:cs typeface="Arial" pitchFamily="34" charset="0"/>
              </a:defRPr>
            </a:lvl7pPr>
            <a:lvl8pPr marL="3429000" indent="-228600" eaLnBrk="0" fontAlgn="base" hangingPunct="0">
              <a:spcBef>
                <a:spcPct val="0"/>
              </a:spcBef>
              <a:spcAft>
                <a:spcPct val="0"/>
              </a:spcAft>
              <a:defRPr sz="3200" i="1">
                <a:solidFill>
                  <a:schemeClr val="tx1"/>
                </a:solidFill>
                <a:latin typeface="Eras Medium ITC" pitchFamily="34" charset="0"/>
                <a:cs typeface="Arial" pitchFamily="34" charset="0"/>
              </a:defRPr>
            </a:lvl8pPr>
            <a:lvl9pPr marL="3886200" indent="-228600" eaLnBrk="0" fontAlgn="base" hangingPunct="0">
              <a:spcBef>
                <a:spcPct val="0"/>
              </a:spcBef>
              <a:spcAft>
                <a:spcPct val="0"/>
              </a:spcAft>
              <a:defRPr sz="3200" i="1">
                <a:solidFill>
                  <a:schemeClr val="tx1"/>
                </a:solidFill>
                <a:latin typeface="Eras Medium ITC" pitchFamily="34" charset="0"/>
                <a:cs typeface="Arial" pitchFamily="34" charset="0"/>
              </a:defRPr>
            </a:lvl9pPr>
          </a:lstStyle>
          <a:p>
            <a:pPr eaLnBrk="1" hangingPunct="1"/>
            <a:fld id="{CB55ADE4-D306-4D38-ADB8-60192E0BB172}" type="slidenum">
              <a:rPr lang="en-US" sz="1200" i="0" smtClean="0">
                <a:solidFill>
                  <a:prstClr val="black"/>
                </a:solidFill>
                <a:latin typeface="Arial" pitchFamily="34" charset="0"/>
              </a:rPr>
              <a:pPr eaLnBrk="1" hangingPunct="1"/>
              <a:t>4</a:t>
            </a:fld>
            <a:endParaRPr lang="en-US" sz="1200" i="0" smtClean="0">
              <a:solidFill>
                <a:prstClr val="black"/>
              </a:solidFill>
              <a:latin typeface="Arial" pitchFamily="34" charset="0"/>
            </a:endParaRPr>
          </a:p>
        </p:txBody>
      </p:sp>
      <p:sp>
        <p:nvSpPr>
          <p:cNvPr id="62467" name="Rectangle 2"/>
          <p:cNvSpPr>
            <a:spLocks noGrp="1" noRot="1" noChangeAspect="1" noChangeArrowheads="1" noTextEdit="1"/>
          </p:cNvSpPr>
          <p:nvPr>
            <p:ph type="sldImg"/>
          </p:nvPr>
        </p:nvSpPr>
        <p:spPr>
          <a:xfrm>
            <a:off x="1104900" y="698500"/>
            <a:ext cx="4648200" cy="3486150"/>
          </a:xfrm>
          <a:ln/>
        </p:spPr>
      </p:sp>
      <p:sp>
        <p:nvSpPr>
          <p:cNvPr id="62468" name="Rectangle 3"/>
          <p:cNvSpPr>
            <a:spLocks noGrp="1" noChangeArrowheads="1"/>
          </p:cNvSpPr>
          <p:nvPr>
            <p:ph type="body" idx="1"/>
          </p:nvPr>
        </p:nvSpPr>
        <p:spPr>
          <a:xfrm>
            <a:off x="685800" y="4416425"/>
            <a:ext cx="5486400"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cs typeface="Arial" pitchFamily="34" charset="0"/>
            </a:endParaRPr>
          </a:p>
        </p:txBody>
      </p:sp>
    </p:spTree>
    <p:extLst>
      <p:ext uri="{BB962C8B-B14F-4D97-AF65-F5344CB8AC3E}">
        <p14:creationId xmlns:p14="http://schemas.microsoft.com/office/powerpoint/2010/main" val="21080700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txBox="1">
            <a:spLocks noGrp="1" noChangeArrowheads="1"/>
          </p:cNvSpPr>
          <p:nvPr/>
        </p:nvSpPr>
        <p:spPr bwMode="auto">
          <a:xfrm>
            <a:off x="3884613" y="8829675"/>
            <a:ext cx="29718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3200" i="1">
                <a:solidFill>
                  <a:schemeClr val="tx1"/>
                </a:solidFill>
                <a:latin typeface="Eras Medium ITC" pitchFamily="34" charset="0"/>
                <a:cs typeface="Arial" pitchFamily="34" charset="0"/>
              </a:defRPr>
            </a:lvl1pPr>
            <a:lvl2pPr marL="742950" indent="-285750" eaLnBrk="0" hangingPunct="0">
              <a:defRPr sz="3200" i="1">
                <a:solidFill>
                  <a:schemeClr val="tx1"/>
                </a:solidFill>
                <a:latin typeface="Eras Medium ITC" pitchFamily="34" charset="0"/>
                <a:cs typeface="Arial" pitchFamily="34" charset="0"/>
              </a:defRPr>
            </a:lvl2pPr>
            <a:lvl3pPr marL="1143000" indent="-228600" eaLnBrk="0" hangingPunct="0">
              <a:defRPr sz="3200" i="1">
                <a:solidFill>
                  <a:schemeClr val="tx1"/>
                </a:solidFill>
                <a:latin typeface="Eras Medium ITC" pitchFamily="34" charset="0"/>
                <a:cs typeface="Arial" pitchFamily="34" charset="0"/>
              </a:defRPr>
            </a:lvl3pPr>
            <a:lvl4pPr marL="1600200" indent="-228600" eaLnBrk="0" hangingPunct="0">
              <a:defRPr sz="3200" i="1">
                <a:solidFill>
                  <a:schemeClr val="tx1"/>
                </a:solidFill>
                <a:latin typeface="Eras Medium ITC" pitchFamily="34" charset="0"/>
                <a:cs typeface="Arial" pitchFamily="34" charset="0"/>
              </a:defRPr>
            </a:lvl4pPr>
            <a:lvl5pPr marL="2057400" indent="-228600" eaLnBrk="0" hangingPunct="0">
              <a:defRPr sz="3200" i="1">
                <a:solidFill>
                  <a:schemeClr val="tx1"/>
                </a:solidFill>
                <a:latin typeface="Eras Medium ITC" pitchFamily="34" charset="0"/>
                <a:cs typeface="Arial" pitchFamily="34" charset="0"/>
              </a:defRPr>
            </a:lvl5pPr>
            <a:lvl6pPr marL="2514600" indent="-228600" eaLnBrk="0" fontAlgn="base" hangingPunct="0">
              <a:spcBef>
                <a:spcPct val="0"/>
              </a:spcBef>
              <a:spcAft>
                <a:spcPct val="0"/>
              </a:spcAft>
              <a:defRPr sz="3200" i="1">
                <a:solidFill>
                  <a:schemeClr val="tx1"/>
                </a:solidFill>
                <a:latin typeface="Eras Medium ITC" pitchFamily="34" charset="0"/>
                <a:cs typeface="Arial" pitchFamily="34" charset="0"/>
              </a:defRPr>
            </a:lvl6pPr>
            <a:lvl7pPr marL="2971800" indent="-228600" eaLnBrk="0" fontAlgn="base" hangingPunct="0">
              <a:spcBef>
                <a:spcPct val="0"/>
              </a:spcBef>
              <a:spcAft>
                <a:spcPct val="0"/>
              </a:spcAft>
              <a:defRPr sz="3200" i="1">
                <a:solidFill>
                  <a:schemeClr val="tx1"/>
                </a:solidFill>
                <a:latin typeface="Eras Medium ITC" pitchFamily="34" charset="0"/>
                <a:cs typeface="Arial" pitchFamily="34" charset="0"/>
              </a:defRPr>
            </a:lvl7pPr>
            <a:lvl8pPr marL="3429000" indent="-228600" eaLnBrk="0" fontAlgn="base" hangingPunct="0">
              <a:spcBef>
                <a:spcPct val="0"/>
              </a:spcBef>
              <a:spcAft>
                <a:spcPct val="0"/>
              </a:spcAft>
              <a:defRPr sz="3200" i="1">
                <a:solidFill>
                  <a:schemeClr val="tx1"/>
                </a:solidFill>
                <a:latin typeface="Eras Medium ITC" pitchFamily="34" charset="0"/>
                <a:cs typeface="Arial" pitchFamily="34" charset="0"/>
              </a:defRPr>
            </a:lvl8pPr>
            <a:lvl9pPr marL="3886200" indent="-228600" eaLnBrk="0" fontAlgn="base" hangingPunct="0">
              <a:spcBef>
                <a:spcPct val="0"/>
              </a:spcBef>
              <a:spcAft>
                <a:spcPct val="0"/>
              </a:spcAft>
              <a:defRPr sz="3200" i="1">
                <a:solidFill>
                  <a:schemeClr val="tx1"/>
                </a:solidFill>
                <a:latin typeface="Eras Medium ITC" pitchFamily="34" charset="0"/>
                <a:cs typeface="Arial" pitchFamily="34" charset="0"/>
              </a:defRPr>
            </a:lvl9pPr>
          </a:lstStyle>
          <a:p>
            <a:pPr algn="r" eaLnBrk="1" hangingPunct="1"/>
            <a:fld id="{BF9DDDBE-E6BC-4DC0-966F-E3771E553411}" type="slidenum">
              <a:rPr lang="en-US" sz="1200" i="0">
                <a:solidFill>
                  <a:prstClr val="black"/>
                </a:solidFill>
                <a:latin typeface="Arial" pitchFamily="34" charset="0"/>
              </a:rPr>
              <a:pPr algn="r" eaLnBrk="1" hangingPunct="1"/>
              <a:t>5</a:t>
            </a:fld>
            <a:endParaRPr lang="en-US" sz="1200" i="0">
              <a:solidFill>
                <a:prstClr val="black"/>
              </a:solidFill>
              <a:latin typeface="Arial" pitchFamily="34" charset="0"/>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400" smtClean="0">
                <a:latin typeface="Arial" pitchFamily="34" charset="0"/>
                <a:cs typeface="Arial" pitchFamily="34" charset="0"/>
              </a:rPr>
              <a:t>The gospel stands between man and salvation</a:t>
            </a:r>
          </a:p>
          <a:p>
            <a:pPr eaLnBrk="1" hangingPunct="1"/>
            <a:r>
              <a:rPr lang="en-US" sz="1400" smtClean="0">
                <a:latin typeface="Arial" pitchFamily="34" charset="0"/>
                <a:cs typeface="Arial" pitchFamily="34" charset="0"/>
              </a:rPr>
              <a:t>The gospel is the power of God – not a fuzzy feeling, not money, or wealth or fame – but the gospel</a:t>
            </a:r>
          </a:p>
          <a:p>
            <a:pPr eaLnBrk="1" hangingPunct="1"/>
            <a:r>
              <a:rPr lang="en-US" sz="1400" smtClean="0">
                <a:latin typeface="Arial" pitchFamily="34" charset="0"/>
                <a:cs typeface="Arial" pitchFamily="34" charset="0"/>
              </a:rPr>
              <a:t>&lt;Here we learn additional information about the gospel&gt;</a:t>
            </a:r>
          </a:p>
          <a:p>
            <a:pPr eaLnBrk="1" hangingPunct="1"/>
            <a:endParaRPr lang="en-US" sz="1400" smtClean="0">
              <a:latin typeface="Arial" pitchFamily="34" charset="0"/>
              <a:cs typeface="Arial" pitchFamily="34" charset="0"/>
            </a:endParaRPr>
          </a:p>
        </p:txBody>
      </p:sp>
    </p:spTree>
    <p:extLst>
      <p:ext uri="{BB962C8B-B14F-4D97-AF65-F5344CB8AC3E}">
        <p14:creationId xmlns:p14="http://schemas.microsoft.com/office/powerpoint/2010/main" val="5146018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7"/>
          <p:cNvSpPr>
            <a:spLocks noGrp="1" noChangeArrowheads="1"/>
          </p:cNvSpPr>
          <p:nvPr>
            <p:ph type="sldNum" sz="quarter" idx="5"/>
          </p:nvPr>
        </p:nvSpPr>
        <p:spPr>
          <a:noFill/>
        </p:spPr>
        <p:txBody>
          <a:bodyPr/>
          <a:lstStyle/>
          <a:p>
            <a:fld id="{37704975-DAAC-46E5-94AF-2FE88076FF47}" type="slidenum">
              <a:rPr lang="en-US" smtClean="0">
                <a:solidFill>
                  <a:prstClr val="black"/>
                </a:solidFill>
                <a:cs typeface="Arial" charset="0"/>
              </a:rPr>
              <a:pPr/>
              <a:t>6</a:t>
            </a:fld>
            <a:endParaRPr lang="en-US" smtClean="0">
              <a:solidFill>
                <a:prstClr val="black"/>
              </a:solidFill>
              <a:cs typeface="Arial" charset="0"/>
            </a:endParaRPr>
          </a:p>
        </p:txBody>
      </p:sp>
      <p:sp>
        <p:nvSpPr>
          <p:cNvPr id="237571" name="Rectangle 2"/>
          <p:cNvSpPr>
            <a:spLocks noGrp="1" noRot="1" noChangeAspect="1" noChangeArrowheads="1" noTextEdit="1"/>
          </p:cNvSpPr>
          <p:nvPr>
            <p:ph type="sldImg"/>
          </p:nvPr>
        </p:nvSpPr>
        <p:spPr>
          <a:ln/>
        </p:spPr>
      </p:sp>
      <p:sp>
        <p:nvSpPr>
          <p:cNvPr id="237572" name="Rectangle 3"/>
          <p:cNvSpPr>
            <a:spLocks noGrp="1" noChangeArrowheads="1"/>
          </p:cNvSpPr>
          <p:nvPr>
            <p:ph type="body" idx="1"/>
          </p:nvPr>
        </p:nvSpPr>
        <p:spPr>
          <a:noFill/>
          <a:ln/>
        </p:spPr>
        <p:txBody>
          <a:bodyPr/>
          <a:lstStyle/>
          <a:p>
            <a:pPr lvl="0"/>
            <a:r>
              <a:rPr lang="en-US" sz="1400" dirty="0">
                <a:solidFill>
                  <a:srgbClr val="000000"/>
                </a:solidFill>
              </a:rPr>
              <a:t>It is </a:t>
            </a:r>
            <a:r>
              <a:rPr lang="en-US" sz="1400" dirty="0" smtClean="0">
                <a:solidFill>
                  <a:srgbClr val="000000"/>
                </a:solidFill>
              </a:rPr>
              <a:t> </a:t>
            </a:r>
            <a:r>
              <a:rPr lang="en-US" sz="1400" b="1" dirty="0" smtClean="0">
                <a:solidFill>
                  <a:srgbClr val="000000"/>
                </a:solidFill>
              </a:rPr>
              <a:t>objective truth .  </a:t>
            </a:r>
            <a:r>
              <a:rPr lang="en-US" sz="1400" dirty="0" smtClean="0">
                <a:solidFill>
                  <a:srgbClr val="000000"/>
                </a:solidFill>
              </a:rPr>
              <a:t>It is the truth that sets us free! (Jn 8:32). </a:t>
            </a:r>
          </a:p>
          <a:p>
            <a:pPr lvl="0"/>
            <a:r>
              <a:rPr lang="en-US" sz="1400" dirty="0" smtClean="0">
                <a:solidFill>
                  <a:srgbClr val="000000"/>
                </a:solidFill>
              </a:rPr>
              <a:t>We don’t go out and convert folks like Islam at the point of a sword,  we simply share this powerful message that folks can either receive or reject.  How one responds to the gospel is a critical turning point in each person’s life. </a:t>
            </a:r>
          </a:p>
          <a:p>
            <a:pPr lvl="0"/>
            <a:r>
              <a:rPr lang="en-US" sz="1400" dirty="0" smtClean="0">
                <a:solidFill>
                  <a:srgbClr val="000000"/>
                </a:solidFill>
              </a:rPr>
              <a:t>And interestingly, it must not just be believed, but obeyed! </a:t>
            </a:r>
            <a:endParaRPr lang="en-US" sz="1400" dirty="0">
              <a:solidFill>
                <a:srgbClr val="000000"/>
              </a:solidFill>
            </a:endParaRPr>
          </a:p>
          <a:p>
            <a:pPr lvl="0"/>
            <a:r>
              <a:rPr lang="en-US" sz="1400" b="1" dirty="0" smtClean="0">
                <a:solidFill>
                  <a:srgbClr val="000000"/>
                </a:solidFill>
              </a:rPr>
              <a:t>&lt;That </a:t>
            </a:r>
            <a:r>
              <a:rPr lang="en-US" sz="1400" b="1" dirty="0">
                <a:solidFill>
                  <a:srgbClr val="000000"/>
                </a:solidFill>
              </a:rPr>
              <a:t>is what 2 Thess 1:7-9 makes clear</a:t>
            </a:r>
            <a:r>
              <a:rPr lang="en-US" sz="1400" b="1" dirty="0" smtClean="0">
                <a:solidFill>
                  <a:srgbClr val="000000"/>
                </a:solidFill>
              </a:rPr>
              <a:t>…&gt;</a:t>
            </a:r>
            <a:endParaRPr lang="en-US" sz="1400" b="1" dirty="0">
              <a:solidFill>
                <a:srgbClr val="000000"/>
              </a:solidFill>
            </a:endParaRPr>
          </a:p>
          <a:p>
            <a:pPr eaLnBrk="1" hangingPunct="1"/>
            <a:endParaRPr lang="en-US" sz="1400" b="1" dirty="0" smtClean="0"/>
          </a:p>
        </p:txBody>
      </p:sp>
    </p:spTree>
    <p:extLst>
      <p:ext uri="{BB962C8B-B14F-4D97-AF65-F5344CB8AC3E}">
        <p14:creationId xmlns:p14="http://schemas.microsoft.com/office/powerpoint/2010/main" val="25561643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i="1">
                <a:solidFill>
                  <a:schemeClr val="tx1"/>
                </a:solidFill>
                <a:latin typeface="Eras Medium ITC" pitchFamily="34" charset="0"/>
                <a:cs typeface="Arial" pitchFamily="34" charset="0"/>
              </a:defRPr>
            </a:lvl1pPr>
            <a:lvl2pPr marL="742950" indent="-285750" eaLnBrk="0" hangingPunct="0">
              <a:defRPr sz="3200" i="1">
                <a:solidFill>
                  <a:schemeClr val="tx1"/>
                </a:solidFill>
                <a:latin typeface="Eras Medium ITC" pitchFamily="34" charset="0"/>
                <a:cs typeface="Arial" pitchFamily="34" charset="0"/>
              </a:defRPr>
            </a:lvl2pPr>
            <a:lvl3pPr marL="1143000" indent="-228600" eaLnBrk="0" hangingPunct="0">
              <a:defRPr sz="3200" i="1">
                <a:solidFill>
                  <a:schemeClr val="tx1"/>
                </a:solidFill>
                <a:latin typeface="Eras Medium ITC" pitchFamily="34" charset="0"/>
                <a:cs typeface="Arial" pitchFamily="34" charset="0"/>
              </a:defRPr>
            </a:lvl3pPr>
            <a:lvl4pPr marL="1600200" indent="-228600" eaLnBrk="0" hangingPunct="0">
              <a:defRPr sz="3200" i="1">
                <a:solidFill>
                  <a:schemeClr val="tx1"/>
                </a:solidFill>
                <a:latin typeface="Eras Medium ITC" pitchFamily="34" charset="0"/>
                <a:cs typeface="Arial" pitchFamily="34" charset="0"/>
              </a:defRPr>
            </a:lvl4pPr>
            <a:lvl5pPr marL="2057400" indent="-228600" eaLnBrk="0" hangingPunct="0">
              <a:defRPr sz="3200" i="1">
                <a:solidFill>
                  <a:schemeClr val="tx1"/>
                </a:solidFill>
                <a:latin typeface="Eras Medium ITC" pitchFamily="34" charset="0"/>
                <a:cs typeface="Arial" pitchFamily="34" charset="0"/>
              </a:defRPr>
            </a:lvl5pPr>
            <a:lvl6pPr marL="2514600" indent="-228600" eaLnBrk="0" fontAlgn="base" hangingPunct="0">
              <a:spcBef>
                <a:spcPct val="0"/>
              </a:spcBef>
              <a:spcAft>
                <a:spcPct val="0"/>
              </a:spcAft>
              <a:defRPr sz="3200" i="1">
                <a:solidFill>
                  <a:schemeClr val="tx1"/>
                </a:solidFill>
                <a:latin typeface="Eras Medium ITC" pitchFamily="34" charset="0"/>
                <a:cs typeface="Arial" pitchFamily="34" charset="0"/>
              </a:defRPr>
            </a:lvl6pPr>
            <a:lvl7pPr marL="2971800" indent="-228600" eaLnBrk="0" fontAlgn="base" hangingPunct="0">
              <a:spcBef>
                <a:spcPct val="0"/>
              </a:spcBef>
              <a:spcAft>
                <a:spcPct val="0"/>
              </a:spcAft>
              <a:defRPr sz="3200" i="1">
                <a:solidFill>
                  <a:schemeClr val="tx1"/>
                </a:solidFill>
                <a:latin typeface="Eras Medium ITC" pitchFamily="34" charset="0"/>
                <a:cs typeface="Arial" pitchFamily="34" charset="0"/>
              </a:defRPr>
            </a:lvl7pPr>
            <a:lvl8pPr marL="3429000" indent="-228600" eaLnBrk="0" fontAlgn="base" hangingPunct="0">
              <a:spcBef>
                <a:spcPct val="0"/>
              </a:spcBef>
              <a:spcAft>
                <a:spcPct val="0"/>
              </a:spcAft>
              <a:defRPr sz="3200" i="1">
                <a:solidFill>
                  <a:schemeClr val="tx1"/>
                </a:solidFill>
                <a:latin typeface="Eras Medium ITC" pitchFamily="34" charset="0"/>
                <a:cs typeface="Arial" pitchFamily="34" charset="0"/>
              </a:defRPr>
            </a:lvl8pPr>
            <a:lvl9pPr marL="3886200" indent="-228600" eaLnBrk="0" fontAlgn="base" hangingPunct="0">
              <a:spcBef>
                <a:spcPct val="0"/>
              </a:spcBef>
              <a:spcAft>
                <a:spcPct val="0"/>
              </a:spcAft>
              <a:defRPr sz="3200" i="1">
                <a:solidFill>
                  <a:schemeClr val="tx1"/>
                </a:solidFill>
                <a:latin typeface="Eras Medium ITC" pitchFamily="34" charset="0"/>
                <a:cs typeface="Arial" pitchFamily="34" charset="0"/>
              </a:defRPr>
            </a:lvl9pPr>
          </a:lstStyle>
          <a:p>
            <a:pPr eaLnBrk="1" hangingPunct="1"/>
            <a:fld id="{F6F8F6CD-E8C9-4EF6-A729-8EB64C177C81}" type="slidenum">
              <a:rPr lang="en-US" sz="1200" i="0" smtClean="0">
                <a:solidFill>
                  <a:prstClr val="black"/>
                </a:solidFill>
                <a:latin typeface="Arial" pitchFamily="34" charset="0"/>
              </a:rPr>
              <a:pPr eaLnBrk="1" hangingPunct="1"/>
              <a:t>7</a:t>
            </a:fld>
            <a:endParaRPr lang="en-US" sz="1200" i="0" smtClean="0">
              <a:solidFill>
                <a:prstClr val="black"/>
              </a:solidFill>
              <a:latin typeface="Arial" pitchFamily="34" charset="0"/>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400" smtClean="0">
                <a:latin typeface="Arial" pitchFamily="34" charset="0"/>
                <a:cs typeface="Arial" pitchFamily="34" charset="0"/>
              </a:rPr>
              <a:t>God will absolutely condemn anyone who rejects the gospel</a:t>
            </a:r>
          </a:p>
          <a:p>
            <a:pPr eaLnBrk="1" hangingPunct="1"/>
            <a:endParaRPr lang="en-US" sz="1400" smtClean="0">
              <a:latin typeface="Arial" pitchFamily="34" charset="0"/>
              <a:cs typeface="Arial" pitchFamily="34" charset="0"/>
            </a:endParaRPr>
          </a:p>
          <a:p>
            <a:pPr eaLnBrk="1" hangingPunct="1"/>
            <a:r>
              <a:rPr lang="en-US" sz="1400" smtClean="0">
                <a:latin typeface="Arial" pitchFamily="34" charset="0"/>
                <a:cs typeface="Arial" pitchFamily="34" charset="0"/>
              </a:rPr>
              <a:t>The gospel is critically important</a:t>
            </a:r>
          </a:p>
          <a:p>
            <a:pPr eaLnBrk="1" hangingPunct="1"/>
            <a:endParaRPr lang="en-US" sz="1400" smtClean="0">
              <a:latin typeface="Arial" pitchFamily="34" charset="0"/>
              <a:cs typeface="Arial" pitchFamily="34" charset="0"/>
            </a:endParaRPr>
          </a:p>
          <a:p>
            <a:pPr eaLnBrk="1" hangingPunct="1"/>
            <a:r>
              <a:rPr lang="en-US" sz="1400" b="1" smtClean="0">
                <a:latin typeface="Arial" pitchFamily="34" charset="0"/>
                <a:cs typeface="Arial" pitchFamily="34" charset="0"/>
              </a:rPr>
              <a:t>&lt;TR&gt; It gets even scarier</a:t>
            </a:r>
          </a:p>
        </p:txBody>
      </p:sp>
    </p:spTree>
    <p:extLst>
      <p:ext uri="{BB962C8B-B14F-4D97-AF65-F5344CB8AC3E}">
        <p14:creationId xmlns:p14="http://schemas.microsoft.com/office/powerpoint/2010/main" val="1682872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i="1">
                <a:solidFill>
                  <a:schemeClr val="tx1"/>
                </a:solidFill>
                <a:latin typeface="Eras Medium ITC" pitchFamily="34" charset="0"/>
                <a:cs typeface="Arial" pitchFamily="34" charset="0"/>
              </a:defRPr>
            </a:lvl1pPr>
            <a:lvl2pPr marL="742950" indent="-285750" eaLnBrk="0" hangingPunct="0">
              <a:defRPr sz="3200" i="1">
                <a:solidFill>
                  <a:schemeClr val="tx1"/>
                </a:solidFill>
                <a:latin typeface="Eras Medium ITC" pitchFamily="34" charset="0"/>
                <a:cs typeface="Arial" pitchFamily="34" charset="0"/>
              </a:defRPr>
            </a:lvl2pPr>
            <a:lvl3pPr marL="1143000" indent="-228600" eaLnBrk="0" hangingPunct="0">
              <a:defRPr sz="3200" i="1">
                <a:solidFill>
                  <a:schemeClr val="tx1"/>
                </a:solidFill>
                <a:latin typeface="Eras Medium ITC" pitchFamily="34" charset="0"/>
                <a:cs typeface="Arial" pitchFamily="34" charset="0"/>
              </a:defRPr>
            </a:lvl3pPr>
            <a:lvl4pPr marL="1600200" indent="-228600" eaLnBrk="0" hangingPunct="0">
              <a:defRPr sz="3200" i="1">
                <a:solidFill>
                  <a:schemeClr val="tx1"/>
                </a:solidFill>
                <a:latin typeface="Eras Medium ITC" pitchFamily="34" charset="0"/>
                <a:cs typeface="Arial" pitchFamily="34" charset="0"/>
              </a:defRPr>
            </a:lvl4pPr>
            <a:lvl5pPr marL="2057400" indent="-228600" eaLnBrk="0" hangingPunct="0">
              <a:defRPr sz="3200" i="1">
                <a:solidFill>
                  <a:schemeClr val="tx1"/>
                </a:solidFill>
                <a:latin typeface="Eras Medium ITC" pitchFamily="34" charset="0"/>
                <a:cs typeface="Arial" pitchFamily="34" charset="0"/>
              </a:defRPr>
            </a:lvl5pPr>
            <a:lvl6pPr marL="2514600" indent="-228600" eaLnBrk="0" fontAlgn="base" hangingPunct="0">
              <a:spcBef>
                <a:spcPct val="0"/>
              </a:spcBef>
              <a:spcAft>
                <a:spcPct val="0"/>
              </a:spcAft>
              <a:defRPr sz="3200" i="1">
                <a:solidFill>
                  <a:schemeClr val="tx1"/>
                </a:solidFill>
                <a:latin typeface="Eras Medium ITC" pitchFamily="34" charset="0"/>
                <a:cs typeface="Arial" pitchFamily="34" charset="0"/>
              </a:defRPr>
            </a:lvl6pPr>
            <a:lvl7pPr marL="2971800" indent="-228600" eaLnBrk="0" fontAlgn="base" hangingPunct="0">
              <a:spcBef>
                <a:spcPct val="0"/>
              </a:spcBef>
              <a:spcAft>
                <a:spcPct val="0"/>
              </a:spcAft>
              <a:defRPr sz="3200" i="1">
                <a:solidFill>
                  <a:schemeClr val="tx1"/>
                </a:solidFill>
                <a:latin typeface="Eras Medium ITC" pitchFamily="34" charset="0"/>
                <a:cs typeface="Arial" pitchFamily="34" charset="0"/>
              </a:defRPr>
            </a:lvl7pPr>
            <a:lvl8pPr marL="3429000" indent="-228600" eaLnBrk="0" fontAlgn="base" hangingPunct="0">
              <a:spcBef>
                <a:spcPct val="0"/>
              </a:spcBef>
              <a:spcAft>
                <a:spcPct val="0"/>
              </a:spcAft>
              <a:defRPr sz="3200" i="1">
                <a:solidFill>
                  <a:schemeClr val="tx1"/>
                </a:solidFill>
                <a:latin typeface="Eras Medium ITC" pitchFamily="34" charset="0"/>
                <a:cs typeface="Arial" pitchFamily="34" charset="0"/>
              </a:defRPr>
            </a:lvl8pPr>
            <a:lvl9pPr marL="3886200" indent="-228600" eaLnBrk="0" fontAlgn="base" hangingPunct="0">
              <a:spcBef>
                <a:spcPct val="0"/>
              </a:spcBef>
              <a:spcAft>
                <a:spcPct val="0"/>
              </a:spcAft>
              <a:defRPr sz="3200" i="1">
                <a:solidFill>
                  <a:schemeClr val="tx1"/>
                </a:solidFill>
                <a:latin typeface="Eras Medium ITC" pitchFamily="34" charset="0"/>
                <a:cs typeface="Arial" pitchFamily="34" charset="0"/>
              </a:defRPr>
            </a:lvl9pPr>
          </a:lstStyle>
          <a:p>
            <a:pPr eaLnBrk="1" hangingPunct="1"/>
            <a:fld id="{9822727D-8391-41DF-A85B-87630D939186}" type="slidenum">
              <a:rPr lang="en-US" sz="1200" i="0" smtClean="0">
                <a:solidFill>
                  <a:prstClr val="black"/>
                </a:solidFill>
                <a:latin typeface="Arial" pitchFamily="34" charset="0"/>
              </a:rPr>
              <a:pPr eaLnBrk="1" hangingPunct="1"/>
              <a:t>8</a:t>
            </a:fld>
            <a:endParaRPr lang="en-US" sz="1200" i="0" smtClean="0">
              <a:solidFill>
                <a:prstClr val="black"/>
              </a:solidFill>
              <a:latin typeface="Arial" pitchFamily="34" charset="0"/>
            </a:endParaRPr>
          </a:p>
        </p:txBody>
      </p:sp>
      <p:sp>
        <p:nvSpPr>
          <p:cNvPr id="276483" name="Rectangle 2"/>
          <p:cNvSpPr>
            <a:spLocks noGrp="1" noRot="1" noChangeAspect="1" noChangeArrowheads="1" noTextEdit="1"/>
          </p:cNvSpPr>
          <p:nvPr>
            <p:ph type="sldImg"/>
          </p:nvPr>
        </p:nvSpPr>
        <p:spPr>
          <a:ln/>
        </p:spPr>
      </p:sp>
      <p:sp>
        <p:nvSpPr>
          <p:cNvPr id="276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400" smtClean="0">
                <a:latin typeface="Arial" pitchFamily="34" charset="0"/>
                <a:cs typeface="Arial" pitchFamily="34" charset="0"/>
              </a:rPr>
              <a:t>Non –ecumenical. Promise keepers: It doesn’t matter what you believe as long as you belive in Jesus.  Noooooo.</a:t>
            </a:r>
          </a:p>
        </p:txBody>
      </p:sp>
    </p:spTree>
    <p:extLst>
      <p:ext uri="{BB962C8B-B14F-4D97-AF65-F5344CB8AC3E}">
        <p14:creationId xmlns:p14="http://schemas.microsoft.com/office/powerpoint/2010/main" val="5794854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i="1">
                <a:solidFill>
                  <a:schemeClr val="tx1"/>
                </a:solidFill>
                <a:latin typeface="Eras Medium ITC" pitchFamily="34" charset="0"/>
                <a:cs typeface="Arial" pitchFamily="34" charset="0"/>
              </a:defRPr>
            </a:lvl1pPr>
            <a:lvl2pPr marL="742950" indent="-285750" eaLnBrk="0" hangingPunct="0">
              <a:defRPr sz="3200" i="1">
                <a:solidFill>
                  <a:schemeClr val="tx1"/>
                </a:solidFill>
                <a:latin typeface="Eras Medium ITC" pitchFamily="34" charset="0"/>
                <a:cs typeface="Arial" pitchFamily="34" charset="0"/>
              </a:defRPr>
            </a:lvl2pPr>
            <a:lvl3pPr marL="1143000" indent="-228600" eaLnBrk="0" hangingPunct="0">
              <a:defRPr sz="3200" i="1">
                <a:solidFill>
                  <a:schemeClr val="tx1"/>
                </a:solidFill>
                <a:latin typeface="Eras Medium ITC" pitchFamily="34" charset="0"/>
                <a:cs typeface="Arial" pitchFamily="34" charset="0"/>
              </a:defRPr>
            </a:lvl3pPr>
            <a:lvl4pPr marL="1600200" indent="-228600" eaLnBrk="0" hangingPunct="0">
              <a:defRPr sz="3200" i="1">
                <a:solidFill>
                  <a:schemeClr val="tx1"/>
                </a:solidFill>
                <a:latin typeface="Eras Medium ITC" pitchFamily="34" charset="0"/>
                <a:cs typeface="Arial" pitchFamily="34" charset="0"/>
              </a:defRPr>
            </a:lvl4pPr>
            <a:lvl5pPr marL="2057400" indent="-228600" eaLnBrk="0" hangingPunct="0">
              <a:defRPr sz="3200" i="1">
                <a:solidFill>
                  <a:schemeClr val="tx1"/>
                </a:solidFill>
                <a:latin typeface="Eras Medium ITC" pitchFamily="34" charset="0"/>
                <a:cs typeface="Arial" pitchFamily="34" charset="0"/>
              </a:defRPr>
            </a:lvl5pPr>
            <a:lvl6pPr marL="2514600" indent="-228600" eaLnBrk="0" fontAlgn="base" hangingPunct="0">
              <a:spcBef>
                <a:spcPct val="0"/>
              </a:spcBef>
              <a:spcAft>
                <a:spcPct val="0"/>
              </a:spcAft>
              <a:defRPr sz="3200" i="1">
                <a:solidFill>
                  <a:schemeClr val="tx1"/>
                </a:solidFill>
                <a:latin typeface="Eras Medium ITC" pitchFamily="34" charset="0"/>
                <a:cs typeface="Arial" pitchFamily="34" charset="0"/>
              </a:defRPr>
            </a:lvl6pPr>
            <a:lvl7pPr marL="2971800" indent="-228600" eaLnBrk="0" fontAlgn="base" hangingPunct="0">
              <a:spcBef>
                <a:spcPct val="0"/>
              </a:spcBef>
              <a:spcAft>
                <a:spcPct val="0"/>
              </a:spcAft>
              <a:defRPr sz="3200" i="1">
                <a:solidFill>
                  <a:schemeClr val="tx1"/>
                </a:solidFill>
                <a:latin typeface="Eras Medium ITC" pitchFamily="34" charset="0"/>
                <a:cs typeface="Arial" pitchFamily="34" charset="0"/>
              </a:defRPr>
            </a:lvl7pPr>
            <a:lvl8pPr marL="3429000" indent="-228600" eaLnBrk="0" fontAlgn="base" hangingPunct="0">
              <a:spcBef>
                <a:spcPct val="0"/>
              </a:spcBef>
              <a:spcAft>
                <a:spcPct val="0"/>
              </a:spcAft>
              <a:defRPr sz="3200" i="1">
                <a:solidFill>
                  <a:schemeClr val="tx1"/>
                </a:solidFill>
                <a:latin typeface="Eras Medium ITC" pitchFamily="34" charset="0"/>
                <a:cs typeface="Arial" pitchFamily="34" charset="0"/>
              </a:defRPr>
            </a:lvl8pPr>
            <a:lvl9pPr marL="3886200" indent="-228600" eaLnBrk="0" fontAlgn="base" hangingPunct="0">
              <a:spcBef>
                <a:spcPct val="0"/>
              </a:spcBef>
              <a:spcAft>
                <a:spcPct val="0"/>
              </a:spcAft>
              <a:defRPr sz="3200" i="1">
                <a:solidFill>
                  <a:schemeClr val="tx1"/>
                </a:solidFill>
                <a:latin typeface="Eras Medium ITC" pitchFamily="34" charset="0"/>
                <a:cs typeface="Arial" pitchFamily="34" charset="0"/>
              </a:defRPr>
            </a:lvl9pPr>
          </a:lstStyle>
          <a:p>
            <a:pPr eaLnBrk="1" hangingPunct="1"/>
            <a:fld id="{9822727D-8391-41DF-A85B-87630D939186}" type="slidenum">
              <a:rPr lang="en-US" sz="1200" i="0" smtClean="0">
                <a:solidFill>
                  <a:prstClr val="black"/>
                </a:solidFill>
                <a:latin typeface="Arial" pitchFamily="34" charset="0"/>
              </a:rPr>
              <a:pPr eaLnBrk="1" hangingPunct="1"/>
              <a:t>9</a:t>
            </a:fld>
            <a:endParaRPr lang="en-US" sz="1200" i="0" smtClean="0">
              <a:solidFill>
                <a:prstClr val="black"/>
              </a:solidFill>
              <a:latin typeface="Arial" pitchFamily="34" charset="0"/>
            </a:endParaRPr>
          </a:p>
        </p:txBody>
      </p:sp>
      <p:sp>
        <p:nvSpPr>
          <p:cNvPr id="276483" name="Rectangle 2"/>
          <p:cNvSpPr>
            <a:spLocks noGrp="1" noRot="1" noChangeAspect="1" noChangeArrowheads="1" noTextEdit="1"/>
          </p:cNvSpPr>
          <p:nvPr>
            <p:ph type="sldImg"/>
          </p:nvPr>
        </p:nvSpPr>
        <p:spPr>
          <a:ln/>
        </p:spPr>
      </p:sp>
      <p:sp>
        <p:nvSpPr>
          <p:cNvPr id="276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400" smtClean="0">
                <a:latin typeface="Arial" pitchFamily="34" charset="0"/>
                <a:cs typeface="Arial" pitchFamily="34" charset="0"/>
              </a:rPr>
              <a:t>Non –ecumenical. Promise keepers: It doesn’t matter what you believe as long as you belive in Jesus.  Noooooo.</a:t>
            </a:r>
          </a:p>
        </p:txBody>
      </p:sp>
    </p:spTree>
    <p:extLst>
      <p:ext uri="{BB962C8B-B14F-4D97-AF65-F5344CB8AC3E}">
        <p14:creationId xmlns:p14="http://schemas.microsoft.com/office/powerpoint/2010/main" val="15187987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975298" name="Picture 2" descr="MCBD08305_0000[1]"/>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p:spPr>
      </p:pic>
      <p:sp>
        <p:nvSpPr>
          <p:cNvPr id="1975299" name="Rectangle 3"/>
          <p:cNvSpPr>
            <a:spLocks noGrp="1" noChangeArrowheads="1"/>
          </p:cNvSpPr>
          <p:nvPr>
            <p:ph type="ctrTitle"/>
          </p:nvPr>
        </p:nvSpPr>
        <p:spPr>
          <a:xfrm>
            <a:off x="685800" y="2130425"/>
            <a:ext cx="7772400" cy="1470025"/>
          </a:xfrm>
        </p:spPr>
        <p:txBody>
          <a:bodyPr lIns="91440" tIns="45720" rIns="91440" bIns="45720"/>
          <a:lstStyle>
            <a:lvl1pPr>
              <a:defRPr sz="5400">
                <a:solidFill>
                  <a:srgbClr val="F4FFD5"/>
                </a:solidFill>
                <a:latin typeface="Eras Bold ITC" pitchFamily="34" charset="0"/>
              </a:defRPr>
            </a:lvl1pPr>
          </a:lstStyle>
          <a:p>
            <a:r>
              <a:rPr lang="en-US"/>
              <a:t>Click to edit Master title style</a:t>
            </a:r>
          </a:p>
        </p:txBody>
      </p:sp>
      <p:sp>
        <p:nvSpPr>
          <p:cNvPr id="1975300" name="Rectangle 4"/>
          <p:cNvSpPr>
            <a:spLocks noGrp="1" noChangeArrowheads="1"/>
          </p:cNvSpPr>
          <p:nvPr>
            <p:ph type="subTitle" idx="1"/>
          </p:nvPr>
        </p:nvSpPr>
        <p:spPr>
          <a:xfrm>
            <a:off x="1371600" y="3886200"/>
            <a:ext cx="6400800" cy="1752600"/>
          </a:xfrm>
        </p:spPr>
        <p:txBody>
          <a:bodyPr/>
          <a:lstStyle>
            <a:lvl1pPr marL="0" indent="0" algn="ctr">
              <a:buFontTx/>
              <a:buNone/>
              <a:defRPr sz="2800">
                <a:solidFill>
                  <a:srgbClr val="F4FFD5"/>
                </a:solidFill>
                <a:latin typeface="Eras Bold ITC" pitchFamily="34" charset="0"/>
              </a:defRPr>
            </a:lvl1pPr>
          </a:lstStyle>
          <a:p>
            <a:r>
              <a:rPr lang="en-US"/>
              <a:t>Click to edit Master subtitle style</a:t>
            </a:r>
          </a:p>
        </p:txBody>
      </p:sp>
      <p:sp>
        <p:nvSpPr>
          <p:cNvPr id="1975301" name="Rectangle 5"/>
          <p:cNvSpPr>
            <a:spLocks noGrp="1" noChangeArrowheads="1"/>
          </p:cNvSpPr>
          <p:nvPr>
            <p:ph type="dt" sz="half" idx="2"/>
          </p:nvPr>
        </p:nvSpPr>
        <p:spPr/>
        <p:txBody>
          <a:bodyPr/>
          <a:lstStyle>
            <a:lvl1pPr>
              <a:defRPr/>
            </a:lvl1pPr>
          </a:lstStyle>
          <a:p>
            <a:endParaRPr lang="en-US"/>
          </a:p>
        </p:txBody>
      </p:sp>
      <p:sp>
        <p:nvSpPr>
          <p:cNvPr id="1975302" name="Rectangle 6"/>
          <p:cNvSpPr>
            <a:spLocks noGrp="1" noChangeArrowheads="1"/>
          </p:cNvSpPr>
          <p:nvPr>
            <p:ph type="ftr" sz="quarter" idx="3"/>
          </p:nvPr>
        </p:nvSpPr>
        <p:spPr/>
        <p:txBody>
          <a:bodyPr/>
          <a:lstStyle>
            <a:lvl1pPr>
              <a:defRPr/>
            </a:lvl1pPr>
          </a:lstStyle>
          <a:p>
            <a:endParaRPr lang="en-US"/>
          </a:p>
        </p:txBody>
      </p:sp>
      <p:sp>
        <p:nvSpPr>
          <p:cNvPr id="1975303" name="Rectangle 7"/>
          <p:cNvSpPr>
            <a:spLocks noGrp="1" noChangeArrowheads="1"/>
          </p:cNvSpPr>
          <p:nvPr>
            <p:ph type="sldNum" sz="quarter" idx="4"/>
          </p:nvPr>
        </p:nvSpPr>
        <p:spPr/>
        <p:txBody>
          <a:bodyPr/>
          <a:lstStyle>
            <a:lvl1pPr>
              <a:defRPr/>
            </a:lvl1pPr>
          </a:lstStyle>
          <a:p>
            <a:fld id="{6DB53F4E-FA51-49FA-867B-719D5984ADF2}" type="slidenum">
              <a:rPr lang="en-US"/>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EB608AC-023B-4146-8C5E-26C5A804F1A0}" type="slidenum">
              <a:rPr lang="en-US"/>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975298" name="Picture 2" descr="MCBD08305_0000[1]"/>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p:spPr>
      </p:pic>
      <p:sp>
        <p:nvSpPr>
          <p:cNvPr id="1975299" name="Rectangle 3"/>
          <p:cNvSpPr>
            <a:spLocks noGrp="1" noChangeArrowheads="1"/>
          </p:cNvSpPr>
          <p:nvPr>
            <p:ph type="ctrTitle"/>
          </p:nvPr>
        </p:nvSpPr>
        <p:spPr>
          <a:xfrm>
            <a:off x="685800" y="2130425"/>
            <a:ext cx="7772400" cy="1470025"/>
          </a:xfrm>
        </p:spPr>
        <p:txBody>
          <a:bodyPr lIns="91440" tIns="45720" rIns="91440" bIns="45720"/>
          <a:lstStyle>
            <a:lvl1pPr>
              <a:defRPr sz="5400">
                <a:solidFill>
                  <a:srgbClr val="F4FFD5"/>
                </a:solidFill>
                <a:latin typeface="Eras Bold ITC" pitchFamily="34" charset="0"/>
              </a:defRPr>
            </a:lvl1pPr>
          </a:lstStyle>
          <a:p>
            <a:r>
              <a:rPr lang="en-US"/>
              <a:t>Click to edit Master title style</a:t>
            </a:r>
          </a:p>
        </p:txBody>
      </p:sp>
      <p:sp>
        <p:nvSpPr>
          <p:cNvPr id="1975300" name="Rectangle 4"/>
          <p:cNvSpPr>
            <a:spLocks noGrp="1" noChangeArrowheads="1"/>
          </p:cNvSpPr>
          <p:nvPr>
            <p:ph type="subTitle" idx="1"/>
          </p:nvPr>
        </p:nvSpPr>
        <p:spPr>
          <a:xfrm>
            <a:off x="1371600" y="3886200"/>
            <a:ext cx="6400800" cy="1752600"/>
          </a:xfrm>
        </p:spPr>
        <p:txBody>
          <a:bodyPr/>
          <a:lstStyle>
            <a:lvl1pPr marL="0" indent="0" algn="ctr">
              <a:buFontTx/>
              <a:buNone/>
              <a:defRPr sz="2800">
                <a:solidFill>
                  <a:srgbClr val="F4FFD5"/>
                </a:solidFill>
                <a:latin typeface="Eras Bold ITC" pitchFamily="34" charset="0"/>
              </a:defRPr>
            </a:lvl1pPr>
          </a:lstStyle>
          <a:p>
            <a:r>
              <a:rPr lang="en-US"/>
              <a:t>Click to edit Master subtitle style</a:t>
            </a:r>
          </a:p>
        </p:txBody>
      </p:sp>
      <p:sp>
        <p:nvSpPr>
          <p:cNvPr id="1975301" name="Rectangle 5"/>
          <p:cNvSpPr>
            <a:spLocks noGrp="1" noChangeArrowheads="1"/>
          </p:cNvSpPr>
          <p:nvPr>
            <p:ph type="dt" sz="half" idx="2"/>
          </p:nvPr>
        </p:nvSpPr>
        <p:spPr/>
        <p:txBody>
          <a:bodyPr/>
          <a:lstStyle>
            <a:lvl1pPr>
              <a:defRPr/>
            </a:lvl1pPr>
          </a:lstStyle>
          <a:p>
            <a:endParaRPr lang="en-US">
              <a:solidFill>
                <a:srgbClr val="000000"/>
              </a:solidFill>
            </a:endParaRPr>
          </a:p>
        </p:txBody>
      </p:sp>
      <p:sp>
        <p:nvSpPr>
          <p:cNvPr id="1975302" name="Rectangle 6"/>
          <p:cNvSpPr>
            <a:spLocks noGrp="1" noChangeArrowheads="1"/>
          </p:cNvSpPr>
          <p:nvPr>
            <p:ph type="ftr" sz="quarter" idx="3"/>
          </p:nvPr>
        </p:nvSpPr>
        <p:spPr/>
        <p:txBody>
          <a:bodyPr/>
          <a:lstStyle>
            <a:lvl1pPr>
              <a:defRPr/>
            </a:lvl1pPr>
          </a:lstStyle>
          <a:p>
            <a:endParaRPr lang="en-US">
              <a:solidFill>
                <a:srgbClr val="000000"/>
              </a:solidFill>
            </a:endParaRPr>
          </a:p>
        </p:txBody>
      </p:sp>
      <p:sp>
        <p:nvSpPr>
          <p:cNvPr id="1975303" name="Rectangle 7"/>
          <p:cNvSpPr>
            <a:spLocks noGrp="1" noChangeArrowheads="1"/>
          </p:cNvSpPr>
          <p:nvPr>
            <p:ph type="sldNum" sz="quarter" idx="4"/>
          </p:nvPr>
        </p:nvSpPr>
        <p:spPr/>
        <p:txBody>
          <a:bodyPr/>
          <a:lstStyle>
            <a:lvl1pPr>
              <a:defRPr/>
            </a:lvl1pPr>
          </a:lstStyle>
          <a:p>
            <a:fld id="{6DB53F4E-FA51-49FA-867B-719D5984ADF2}" type="slidenum">
              <a:rPr lang="en-US">
                <a:solidFill>
                  <a:srgbClr val="000000"/>
                </a:solidFill>
              </a:rPr>
              <a:pPr/>
              <a:t>‹#›</a:t>
            </a:fld>
            <a:endParaRPr lang="en-US">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F34765C-B0FE-431B-8BFE-B239D06C95AC}" type="slidenum">
              <a:rPr lang="en-US">
                <a:solidFill>
                  <a:srgbClr val="000000"/>
                </a:solidFill>
              </a:rPr>
              <a:pPr/>
              <a:t>‹#›</a:t>
            </a:fld>
            <a:endParaRPr lang="en-US">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79B00E6-1787-41C2-BB44-E7B3C0111DEA}" type="slidenum">
              <a:rPr lang="en-US">
                <a:solidFill>
                  <a:srgbClr val="000000"/>
                </a:solidFill>
              </a:rPr>
              <a:pPr/>
              <a:t>‹#›</a:t>
            </a:fld>
            <a:endParaRPr lang="en-US">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A4767D5B-7F1C-4ACA-B5FD-DD51C4FF2191}" type="slidenum">
              <a:rPr lang="en-US">
                <a:solidFill>
                  <a:srgbClr val="000000"/>
                </a:solidFill>
              </a:rPr>
              <a:pPr/>
              <a:t>‹#›</a:t>
            </a:fld>
            <a:endParaRPr lang="en-US">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1E44AEFC-A89D-419E-97F9-1EFD52AD3ABE}" type="slidenum">
              <a:rPr lang="en-US">
                <a:solidFill>
                  <a:srgbClr val="000000"/>
                </a:solidFill>
              </a:rPr>
              <a:pPr/>
              <a:t>‹#›</a:t>
            </a:fld>
            <a:endParaRPr lang="en-US">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3BAF4179-059D-470F-A30C-E56A8C2256AF}" type="slidenum">
              <a:rPr lang="en-US">
                <a:solidFill>
                  <a:srgbClr val="000000"/>
                </a:solidFill>
              </a:rPr>
              <a:pPr/>
              <a:t>‹#›</a:t>
            </a:fld>
            <a:endParaRPr lang="en-US">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26A91CE4-4215-4F4F-936D-9E3B9677C0F5}" type="slidenum">
              <a:rPr lang="en-US">
                <a:solidFill>
                  <a:srgbClr val="000000"/>
                </a:solidFill>
              </a:rPr>
              <a:pPr/>
              <a:t>‹#›</a:t>
            </a:fld>
            <a:endParaRPr lang="en-US">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73EE5AA-88CD-4405-903E-577A17A1C4D4}" type="slidenum">
              <a:rPr lang="en-US">
                <a:solidFill>
                  <a:srgbClr val="000000"/>
                </a:solidFill>
              </a:rPr>
              <a:pPr/>
              <a:t>‹#›</a:t>
            </a:fld>
            <a:endParaRPr lang="en-US">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20D8DE2-DD3C-4544-A2E9-148A2BB2799C}" type="slidenum">
              <a:rPr lang="en-US">
                <a:solidFill>
                  <a:srgbClr val="000000"/>
                </a:solidFill>
              </a:rPr>
              <a:pPr/>
              <a:t>‹#›</a:t>
            </a:fld>
            <a:endParaRPr lang="en-US">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EB608AC-023B-4146-8C5E-26C5A804F1A0}" type="slidenum">
              <a:rPr lang="en-US">
                <a:solidFill>
                  <a:srgbClr val="000000"/>
                </a:solidFill>
              </a:rPr>
              <a:pPr/>
              <a:t>‹#›</a:t>
            </a:fld>
            <a:endParaRPr lang="en-US">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84138"/>
            <a:ext cx="2286000" cy="60420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84138"/>
            <a:ext cx="6705600" cy="60420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32BAFA4-926B-4984-B6C4-0135113DD18D}" type="slidenum">
              <a:rPr lang="en-US"/>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84138"/>
            <a:ext cx="2286000" cy="60420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84138"/>
            <a:ext cx="6705600" cy="60420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32BAFA4-926B-4984-B6C4-0135113DD18D}" type="slidenum">
              <a:rPr lang="en-US">
                <a:solidFill>
                  <a:srgbClr val="000000"/>
                </a:solidFill>
              </a:rPr>
              <a:pPr/>
              <a:t>‹#›</a:t>
            </a:fld>
            <a:endParaRPr lang="en-US">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0" y="84138"/>
            <a:ext cx="9144000" cy="6042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4F65CB6B-8FDC-4783-B5E2-8B986D470D9D}" type="slidenum">
              <a:rPr lang="en-US">
                <a:solidFill>
                  <a:srgbClr val="000000"/>
                </a:solidFill>
              </a:rPr>
              <a:pPr/>
              <a:t>‹#›</a:t>
            </a:fld>
            <a:endParaRPr lang="en-US">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9E44696-B91D-4891-BF8E-322F81D9354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67322670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6B6B1F8-0243-409D-840D-F54392402D5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20064155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0AB3744-7EF9-449E-BD95-E8B99196166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0893378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9E653D1-C28E-4E89-87E4-EEE151A6385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60317078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9630F8BD-FA01-412D-80C3-3C597236C2F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23591573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2B5D4C2E-72CD-4664-A539-A97BD5FB18B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92186503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1DF060EA-ADB0-4123-8588-E946FB24427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3199102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F7F4156-D62F-409B-8DFF-91E6C4B7C4C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10482253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0" y="84138"/>
            <a:ext cx="9144000" cy="6042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4F65CB6B-8FDC-4783-B5E2-8B986D470D9D}" type="slidenum">
              <a:rPr lang="en-US"/>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918C72C2-3841-439E-AC20-B372142371C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1762003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4D3475C-68DD-4FD5-98B0-05C56033EA9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07105791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20082AB-84B8-4954-9861-A2B8FC9BB06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43531574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143000" y="19812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143000" y="41148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9"/>
          <p:cNvSpPr>
            <a:spLocks noGrp="1" noChangeArrowheads="1"/>
          </p:cNvSpPr>
          <p:nvPr>
            <p:ph type="sldNum" sz="quarter" idx="12"/>
          </p:nvPr>
        </p:nvSpPr>
        <p:spPr>
          <a:ln/>
        </p:spPr>
        <p:txBody>
          <a:bodyPr/>
          <a:lstStyle>
            <a:lvl1pPr>
              <a:defRPr/>
            </a:lvl1pPr>
          </a:lstStyle>
          <a:p>
            <a:pPr>
              <a:defRPr/>
            </a:pPr>
            <a:fld id="{71E5BA74-DFB7-4C91-ADC7-876DF2A91C3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831312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MCBD08305_0000[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75299" name="Rectangle 3"/>
          <p:cNvSpPr>
            <a:spLocks noGrp="1" noChangeArrowheads="1"/>
          </p:cNvSpPr>
          <p:nvPr>
            <p:ph type="ctrTitle"/>
          </p:nvPr>
        </p:nvSpPr>
        <p:spPr>
          <a:xfrm>
            <a:off x="685800" y="2130425"/>
            <a:ext cx="7772400" cy="1470025"/>
          </a:xfrm>
        </p:spPr>
        <p:txBody>
          <a:bodyPr lIns="91440" tIns="45720" rIns="91440" bIns="45720"/>
          <a:lstStyle>
            <a:lvl1pPr>
              <a:defRPr sz="5400">
                <a:solidFill>
                  <a:srgbClr val="F4FFD5"/>
                </a:solidFill>
                <a:latin typeface="Eras Bold ITC" pitchFamily="34" charset="0"/>
              </a:defRPr>
            </a:lvl1pPr>
          </a:lstStyle>
          <a:p>
            <a:r>
              <a:rPr lang="en-US"/>
              <a:t>Click to edit Master title style</a:t>
            </a:r>
          </a:p>
        </p:txBody>
      </p:sp>
      <p:sp>
        <p:nvSpPr>
          <p:cNvPr id="1975300" name="Rectangle 4"/>
          <p:cNvSpPr>
            <a:spLocks noGrp="1" noChangeArrowheads="1"/>
          </p:cNvSpPr>
          <p:nvPr>
            <p:ph type="subTitle" idx="1"/>
          </p:nvPr>
        </p:nvSpPr>
        <p:spPr>
          <a:xfrm>
            <a:off x="1371600" y="3886200"/>
            <a:ext cx="6400800" cy="1752600"/>
          </a:xfrm>
        </p:spPr>
        <p:txBody>
          <a:bodyPr/>
          <a:lstStyle>
            <a:lvl1pPr marL="0" indent="0" algn="ctr">
              <a:buFontTx/>
              <a:buNone/>
              <a:defRPr sz="2800">
                <a:solidFill>
                  <a:srgbClr val="F4FFD5"/>
                </a:solidFill>
                <a:latin typeface="Eras Bold ITC" pitchFamily="34" charset="0"/>
              </a:defRPr>
            </a:lvl1pPr>
          </a:lstStyle>
          <a:p>
            <a:r>
              <a:rPr lang="en-US"/>
              <a:t>Click to edit Master subtitle style</a:t>
            </a:r>
          </a:p>
        </p:txBody>
      </p:sp>
      <p:sp>
        <p:nvSpPr>
          <p:cNvPr id="5" name="Rectangle 5"/>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7" name="Rectangle 7"/>
          <p:cNvSpPr>
            <a:spLocks noGrp="1" noChangeArrowheads="1"/>
          </p:cNvSpPr>
          <p:nvPr>
            <p:ph type="sldNum" sz="quarter" idx="12"/>
          </p:nvPr>
        </p:nvSpPr>
        <p:spPr/>
        <p:txBody>
          <a:bodyPr/>
          <a:lstStyle>
            <a:lvl1pPr>
              <a:defRPr/>
            </a:lvl1pPr>
          </a:lstStyle>
          <a:p>
            <a:pPr>
              <a:defRPr/>
            </a:pPr>
            <a:fld id="{AB29C89F-C664-4D81-A233-39B21000A97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946221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9BCC3758-0133-49D3-AF86-9CF809AD607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4961105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AEBA81C3-BF9C-49F1-A21B-1443F102FB2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9921276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6F83FF98-3F8A-4464-8BF4-4C410DAE1A6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1575842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7"/>
          <p:cNvSpPr>
            <a:spLocks noGrp="1" noChangeArrowheads="1"/>
          </p:cNvSpPr>
          <p:nvPr>
            <p:ph type="sldNum" sz="quarter" idx="12"/>
          </p:nvPr>
        </p:nvSpPr>
        <p:spPr>
          <a:ln/>
        </p:spPr>
        <p:txBody>
          <a:bodyPr/>
          <a:lstStyle>
            <a:lvl1pPr>
              <a:defRPr/>
            </a:lvl1pPr>
          </a:lstStyle>
          <a:p>
            <a:pPr>
              <a:defRPr/>
            </a:pPr>
            <a:fld id="{16512A1D-6A83-4022-ABAD-4C2222210C0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2742616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7"/>
          <p:cNvSpPr>
            <a:spLocks noGrp="1" noChangeArrowheads="1"/>
          </p:cNvSpPr>
          <p:nvPr>
            <p:ph type="sldNum" sz="quarter" idx="12"/>
          </p:nvPr>
        </p:nvSpPr>
        <p:spPr>
          <a:ln/>
        </p:spPr>
        <p:txBody>
          <a:bodyPr/>
          <a:lstStyle>
            <a:lvl1pPr>
              <a:defRPr/>
            </a:lvl1pPr>
          </a:lstStyle>
          <a:p>
            <a:pPr>
              <a:defRPr/>
            </a:pPr>
            <a:fld id="{C1EDCE71-9846-4D72-8B8F-4B5B4242AFD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0857093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MCBD08305_0000[1]"/>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1975299" name="Rectangle 3"/>
          <p:cNvSpPr>
            <a:spLocks noGrp="1" noChangeArrowheads="1"/>
          </p:cNvSpPr>
          <p:nvPr>
            <p:ph type="ctrTitle"/>
          </p:nvPr>
        </p:nvSpPr>
        <p:spPr>
          <a:xfrm>
            <a:off x="685800" y="2130425"/>
            <a:ext cx="7772400" cy="1470025"/>
          </a:xfrm>
        </p:spPr>
        <p:txBody>
          <a:bodyPr lIns="91440" tIns="45720" rIns="91440" bIns="45720"/>
          <a:lstStyle>
            <a:lvl1pPr>
              <a:defRPr sz="5400">
                <a:solidFill>
                  <a:srgbClr val="F4FFD5"/>
                </a:solidFill>
                <a:latin typeface="Eras Bold ITC" pitchFamily="34" charset="0"/>
              </a:defRPr>
            </a:lvl1pPr>
          </a:lstStyle>
          <a:p>
            <a:r>
              <a:rPr lang="en-US"/>
              <a:t>Click to edit Master title style</a:t>
            </a:r>
          </a:p>
        </p:txBody>
      </p:sp>
      <p:sp>
        <p:nvSpPr>
          <p:cNvPr id="1975300" name="Rectangle 4"/>
          <p:cNvSpPr>
            <a:spLocks noGrp="1" noChangeArrowheads="1"/>
          </p:cNvSpPr>
          <p:nvPr>
            <p:ph type="subTitle" idx="1"/>
          </p:nvPr>
        </p:nvSpPr>
        <p:spPr>
          <a:xfrm>
            <a:off x="1371600" y="3886200"/>
            <a:ext cx="6400800" cy="1752600"/>
          </a:xfrm>
        </p:spPr>
        <p:txBody>
          <a:bodyPr/>
          <a:lstStyle>
            <a:lvl1pPr marL="0" indent="0" algn="ctr">
              <a:buFontTx/>
              <a:buNone/>
              <a:defRPr sz="2800">
                <a:solidFill>
                  <a:srgbClr val="F4FFD5"/>
                </a:solidFill>
                <a:latin typeface="Eras Bold ITC" pitchFamily="34" charset="0"/>
              </a:defRPr>
            </a:lvl1pPr>
          </a:lstStyle>
          <a:p>
            <a:r>
              <a:rPr lang="en-US"/>
              <a:t>Click to edit Master subtitle style</a:t>
            </a:r>
          </a:p>
        </p:txBody>
      </p:sp>
      <p:sp>
        <p:nvSpPr>
          <p:cNvPr id="5" name="Rectangle 5"/>
          <p:cNvSpPr>
            <a:spLocks noGrp="1" noChangeArrowheads="1"/>
          </p:cNvSpPr>
          <p:nvPr>
            <p:ph type="dt" sz="half" idx="10"/>
          </p:nvPr>
        </p:nvSpPr>
        <p:spPr/>
        <p:txBody>
          <a:bodyPr/>
          <a:lstStyle>
            <a:lvl1pPr>
              <a:defRPr/>
            </a:lvl1pPr>
          </a:lstStyle>
          <a:p>
            <a:pPr>
              <a:defRPr/>
            </a:pPr>
            <a:endParaRPr lang="en-US"/>
          </a:p>
        </p:txBody>
      </p:sp>
      <p:sp>
        <p:nvSpPr>
          <p:cNvPr id="6" name="Rectangle 6"/>
          <p:cNvSpPr>
            <a:spLocks noGrp="1" noChangeArrowheads="1"/>
          </p:cNvSpPr>
          <p:nvPr>
            <p:ph type="ftr" sz="quarter" idx="11"/>
          </p:nvPr>
        </p:nvSpPr>
        <p:spPr/>
        <p:txBody>
          <a:bodyPr/>
          <a:lstStyle>
            <a:lvl1pPr>
              <a:defRPr/>
            </a:lvl1pPr>
          </a:lstStyle>
          <a:p>
            <a:pPr>
              <a:defRPr/>
            </a:pPr>
            <a:endParaRPr lang="en-US"/>
          </a:p>
        </p:txBody>
      </p:sp>
      <p:sp>
        <p:nvSpPr>
          <p:cNvPr id="7" name="Rectangle 7"/>
          <p:cNvSpPr>
            <a:spLocks noGrp="1" noChangeArrowheads="1"/>
          </p:cNvSpPr>
          <p:nvPr>
            <p:ph type="sldNum" sz="quarter" idx="12"/>
          </p:nvPr>
        </p:nvSpPr>
        <p:spPr/>
        <p:txBody>
          <a:bodyPr/>
          <a:lstStyle>
            <a:lvl1pPr>
              <a:defRPr/>
            </a:lvl1pPr>
          </a:lstStyle>
          <a:p>
            <a:pPr>
              <a:defRPr/>
            </a:pPr>
            <a:fld id="{BBE88AF9-362A-44E4-AC3D-B290B78AE6F1}"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7"/>
          <p:cNvSpPr>
            <a:spLocks noGrp="1" noChangeArrowheads="1"/>
          </p:cNvSpPr>
          <p:nvPr>
            <p:ph type="sldNum" sz="quarter" idx="12"/>
          </p:nvPr>
        </p:nvSpPr>
        <p:spPr>
          <a:ln/>
        </p:spPr>
        <p:txBody>
          <a:bodyPr/>
          <a:lstStyle>
            <a:lvl1pPr>
              <a:defRPr/>
            </a:lvl1pPr>
          </a:lstStyle>
          <a:p>
            <a:pPr>
              <a:defRPr/>
            </a:pPr>
            <a:fld id="{C4A2386D-3365-44E4-B70C-A61954424F3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0849186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D9209173-5BEE-4DE2-81D5-A594685C568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745617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0DE773C1-40AF-4F20-8F01-201AFF54047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1661339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78A7A5E6-CDF9-49D3-95BA-F374132048C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930906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84138"/>
            <a:ext cx="2286000" cy="60420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84138"/>
            <a:ext cx="6705600" cy="60420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6D3D9811-E7F3-4F5E-8EB6-E5D3CCA120E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174203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3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0" y="84138"/>
            <a:ext cx="9144000" cy="6042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7"/>
          <p:cNvSpPr>
            <a:spLocks noGrp="1" noChangeArrowheads="1"/>
          </p:cNvSpPr>
          <p:nvPr>
            <p:ph type="sldNum" sz="quarter" idx="12"/>
          </p:nvPr>
        </p:nvSpPr>
        <p:spPr>
          <a:ln/>
        </p:spPr>
        <p:txBody>
          <a:bodyPr/>
          <a:lstStyle>
            <a:lvl1pPr>
              <a:defRPr/>
            </a:lvl1pPr>
          </a:lstStyle>
          <a:p>
            <a:pPr>
              <a:defRPr/>
            </a:pPr>
            <a:fld id="{52C5B283-1E6B-47AA-8F50-E86556A8F00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5810946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3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84138"/>
            <a:ext cx="91440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20673C4F-4AAA-47D7-B992-1C3EB9A541F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6758524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37.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74650" y="387350"/>
            <a:ext cx="8474075" cy="84931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a:p>
        </p:txBody>
      </p:sp>
    </p:spTree>
    <p:extLst>
      <p:ext uri="{BB962C8B-B14F-4D97-AF65-F5344CB8AC3E}">
        <p14:creationId xmlns:p14="http://schemas.microsoft.com/office/powerpoint/2010/main" val="411128334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MCBD08305_0000[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75299" name="Rectangle 3"/>
          <p:cNvSpPr>
            <a:spLocks noGrp="1" noChangeArrowheads="1"/>
          </p:cNvSpPr>
          <p:nvPr>
            <p:ph type="ctrTitle"/>
          </p:nvPr>
        </p:nvSpPr>
        <p:spPr>
          <a:xfrm>
            <a:off x="685800" y="2130425"/>
            <a:ext cx="7772400" cy="1470025"/>
          </a:xfrm>
        </p:spPr>
        <p:txBody>
          <a:bodyPr lIns="91440" tIns="45720" rIns="91440" bIns="45720"/>
          <a:lstStyle>
            <a:lvl1pPr>
              <a:defRPr sz="5400">
                <a:solidFill>
                  <a:srgbClr val="F4FFD5"/>
                </a:solidFill>
                <a:latin typeface="Eras Bold ITC" pitchFamily="34" charset="0"/>
              </a:defRPr>
            </a:lvl1pPr>
          </a:lstStyle>
          <a:p>
            <a:r>
              <a:rPr lang="en-US"/>
              <a:t>Click to edit Master title style</a:t>
            </a:r>
          </a:p>
        </p:txBody>
      </p:sp>
      <p:sp>
        <p:nvSpPr>
          <p:cNvPr id="1975300" name="Rectangle 4"/>
          <p:cNvSpPr>
            <a:spLocks noGrp="1" noChangeArrowheads="1"/>
          </p:cNvSpPr>
          <p:nvPr>
            <p:ph type="subTitle" idx="1"/>
          </p:nvPr>
        </p:nvSpPr>
        <p:spPr>
          <a:xfrm>
            <a:off x="1371600" y="3886200"/>
            <a:ext cx="6400800" cy="1752600"/>
          </a:xfrm>
        </p:spPr>
        <p:txBody>
          <a:bodyPr/>
          <a:lstStyle>
            <a:lvl1pPr marL="0" indent="0" algn="ctr">
              <a:buFontTx/>
              <a:buNone/>
              <a:defRPr sz="2800">
                <a:solidFill>
                  <a:srgbClr val="F4FFD5"/>
                </a:solidFill>
                <a:latin typeface="Eras Bold ITC" pitchFamily="34" charset="0"/>
              </a:defRPr>
            </a:lvl1pPr>
          </a:lstStyle>
          <a:p>
            <a:r>
              <a:rPr lang="en-US"/>
              <a:t>Click to edit Master subtitle style</a:t>
            </a:r>
          </a:p>
        </p:txBody>
      </p:sp>
      <p:sp>
        <p:nvSpPr>
          <p:cNvPr id="5" name="Rectangle 5"/>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7" name="Rectangle 7"/>
          <p:cNvSpPr>
            <a:spLocks noGrp="1" noChangeArrowheads="1"/>
          </p:cNvSpPr>
          <p:nvPr>
            <p:ph type="sldNum" sz="quarter" idx="12"/>
          </p:nvPr>
        </p:nvSpPr>
        <p:spPr/>
        <p:txBody>
          <a:bodyPr/>
          <a:lstStyle>
            <a:lvl1pPr>
              <a:defRPr/>
            </a:lvl1pPr>
          </a:lstStyle>
          <a:p>
            <a:pPr>
              <a:defRPr/>
            </a:pPr>
            <a:fld id="{FF1E20E3-5717-44C6-A449-7394801FA43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3202975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61C8EC5B-074D-420E-A2CC-EBD3DC7771B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4441691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FE07E584-712A-4EEE-A7AC-94F6F8099309}"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540FA778-6A55-4A44-A7CD-5B9A25FCABB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6316468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E9F5FB23-8321-4554-8F85-F8F45CE30B5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6875519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7"/>
          <p:cNvSpPr>
            <a:spLocks noGrp="1" noChangeArrowheads="1"/>
          </p:cNvSpPr>
          <p:nvPr>
            <p:ph type="sldNum" sz="quarter" idx="12"/>
          </p:nvPr>
        </p:nvSpPr>
        <p:spPr>
          <a:ln/>
        </p:spPr>
        <p:txBody>
          <a:bodyPr/>
          <a:lstStyle>
            <a:lvl1pPr>
              <a:defRPr/>
            </a:lvl1pPr>
          </a:lstStyle>
          <a:p>
            <a:pPr>
              <a:defRPr/>
            </a:pPr>
            <a:fld id="{66B3338A-3E4A-412F-8C26-39DFF0EBBEB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6633599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7"/>
          <p:cNvSpPr>
            <a:spLocks noGrp="1" noChangeArrowheads="1"/>
          </p:cNvSpPr>
          <p:nvPr>
            <p:ph type="sldNum" sz="quarter" idx="12"/>
          </p:nvPr>
        </p:nvSpPr>
        <p:spPr>
          <a:ln/>
        </p:spPr>
        <p:txBody>
          <a:bodyPr/>
          <a:lstStyle>
            <a:lvl1pPr>
              <a:defRPr/>
            </a:lvl1pPr>
          </a:lstStyle>
          <a:p>
            <a:pPr>
              <a:defRPr/>
            </a:pPr>
            <a:fld id="{86E75957-1D7D-455D-8CD8-8B547ACEF8C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0112991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7"/>
          <p:cNvSpPr>
            <a:spLocks noGrp="1" noChangeArrowheads="1"/>
          </p:cNvSpPr>
          <p:nvPr>
            <p:ph type="sldNum" sz="quarter" idx="12"/>
          </p:nvPr>
        </p:nvSpPr>
        <p:spPr>
          <a:ln/>
        </p:spPr>
        <p:txBody>
          <a:bodyPr/>
          <a:lstStyle>
            <a:lvl1pPr>
              <a:defRPr/>
            </a:lvl1pPr>
          </a:lstStyle>
          <a:p>
            <a:pPr>
              <a:defRPr/>
            </a:pPr>
            <a:fld id="{C1DE52F6-540E-48F7-8B74-77B25AD5C06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5453420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E2649646-5B89-4861-87E7-F86201461FF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187655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1644BA63-4726-440D-BF7A-A5249C78658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3526279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19236378-9991-45A4-BA63-3D2AD41AFEA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5031994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84138"/>
            <a:ext cx="2286000" cy="60420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84138"/>
            <a:ext cx="6705600" cy="60420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9F690406-F679-4456-A434-199CB5C6E82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651615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49.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0" y="84138"/>
            <a:ext cx="9144000" cy="6042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7"/>
          <p:cNvSpPr>
            <a:spLocks noGrp="1" noChangeArrowheads="1"/>
          </p:cNvSpPr>
          <p:nvPr>
            <p:ph type="sldNum" sz="quarter" idx="12"/>
          </p:nvPr>
        </p:nvSpPr>
        <p:spPr>
          <a:ln/>
        </p:spPr>
        <p:txBody>
          <a:bodyPr/>
          <a:lstStyle>
            <a:lvl1pPr>
              <a:defRPr/>
            </a:lvl1pPr>
          </a:lstStyle>
          <a:p>
            <a:pPr>
              <a:defRPr/>
            </a:pPr>
            <a:fld id="{0E31D90C-2FAF-4D0E-A876-9C40470BFF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1798182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A48D7116-E0BA-487A-9262-27318EF19E4D}"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C542CFDF-2C41-4FAE-842B-3D264EB057C5}"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US"/>
          </a:p>
        </p:txBody>
      </p:sp>
      <p:sp>
        <p:nvSpPr>
          <p:cNvPr id="9" name="Rectangle 7"/>
          <p:cNvSpPr>
            <a:spLocks noGrp="1" noChangeArrowheads="1"/>
          </p:cNvSpPr>
          <p:nvPr>
            <p:ph type="sldNum" sz="quarter" idx="12"/>
          </p:nvPr>
        </p:nvSpPr>
        <p:spPr>
          <a:ln/>
        </p:spPr>
        <p:txBody>
          <a:bodyPr/>
          <a:lstStyle>
            <a:lvl1pPr>
              <a:defRPr/>
            </a:lvl1pPr>
          </a:lstStyle>
          <a:p>
            <a:pPr>
              <a:defRPr/>
            </a:pPr>
            <a:fld id="{D2EF8014-ED75-4D14-B277-847EFF4663D8}"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p>
        </p:txBody>
      </p:sp>
      <p:sp>
        <p:nvSpPr>
          <p:cNvPr id="5" name="Rectangle 7"/>
          <p:cNvSpPr>
            <a:spLocks noGrp="1" noChangeArrowheads="1"/>
          </p:cNvSpPr>
          <p:nvPr>
            <p:ph type="sldNum" sz="quarter" idx="12"/>
          </p:nvPr>
        </p:nvSpPr>
        <p:spPr>
          <a:ln/>
        </p:spPr>
        <p:txBody>
          <a:bodyPr/>
          <a:lstStyle>
            <a:lvl1pPr>
              <a:defRPr/>
            </a:lvl1pPr>
          </a:lstStyle>
          <a:p>
            <a:pPr>
              <a:defRPr/>
            </a:pPr>
            <a:fld id="{BDD771FC-6E64-4A5C-AEAB-5E677B189517}"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p>
        </p:txBody>
      </p:sp>
      <p:sp>
        <p:nvSpPr>
          <p:cNvPr id="4" name="Rectangle 7"/>
          <p:cNvSpPr>
            <a:spLocks noGrp="1" noChangeArrowheads="1"/>
          </p:cNvSpPr>
          <p:nvPr>
            <p:ph type="sldNum" sz="quarter" idx="12"/>
          </p:nvPr>
        </p:nvSpPr>
        <p:spPr>
          <a:ln/>
        </p:spPr>
        <p:txBody>
          <a:bodyPr/>
          <a:lstStyle>
            <a:lvl1pPr>
              <a:defRPr/>
            </a:lvl1pPr>
          </a:lstStyle>
          <a:p>
            <a:pPr>
              <a:defRPr/>
            </a:pPr>
            <a:fld id="{167588EA-50DF-4820-992B-0C903591E8EF}"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F34765C-B0FE-431B-8BFE-B239D06C95AC}" type="slidenum">
              <a:rPr lang="en-US"/>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C8053240-75F8-41DE-8B86-374839A30262}"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E4E263B0-D127-4975-923C-80F349EC1377}"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AD75DD4E-7441-4414-9AE2-AE67E5CCA304}"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84138"/>
            <a:ext cx="2286000" cy="60420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84138"/>
            <a:ext cx="6705600" cy="60420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4C166D47-2B26-4AFE-BF3A-C151C154A5E3}"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0" y="84138"/>
            <a:ext cx="9144000" cy="6042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p>
        </p:txBody>
      </p:sp>
      <p:sp>
        <p:nvSpPr>
          <p:cNvPr id="5" name="Rectangle 7"/>
          <p:cNvSpPr>
            <a:spLocks noGrp="1" noChangeArrowheads="1"/>
          </p:cNvSpPr>
          <p:nvPr>
            <p:ph type="sldNum" sz="quarter" idx="12"/>
          </p:nvPr>
        </p:nvSpPr>
        <p:spPr>
          <a:ln/>
        </p:spPr>
        <p:txBody>
          <a:bodyPr/>
          <a:lstStyle>
            <a:lvl1pPr>
              <a:defRPr/>
            </a:lvl1pPr>
          </a:lstStyle>
          <a:p>
            <a:pPr>
              <a:defRPr/>
            </a:pPr>
            <a:fld id="{456A1DC9-73C6-4A34-9BD6-02695254B464}"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84138"/>
            <a:ext cx="91440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E3D9A4FB-C814-4E60-A17C-5275AEBC8C56}"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74650" y="387350"/>
            <a:ext cx="8474075" cy="84931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MCBD08305_0000[1]"/>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1975299" name="Rectangle 3"/>
          <p:cNvSpPr>
            <a:spLocks noGrp="1" noChangeArrowheads="1"/>
          </p:cNvSpPr>
          <p:nvPr>
            <p:ph type="ctrTitle"/>
          </p:nvPr>
        </p:nvSpPr>
        <p:spPr>
          <a:xfrm>
            <a:off x="685800" y="2130425"/>
            <a:ext cx="7772400" cy="1470025"/>
          </a:xfrm>
        </p:spPr>
        <p:txBody>
          <a:bodyPr lIns="91440" tIns="45720" rIns="91440" bIns="45720"/>
          <a:lstStyle>
            <a:lvl1pPr>
              <a:defRPr sz="5400">
                <a:solidFill>
                  <a:srgbClr val="F4FFD5"/>
                </a:solidFill>
                <a:latin typeface="Eras Bold ITC" pitchFamily="34" charset="0"/>
              </a:defRPr>
            </a:lvl1pPr>
          </a:lstStyle>
          <a:p>
            <a:r>
              <a:rPr lang="en-US"/>
              <a:t>Click to edit Master title style</a:t>
            </a:r>
          </a:p>
        </p:txBody>
      </p:sp>
      <p:sp>
        <p:nvSpPr>
          <p:cNvPr id="1975300" name="Rectangle 4"/>
          <p:cNvSpPr>
            <a:spLocks noGrp="1" noChangeArrowheads="1"/>
          </p:cNvSpPr>
          <p:nvPr>
            <p:ph type="subTitle" idx="1"/>
          </p:nvPr>
        </p:nvSpPr>
        <p:spPr>
          <a:xfrm>
            <a:off x="1371600" y="3886200"/>
            <a:ext cx="6400800" cy="1752600"/>
          </a:xfrm>
        </p:spPr>
        <p:txBody>
          <a:bodyPr/>
          <a:lstStyle>
            <a:lvl1pPr marL="0" indent="0" algn="ctr">
              <a:buFontTx/>
              <a:buNone/>
              <a:defRPr sz="2800">
                <a:solidFill>
                  <a:srgbClr val="F4FFD5"/>
                </a:solidFill>
                <a:latin typeface="Eras Bold ITC" pitchFamily="34" charset="0"/>
              </a:defRPr>
            </a:lvl1pPr>
          </a:lstStyle>
          <a:p>
            <a:r>
              <a:rPr lang="en-US"/>
              <a:t>Click to edit Master subtitle style</a:t>
            </a:r>
          </a:p>
        </p:txBody>
      </p:sp>
      <p:sp>
        <p:nvSpPr>
          <p:cNvPr id="5" name="Rectangle 5"/>
          <p:cNvSpPr>
            <a:spLocks noGrp="1" noChangeArrowheads="1"/>
          </p:cNvSpPr>
          <p:nvPr>
            <p:ph type="dt" sz="half" idx="10"/>
          </p:nvPr>
        </p:nvSpPr>
        <p:spPr/>
        <p:txBody>
          <a:bodyPr/>
          <a:lstStyle>
            <a:lvl1pPr>
              <a:defRPr/>
            </a:lvl1pPr>
          </a:lstStyle>
          <a:p>
            <a:pPr>
              <a:defRPr/>
            </a:pPr>
            <a:endParaRPr lang="en-US"/>
          </a:p>
        </p:txBody>
      </p:sp>
      <p:sp>
        <p:nvSpPr>
          <p:cNvPr id="6" name="Rectangle 6"/>
          <p:cNvSpPr>
            <a:spLocks noGrp="1" noChangeArrowheads="1"/>
          </p:cNvSpPr>
          <p:nvPr>
            <p:ph type="ftr" sz="quarter" idx="11"/>
          </p:nvPr>
        </p:nvSpPr>
        <p:spPr/>
        <p:txBody>
          <a:bodyPr/>
          <a:lstStyle>
            <a:lvl1pPr>
              <a:defRPr/>
            </a:lvl1pPr>
          </a:lstStyle>
          <a:p>
            <a:pPr>
              <a:defRPr/>
            </a:pPr>
            <a:endParaRPr lang="en-US"/>
          </a:p>
        </p:txBody>
      </p:sp>
      <p:sp>
        <p:nvSpPr>
          <p:cNvPr id="7" name="Rectangle 7"/>
          <p:cNvSpPr>
            <a:spLocks noGrp="1" noChangeArrowheads="1"/>
          </p:cNvSpPr>
          <p:nvPr>
            <p:ph type="sldNum" sz="quarter" idx="12"/>
          </p:nvPr>
        </p:nvSpPr>
        <p:spPr/>
        <p:txBody>
          <a:bodyPr/>
          <a:lstStyle>
            <a:lvl1pPr>
              <a:defRPr/>
            </a:lvl1pPr>
          </a:lstStyle>
          <a:p>
            <a:pPr>
              <a:defRPr/>
            </a:pPr>
            <a:fld id="{3616C74A-CB36-4F29-B4B4-561914F81FC4}"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579C752E-4B0C-4E94-8ADA-77DED9EF3EB0}"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AE6CC4C4-C215-425C-B829-4B3315FD257E}"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79B00E6-1787-41C2-BB44-E7B3C0111DEA}" type="slidenum">
              <a:rPr lang="en-US"/>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F3D226AA-B685-4474-9835-0A103F8B4C15}"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US"/>
          </a:p>
        </p:txBody>
      </p:sp>
      <p:sp>
        <p:nvSpPr>
          <p:cNvPr id="9" name="Rectangle 7"/>
          <p:cNvSpPr>
            <a:spLocks noGrp="1" noChangeArrowheads="1"/>
          </p:cNvSpPr>
          <p:nvPr>
            <p:ph type="sldNum" sz="quarter" idx="12"/>
          </p:nvPr>
        </p:nvSpPr>
        <p:spPr>
          <a:ln/>
        </p:spPr>
        <p:txBody>
          <a:bodyPr/>
          <a:lstStyle>
            <a:lvl1pPr>
              <a:defRPr/>
            </a:lvl1pPr>
          </a:lstStyle>
          <a:p>
            <a:pPr>
              <a:defRPr/>
            </a:pPr>
            <a:fld id="{148DD1AC-4F08-49FE-9DBF-8E38D19BFE39}"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p>
        </p:txBody>
      </p:sp>
      <p:sp>
        <p:nvSpPr>
          <p:cNvPr id="5" name="Rectangle 7"/>
          <p:cNvSpPr>
            <a:spLocks noGrp="1" noChangeArrowheads="1"/>
          </p:cNvSpPr>
          <p:nvPr>
            <p:ph type="sldNum" sz="quarter" idx="12"/>
          </p:nvPr>
        </p:nvSpPr>
        <p:spPr>
          <a:ln/>
        </p:spPr>
        <p:txBody>
          <a:bodyPr/>
          <a:lstStyle>
            <a:lvl1pPr>
              <a:defRPr/>
            </a:lvl1pPr>
          </a:lstStyle>
          <a:p>
            <a:pPr>
              <a:defRPr/>
            </a:pPr>
            <a:fld id="{E9841B92-2D5B-4313-BAE6-D9D7098202FA}"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p>
        </p:txBody>
      </p:sp>
      <p:sp>
        <p:nvSpPr>
          <p:cNvPr id="4" name="Rectangle 7"/>
          <p:cNvSpPr>
            <a:spLocks noGrp="1" noChangeArrowheads="1"/>
          </p:cNvSpPr>
          <p:nvPr>
            <p:ph type="sldNum" sz="quarter" idx="12"/>
          </p:nvPr>
        </p:nvSpPr>
        <p:spPr>
          <a:ln/>
        </p:spPr>
        <p:txBody>
          <a:bodyPr/>
          <a:lstStyle>
            <a:lvl1pPr>
              <a:defRPr/>
            </a:lvl1pPr>
          </a:lstStyle>
          <a:p>
            <a:pPr>
              <a:defRPr/>
            </a:pPr>
            <a:fld id="{2C2CAA4F-A28D-42B8-9DF3-BDB233AE5CAF}"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E6F3257C-B4B1-4C22-818C-6A074162796A}"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094B1580-A8C7-4C5E-BB70-09F35DCC813E}"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9FECDB67-72B7-40D7-AB9E-3A19299D9897}"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84138"/>
            <a:ext cx="2286000" cy="60420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84138"/>
            <a:ext cx="6705600" cy="60420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BD5C1EF0-1DC4-4DA5-BDF7-F4E8FDED1B64}"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0" y="84138"/>
            <a:ext cx="9144000" cy="6042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p>
        </p:txBody>
      </p:sp>
      <p:sp>
        <p:nvSpPr>
          <p:cNvPr id="5" name="Rectangle 7"/>
          <p:cNvSpPr>
            <a:spLocks noGrp="1" noChangeArrowheads="1"/>
          </p:cNvSpPr>
          <p:nvPr>
            <p:ph type="sldNum" sz="quarter" idx="12"/>
          </p:nvPr>
        </p:nvSpPr>
        <p:spPr>
          <a:ln/>
        </p:spPr>
        <p:txBody>
          <a:bodyPr/>
          <a:lstStyle>
            <a:lvl1pPr>
              <a:defRPr/>
            </a:lvl1pPr>
          </a:lstStyle>
          <a:p>
            <a:pPr>
              <a:defRPr/>
            </a:pPr>
            <a:fld id="{9BCAB488-D0DF-4836-A6F5-14875CDD894A}"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975298" name="Picture 2" descr="MCBD08305_0000[1]"/>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p:spPr>
      </p:pic>
      <p:sp>
        <p:nvSpPr>
          <p:cNvPr id="1975299" name="Rectangle 3"/>
          <p:cNvSpPr>
            <a:spLocks noGrp="1" noChangeArrowheads="1"/>
          </p:cNvSpPr>
          <p:nvPr>
            <p:ph type="ctrTitle"/>
          </p:nvPr>
        </p:nvSpPr>
        <p:spPr>
          <a:xfrm>
            <a:off x="685800" y="2130425"/>
            <a:ext cx="7772400" cy="1470025"/>
          </a:xfrm>
        </p:spPr>
        <p:txBody>
          <a:bodyPr lIns="91440" tIns="45720" rIns="91440" bIns="45720"/>
          <a:lstStyle>
            <a:lvl1pPr>
              <a:defRPr sz="5400">
                <a:solidFill>
                  <a:srgbClr val="F4FFD5"/>
                </a:solidFill>
                <a:latin typeface="Eras Bold ITC" pitchFamily="34" charset="0"/>
              </a:defRPr>
            </a:lvl1pPr>
          </a:lstStyle>
          <a:p>
            <a:r>
              <a:rPr lang="en-US"/>
              <a:t>Click to edit Master title style</a:t>
            </a:r>
          </a:p>
        </p:txBody>
      </p:sp>
      <p:sp>
        <p:nvSpPr>
          <p:cNvPr id="1975300" name="Rectangle 4"/>
          <p:cNvSpPr>
            <a:spLocks noGrp="1" noChangeArrowheads="1"/>
          </p:cNvSpPr>
          <p:nvPr>
            <p:ph type="subTitle" idx="1"/>
          </p:nvPr>
        </p:nvSpPr>
        <p:spPr>
          <a:xfrm>
            <a:off x="1371600" y="3886200"/>
            <a:ext cx="6400800" cy="1752600"/>
          </a:xfrm>
        </p:spPr>
        <p:txBody>
          <a:bodyPr/>
          <a:lstStyle>
            <a:lvl1pPr marL="0" indent="0" algn="ctr">
              <a:buFontTx/>
              <a:buNone/>
              <a:defRPr sz="2800">
                <a:solidFill>
                  <a:srgbClr val="F4FFD5"/>
                </a:solidFill>
                <a:latin typeface="Eras Bold ITC" pitchFamily="34" charset="0"/>
              </a:defRPr>
            </a:lvl1pPr>
          </a:lstStyle>
          <a:p>
            <a:r>
              <a:rPr lang="en-US"/>
              <a:t>Click to edit Master subtitle style</a:t>
            </a:r>
          </a:p>
        </p:txBody>
      </p:sp>
      <p:sp>
        <p:nvSpPr>
          <p:cNvPr id="1975301" name="Rectangle 5"/>
          <p:cNvSpPr>
            <a:spLocks noGrp="1" noChangeArrowheads="1"/>
          </p:cNvSpPr>
          <p:nvPr>
            <p:ph type="dt" sz="half" idx="2"/>
          </p:nvPr>
        </p:nvSpPr>
        <p:spPr/>
        <p:txBody>
          <a:bodyPr/>
          <a:lstStyle>
            <a:lvl1pPr>
              <a:defRPr/>
            </a:lvl1pPr>
          </a:lstStyle>
          <a:p>
            <a:pPr algn="l" rtl="0" fontAlgn="base">
              <a:spcBef>
                <a:spcPct val="0"/>
              </a:spcBef>
              <a:spcAft>
                <a:spcPct val="0"/>
              </a:spcAft>
            </a:pPr>
            <a:endParaRPr lang="en-US" sz="1200" kern="1200">
              <a:solidFill>
                <a:srgbClr val="000000"/>
              </a:solidFill>
              <a:latin typeface="Agency FB" pitchFamily="34" charset="0"/>
              <a:ea typeface="+mn-ea"/>
              <a:cs typeface="Arial"/>
            </a:endParaRPr>
          </a:p>
        </p:txBody>
      </p:sp>
      <p:sp>
        <p:nvSpPr>
          <p:cNvPr id="1975302" name="Rectangle 6"/>
          <p:cNvSpPr>
            <a:spLocks noGrp="1" noChangeArrowheads="1"/>
          </p:cNvSpPr>
          <p:nvPr>
            <p:ph type="ftr" sz="quarter" idx="3"/>
          </p:nvPr>
        </p:nvSpPr>
        <p:spPr/>
        <p:txBody>
          <a:bodyPr/>
          <a:lstStyle>
            <a:lvl1pPr>
              <a:defRPr/>
            </a:lvl1pPr>
          </a:lstStyle>
          <a:p>
            <a:pPr algn="ctr" rtl="0" fontAlgn="base">
              <a:spcBef>
                <a:spcPct val="0"/>
              </a:spcBef>
              <a:spcAft>
                <a:spcPct val="0"/>
              </a:spcAft>
            </a:pPr>
            <a:endParaRPr lang="en-US" sz="1200" kern="1200">
              <a:solidFill>
                <a:srgbClr val="000000"/>
              </a:solidFill>
              <a:latin typeface="Agency FB" pitchFamily="34" charset="0"/>
              <a:ea typeface="+mn-ea"/>
              <a:cs typeface="Arial"/>
            </a:endParaRPr>
          </a:p>
        </p:txBody>
      </p:sp>
      <p:sp>
        <p:nvSpPr>
          <p:cNvPr id="1975303" name="Rectangle 7"/>
          <p:cNvSpPr>
            <a:spLocks noGrp="1" noChangeArrowheads="1"/>
          </p:cNvSpPr>
          <p:nvPr>
            <p:ph type="sldNum" sz="quarter" idx="4"/>
          </p:nvPr>
        </p:nvSpPr>
        <p:spPr/>
        <p:txBody>
          <a:bodyPr/>
          <a:lstStyle>
            <a:lvl1pPr>
              <a:defRPr/>
            </a:lvl1pPr>
          </a:lstStyle>
          <a:p>
            <a:pPr algn="r" rtl="0" fontAlgn="base">
              <a:spcBef>
                <a:spcPct val="0"/>
              </a:spcBef>
              <a:spcAft>
                <a:spcPct val="0"/>
              </a:spcAft>
            </a:pPr>
            <a:fld id="{6DB53F4E-FA51-49FA-867B-719D5984ADF2}" type="slidenum">
              <a:rPr lang="en-US" sz="1200" kern="1200">
                <a:solidFill>
                  <a:srgbClr val="000000"/>
                </a:solidFill>
                <a:latin typeface="Agency FB" pitchFamily="34" charset="0"/>
                <a:ea typeface="+mn-ea"/>
                <a:cs typeface="Arial"/>
              </a:rPr>
              <a:pPr algn="r" rtl="0" fontAlgn="base">
                <a:spcBef>
                  <a:spcPct val="0"/>
                </a:spcBef>
                <a:spcAft>
                  <a:spcPct val="0"/>
                </a:spcAft>
              </a:pPr>
              <a:t>‹#›</a:t>
            </a:fld>
            <a:endParaRPr lang="en-US" sz="1200" kern="1200">
              <a:solidFill>
                <a:srgbClr val="000000"/>
              </a:solidFill>
              <a:latin typeface="Agency FB" pitchFamily="34" charset="0"/>
              <a:ea typeface="+mn-ea"/>
              <a:cs typeface="Arial"/>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4767D5B-7F1C-4ACA-B5FD-DD51C4FF2191}" type="slidenum">
              <a:rPr lang="en-US"/>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lgn="l" rtl="0" fontAlgn="base">
              <a:spcBef>
                <a:spcPct val="0"/>
              </a:spcBef>
              <a:spcAft>
                <a:spcPct val="0"/>
              </a:spcAft>
            </a:pPr>
            <a:endParaRPr lang="en-US" sz="1200" kern="1200">
              <a:solidFill>
                <a:srgbClr val="000000"/>
              </a:solidFill>
              <a:latin typeface="Agency FB" pitchFamily="34" charset="0"/>
              <a:ea typeface="+mn-ea"/>
              <a:cs typeface="Arial"/>
            </a:endParaRPr>
          </a:p>
        </p:txBody>
      </p:sp>
      <p:sp>
        <p:nvSpPr>
          <p:cNvPr id="5" name="Footer Placeholder 4"/>
          <p:cNvSpPr>
            <a:spLocks noGrp="1"/>
          </p:cNvSpPr>
          <p:nvPr>
            <p:ph type="ftr" sz="quarter" idx="11"/>
          </p:nvPr>
        </p:nvSpPr>
        <p:spPr/>
        <p:txBody>
          <a:bodyPr/>
          <a:lstStyle>
            <a:lvl1pPr>
              <a:defRPr/>
            </a:lvl1pPr>
          </a:lstStyle>
          <a:p>
            <a:pPr algn="ctr" rtl="0" fontAlgn="base">
              <a:spcBef>
                <a:spcPct val="0"/>
              </a:spcBef>
              <a:spcAft>
                <a:spcPct val="0"/>
              </a:spcAft>
            </a:pPr>
            <a:endParaRPr lang="en-US" sz="1200" kern="1200">
              <a:solidFill>
                <a:srgbClr val="000000"/>
              </a:solidFill>
              <a:latin typeface="Agency FB" pitchFamily="34" charset="0"/>
              <a:ea typeface="+mn-ea"/>
              <a:cs typeface="Arial"/>
            </a:endParaRPr>
          </a:p>
        </p:txBody>
      </p:sp>
      <p:sp>
        <p:nvSpPr>
          <p:cNvPr id="6" name="Slide Number Placeholder 5"/>
          <p:cNvSpPr>
            <a:spLocks noGrp="1"/>
          </p:cNvSpPr>
          <p:nvPr>
            <p:ph type="sldNum" sz="quarter" idx="12"/>
          </p:nvPr>
        </p:nvSpPr>
        <p:spPr/>
        <p:txBody>
          <a:bodyPr/>
          <a:lstStyle>
            <a:lvl1pPr>
              <a:defRPr/>
            </a:lvl1pPr>
          </a:lstStyle>
          <a:p>
            <a:pPr algn="r" rtl="0" fontAlgn="base">
              <a:spcBef>
                <a:spcPct val="0"/>
              </a:spcBef>
              <a:spcAft>
                <a:spcPct val="0"/>
              </a:spcAft>
            </a:pPr>
            <a:fld id="{9F34765C-B0FE-431B-8BFE-B239D06C95AC}" type="slidenum">
              <a:rPr lang="en-US" sz="1200" kern="1200">
                <a:solidFill>
                  <a:srgbClr val="000000"/>
                </a:solidFill>
                <a:latin typeface="Agency FB" pitchFamily="34" charset="0"/>
                <a:ea typeface="+mn-ea"/>
                <a:cs typeface="Arial"/>
              </a:rPr>
              <a:pPr algn="r" rtl="0" fontAlgn="base">
                <a:spcBef>
                  <a:spcPct val="0"/>
                </a:spcBef>
                <a:spcAft>
                  <a:spcPct val="0"/>
                </a:spcAft>
              </a:pPr>
              <a:t>‹#›</a:t>
            </a:fld>
            <a:endParaRPr lang="en-US" sz="1200" kern="1200">
              <a:solidFill>
                <a:srgbClr val="000000"/>
              </a:solidFill>
              <a:latin typeface="Agency FB" pitchFamily="34" charset="0"/>
              <a:ea typeface="+mn-ea"/>
              <a:cs typeface="Arial"/>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lgn="l" rtl="0" fontAlgn="base">
              <a:spcBef>
                <a:spcPct val="0"/>
              </a:spcBef>
              <a:spcAft>
                <a:spcPct val="0"/>
              </a:spcAft>
            </a:pPr>
            <a:endParaRPr lang="en-US" sz="1200" kern="1200">
              <a:solidFill>
                <a:srgbClr val="000000"/>
              </a:solidFill>
              <a:latin typeface="Agency FB" pitchFamily="34" charset="0"/>
              <a:ea typeface="+mn-ea"/>
              <a:cs typeface="Arial"/>
            </a:endParaRPr>
          </a:p>
        </p:txBody>
      </p:sp>
      <p:sp>
        <p:nvSpPr>
          <p:cNvPr id="5" name="Footer Placeholder 4"/>
          <p:cNvSpPr>
            <a:spLocks noGrp="1"/>
          </p:cNvSpPr>
          <p:nvPr>
            <p:ph type="ftr" sz="quarter" idx="11"/>
          </p:nvPr>
        </p:nvSpPr>
        <p:spPr/>
        <p:txBody>
          <a:bodyPr/>
          <a:lstStyle>
            <a:lvl1pPr>
              <a:defRPr/>
            </a:lvl1pPr>
          </a:lstStyle>
          <a:p>
            <a:pPr algn="ctr" rtl="0" fontAlgn="base">
              <a:spcBef>
                <a:spcPct val="0"/>
              </a:spcBef>
              <a:spcAft>
                <a:spcPct val="0"/>
              </a:spcAft>
            </a:pPr>
            <a:endParaRPr lang="en-US" sz="1200" kern="1200">
              <a:solidFill>
                <a:srgbClr val="000000"/>
              </a:solidFill>
              <a:latin typeface="Agency FB" pitchFamily="34" charset="0"/>
              <a:ea typeface="+mn-ea"/>
              <a:cs typeface="Arial"/>
            </a:endParaRPr>
          </a:p>
        </p:txBody>
      </p:sp>
      <p:sp>
        <p:nvSpPr>
          <p:cNvPr id="6" name="Slide Number Placeholder 5"/>
          <p:cNvSpPr>
            <a:spLocks noGrp="1"/>
          </p:cNvSpPr>
          <p:nvPr>
            <p:ph type="sldNum" sz="quarter" idx="12"/>
          </p:nvPr>
        </p:nvSpPr>
        <p:spPr/>
        <p:txBody>
          <a:bodyPr/>
          <a:lstStyle>
            <a:lvl1pPr>
              <a:defRPr/>
            </a:lvl1pPr>
          </a:lstStyle>
          <a:p>
            <a:pPr algn="r" rtl="0" fontAlgn="base">
              <a:spcBef>
                <a:spcPct val="0"/>
              </a:spcBef>
              <a:spcAft>
                <a:spcPct val="0"/>
              </a:spcAft>
            </a:pPr>
            <a:fld id="{579B00E6-1787-41C2-BB44-E7B3C0111DEA}" type="slidenum">
              <a:rPr lang="en-US" sz="1200" kern="1200">
                <a:solidFill>
                  <a:srgbClr val="000000"/>
                </a:solidFill>
                <a:latin typeface="Agency FB" pitchFamily="34" charset="0"/>
                <a:ea typeface="+mn-ea"/>
                <a:cs typeface="Arial"/>
              </a:rPr>
              <a:pPr algn="r" rtl="0" fontAlgn="base">
                <a:spcBef>
                  <a:spcPct val="0"/>
                </a:spcBef>
                <a:spcAft>
                  <a:spcPct val="0"/>
                </a:spcAft>
              </a:pPr>
              <a:t>‹#›</a:t>
            </a:fld>
            <a:endParaRPr lang="en-US" sz="1200" kern="1200">
              <a:solidFill>
                <a:srgbClr val="000000"/>
              </a:solidFill>
              <a:latin typeface="Agency FB" pitchFamily="34" charset="0"/>
              <a:ea typeface="+mn-ea"/>
              <a:cs typeface="Arial"/>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lgn="l" rtl="0" fontAlgn="base">
              <a:spcBef>
                <a:spcPct val="0"/>
              </a:spcBef>
              <a:spcAft>
                <a:spcPct val="0"/>
              </a:spcAft>
            </a:pPr>
            <a:endParaRPr lang="en-US" sz="1200" kern="1200">
              <a:solidFill>
                <a:srgbClr val="000000"/>
              </a:solidFill>
              <a:latin typeface="Agency FB" pitchFamily="34" charset="0"/>
              <a:ea typeface="+mn-ea"/>
              <a:cs typeface="Arial"/>
            </a:endParaRPr>
          </a:p>
        </p:txBody>
      </p:sp>
      <p:sp>
        <p:nvSpPr>
          <p:cNvPr id="6" name="Footer Placeholder 5"/>
          <p:cNvSpPr>
            <a:spLocks noGrp="1"/>
          </p:cNvSpPr>
          <p:nvPr>
            <p:ph type="ftr" sz="quarter" idx="11"/>
          </p:nvPr>
        </p:nvSpPr>
        <p:spPr/>
        <p:txBody>
          <a:bodyPr/>
          <a:lstStyle>
            <a:lvl1pPr>
              <a:defRPr/>
            </a:lvl1pPr>
          </a:lstStyle>
          <a:p>
            <a:pPr algn="ctr" rtl="0" fontAlgn="base">
              <a:spcBef>
                <a:spcPct val="0"/>
              </a:spcBef>
              <a:spcAft>
                <a:spcPct val="0"/>
              </a:spcAft>
            </a:pPr>
            <a:endParaRPr lang="en-US" sz="1200" kern="1200">
              <a:solidFill>
                <a:srgbClr val="000000"/>
              </a:solidFill>
              <a:latin typeface="Agency FB" pitchFamily="34" charset="0"/>
              <a:ea typeface="+mn-ea"/>
              <a:cs typeface="Arial"/>
            </a:endParaRPr>
          </a:p>
        </p:txBody>
      </p:sp>
      <p:sp>
        <p:nvSpPr>
          <p:cNvPr id="7" name="Slide Number Placeholder 6"/>
          <p:cNvSpPr>
            <a:spLocks noGrp="1"/>
          </p:cNvSpPr>
          <p:nvPr>
            <p:ph type="sldNum" sz="quarter" idx="12"/>
          </p:nvPr>
        </p:nvSpPr>
        <p:spPr/>
        <p:txBody>
          <a:bodyPr/>
          <a:lstStyle>
            <a:lvl1pPr>
              <a:defRPr/>
            </a:lvl1pPr>
          </a:lstStyle>
          <a:p>
            <a:pPr algn="r" rtl="0" fontAlgn="base">
              <a:spcBef>
                <a:spcPct val="0"/>
              </a:spcBef>
              <a:spcAft>
                <a:spcPct val="0"/>
              </a:spcAft>
            </a:pPr>
            <a:fld id="{A4767D5B-7F1C-4ACA-B5FD-DD51C4FF2191}" type="slidenum">
              <a:rPr lang="en-US" sz="1200" kern="1200">
                <a:solidFill>
                  <a:srgbClr val="000000"/>
                </a:solidFill>
                <a:latin typeface="Agency FB" pitchFamily="34" charset="0"/>
                <a:ea typeface="+mn-ea"/>
                <a:cs typeface="Arial"/>
              </a:rPr>
              <a:pPr algn="r" rtl="0" fontAlgn="base">
                <a:spcBef>
                  <a:spcPct val="0"/>
                </a:spcBef>
                <a:spcAft>
                  <a:spcPct val="0"/>
                </a:spcAft>
              </a:pPr>
              <a:t>‹#›</a:t>
            </a:fld>
            <a:endParaRPr lang="en-US" sz="1200" kern="1200">
              <a:solidFill>
                <a:srgbClr val="000000"/>
              </a:solidFill>
              <a:latin typeface="Agency FB" pitchFamily="34" charset="0"/>
              <a:ea typeface="+mn-ea"/>
              <a:cs typeface="Arial"/>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lgn="l" rtl="0" fontAlgn="base">
              <a:spcBef>
                <a:spcPct val="0"/>
              </a:spcBef>
              <a:spcAft>
                <a:spcPct val="0"/>
              </a:spcAft>
            </a:pPr>
            <a:endParaRPr lang="en-US" sz="1200" kern="1200">
              <a:solidFill>
                <a:srgbClr val="000000"/>
              </a:solidFill>
              <a:latin typeface="Agency FB" pitchFamily="34" charset="0"/>
              <a:ea typeface="+mn-ea"/>
              <a:cs typeface="Arial"/>
            </a:endParaRPr>
          </a:p>
        </p:txBody>
      </p:sp>
      <p:sp>
        <p:nvSpPr>
          <p:cNvPr id="8" name="Footer Placeholder 7"/>
          <p:cNvSpPr>
            <a:spLocks noGrp="1"/>
          </p:cNvSpPr>
          <p:nvPr>
            <p:ph type="ftr" sz="quarter" idx="11"/>
          </p:nvPr>
        </p:nvSpPr>
        <p:spPr/>
        <p:txBody>
          <a:bodyPr/>
          <a:lstStyle>
            <a:lvl1pPr>
              <a:defRPr/>
            </a:lvl1pPr>
          </a:lstStyle>
          <a:p>
            <a:pPr algn="ctr" rtl="0" fontAlgn="base">
              <a:spcBef>
                <a:spcPct val="0"/>
              </a:spcBef>
              <a:spcAft>
                <a:spcPct val="0"/>
              </a:spcAft>
            </a:pPr>
            <a:endParaRPr lang="en-US" sz="1200" kern="1200">
              <a:solidFill>
                <a:srgbClr val="000000"/>
              </a:solidFill>
              <a:latin typeface="Agency FB" pitchFamily="34" charset="0"/>
              <a:ea typeface="+mn-ea"/>
              <a:cs typeface="Arial"/>
            </a:endParaRPr>
          </a:p>
        </p:txBody>
      </p:sp>
      <p:sp>
        <p:nvSpPr>
          <p:cNvPr id="9" name="Slide Number Placeholder 8"/>
          <p:cNvSpPr>
            <a:spLocks noGrp="1"/>
          </p:cNvSpPr>
          <p:nvPr>
            <p:ph type="sldNum" sz="quarter" idx="12"/>
          </p:nvPr>
        </p:nvSpPr>
        <p:spPr/>
        <p:txBody>
          <a:bodyPr/>
          <a:lstStyle>
            <a:lvl1pPr>
              <a:defRPr/>
            </a:lvl1pPr>
          </a:lstStyle>
          <a:p>
            <a:pPr algn="r" rtl="0" fontAlgn="base">
              <a:spcBef>
                <a:spcPct val="0"/>
              </a:spcBef>
              <a:spcAft>
                <a:spcPct val="0"/>
              </a:spcAft>
            </a:pPr>
            <a:fld id="{1E44AEFC-A89D-419E-97F9-1EFD52AD3ABE}" type="slidenum">
              <a:rPr lang="en-US" sz="1200" kern="1200">
                <a:solidFill>
                  <a:srgbClr val="000000"/>
                </a:solidFill>
                <a:latin typeface="Agency FB" pitchFamily="34" charset="0"/>
                <a:ea typeface="+mn-ea"/>
                <a:cs typeface="Arial"/>
              </a:rPr>
              <a:pPr algn="r" rtl="0" fontAlgn="base">
                <a:spcBef>
                  <a:spcPct val="0"/>
                </a:spcBef>
                <a:spcAft>
                  <a:spcPct val="0"/>
                </a:spcAft>
              </a:pPr>
              <a:t>‹#›</a:t>
            </a:fld>
            <a:endParaRPr lang="en-US" sz="1200" kern="1200">
              <a:solidFill>
                <a:srgbClr val="000000"/>
              </a:solidFill>
              <a:latin typeface="Agency FB" pitchFamily="34" charset="0"/>
              <a:ea typeface="+mn-ea"/>
              <a:cs typeface="Arial"/>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lgn="l" rtl="0" fontAlgn="base">
              <a:spcBef>
                <a:spcPct val="0"/>
              </a:spcBef>
              <a:spcAft>
                <a:spcPct val="0"/>
              </a:spcAft>
            </a:pPr>
            <a:endParaRPr lang="en-US" sz="1200" kern="1200">
              <a:solidFill>
                <a:srgbClr val="000000"/>
              </a:solidFill>
              <a:latin typeface="Agency FB" pitchFamily="34" charset="0"/>
              <a:ea typeface="+mn-ea"/>
              <a:cs typeface="Arial"/>
            </a:endParaRPr>
          </a:p>
        </p:txBody>
      </p:sp>
      <p:sp>
        <p:nvSpPr>
          <p:cNvPr id="4" name="Footer Placeholder 3"/>
          <p:cNvSpPr>
            <a:spLocks noGrp="1"/>
          </p:cNvSpPr>
          <p:nvPr>
            <p:ph type="ftr" sz="quarter" idx="11"/>
          </p:nvPr>
        </p:nvSpPr>
        <p:spPr/>
        <p:txBody>
          <a:bodyPr/>
          <a:lstStyle>
            <a:lvl1pPr>
              <a:defRPr/>
            </a:lvl1pPr>
          </a:lstStyle>
          <a:p>
            <a:pPr algn="ctr" rtl="0" fontAlgn="base">
              <a:spcBef>
                <a:spcPct val="0"/>
              </a:spcBef>
              <a:spcAft>
                <a:spcPct val="0"/>
              </a:spcAft>
            </a:pPr>
            <a:endParaRPr lang="en-US" sz="1200" kern="1200">
              <a:solidFill>
                <a:srgbClr val="000000"/>
              </a:solidFill>
              <a:latin typeface="Agency FB" pitchFamily="34" charset="0"/>
              <a:ea typeface="+mn-ea"/>
              <a:cs typeface="Arial"/>
            </a:endParaRPr>
          </a:p>
        </p:txBody>
      </p:sp>
      <p:sp>
        <p:nvSpPr>
          <p:cNvPr id="5" name="Slide Number Placeholder 4"/>
          <p:cNvSpPr>
            <a:spLocks noGrp="1"/>
          </p:cNvSpPr>
          <p:nvPr>
            <p:ph type="sldNum" sz="quarter" idx="12"/>
          </p:nvPr>
        </p:nvSpPr>
        <p:spPr/>
        <p:txBody>
          <a:bodyPr/>
          <a:lstStyle>
            <a:lvl1pPr>
              <a:defRPr/>
            </a:lvl1pPr>
          </a:lstStyle>
          <a:p>
            <a:pPr algn="r" rtl="0" fontAlgn="base">
              <a:spcBef>
                <a:spcPct val="0"/>
              </a:spcBef>
              <a:spcAft>
                <a:spcPct val="0"/>
              </a:spcAft>
            </a:pPr>
            <a:fld id="{3BAF4179-059D-470F-A30C-E56A8C2256AF}" type="slidenum">
              <a:rPr lang="en-US" sz="1200" kern="1200">
                <a:solidFill>
                  <a:srgbClr val="000000"/>
                </a:solidFill>
                <a:latin typeface="Agency FB" pitchFamily="34" charset="0"/>
                <a:ea typeface="+mn-ea"/>
                <a:cs typeface="Arial"/>
              </a:rPr>
              <a:pPr algn="r" rtl="0" fontAlgn="base">
                <a:spcBef>
                  <a:spcPct val="0"/>
                </a:spcBef>
                <a:spcAft>
                  <a:spcPct val="0"/>
                </a:spcAft>
              </a:pPr>
              <a:t>‹#›</a:t>
            </a:fld>
            <a:endParaRPr lang="en-US" sz="1200" kern="1200">
              <a:solidFill>
                <a:srgbClr val="000000"/>
              </a:solidFill>
              <a:latin typeface="Agency FB" pitchFamily="34" charset="0"/>
              <a:ea typeface="+mn-ea"/>
              <a:cs typeface="Arial"/>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lgn="l" rtl="0" fontAlgn="base">
              <a:spcBef>
                <a:spcPct val="0"/>
              </a:spcBef>
              <a:spcAft>
                <a:spcPct val="0"/>
              </a:spcAft>
            </a:pPr>
            <a:endParaRPr lang="en-US" sz="1200" kern="1200">
              <a:solidFill>
                <a:srgbClr val="000000"/>
              </a:solidFill>
              <a:latin typeface="Agency FB" pitchFamily="34" charset="0"/>
              <a:ea typeface="+mn-ea"/>
              <a:cs typeface="Arial"/>
            </a:endParaRPr>
          </a:p>
        </p:txBody>
      </p:sp>
      <p:sp>
        <p:nvSpPr>
          <p:cNvPr id="3" name="Footer Placeholder 2"/>
          <p:cNvSpPr>
            <a:spLocks noGrp="1"/>
          </p:cNvSpPr>
          <p:nvPr>
            <p:ph type="ftr" sz="quarter" idx="11"/>
          </p:nvPr>
        </p:nvSpPr>
        <p:spPr/>
        <p:txBody>
          <a:bodyPr/>
          <a:lstStyle>
            <a:lvl1pPr>
              <a:defRPr/>
            </a:lvl1pPr>
          </a:lstStyle>
          <a:p>
            <a:pPr algn="ctr" rtl="0" fontAlgn="base">
              <a:spcBef>
                <a:spcPct val="0"/>
              </a:spcBef>
              <a:spcAft>
                <a:spcPct val="0"/>
              </a:spcAft>
            </a:pPr>
            <a:endParaRPr lang="en-US" sz="1200" kern="1200">
              <a:solidFill>
                <a:srgbClr val="000000"/>
              </a:solidFill>
              <a:latin typeface="Agency FB" pitchFamily="34" charset="0"/>
              <a:ea typeface="+mn-ea"/>
              <a:cs typeface="Arial"/>
            </a:endParaRPr>
          </a:p>
        </p:txBody>
      </p:sp>
      <p:sp>
        <p:nvSpPr>
          <p:cNvPr id="4" name="Slide Number Placeholder 3"/>
          <p:cNvSpPr>
            <a:spLocks noGrp="1"/>
          </p:cNvSpPr>
          <p:nvPr>
            <p:ph type="sldNum" sz="quarter" idx="12"/>
          </p:nvPr>
        </p:nvSpPr>
        <p:spPr/>
        <p:txBody>
          <a:bodyPr/>
          <a:lstStyle>
            <a:lvl1pPr>
              <a:defRPr/>
            </a:lvl1pPr>
          </a:lstStyle>
          <a:p>
            <a:pPr algn="r" rtl="0" fontAlgn="base">
              <a:spcBef>
                <a:spcPct val="0"/>
              </a:spcBef>
              <a:spcAft>
                <a:spcPct val="0"/>
              </a:spcAft>
            </a:pPr>
            <a:fld id="{26A91CE4-4215-4F4F-936D-9E3B9677C0F5}" type="slidenum">
              <a:rPr lang="en-US" sz="1200" kern="1200">
                <a:solidFill>
                  <a:srgbClr val="000000"/>
                </a:solidFill>
                <a:latin typeface="Agency FB" pitchFamily="34" charset="0"/>
                <a:ea typeface="+mn-ea"/>
                <a:cs typeface="Arial"/>
              </a:rPr>
              <a:pPr algn="r" rtl="0" fontAlgn="base">
                <a:spcBef>
                  <a:spcPct val="0"/>
                </a:spcBef>
                <a:spcAft>
                  <a:spcPct val="0"/>
                </a:spcAft>
              </a:pPr>
              <a:t>‹#›</a:t>
            </a:fld>
            <a:endParaRPr lang="en-US" sz="1200" kern="1200">
              <a:solidFill>
                <a:srgbClr val="000000"/>
              </a:solidFill>
              <a:latin typeface="Agency FB" pitchFamily="34" charset="0"/>
              <a:ea typeface="+mn-ea"/>
              <a:cs typeface="Arial"/>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lgn="l" rtl="0" fontAlgn="base">
              <a:spcBef>
                <a:spcPct val="0"/>
              </a:spcBef>
              <a:spcAft>
                <a:spcPct val="0"/>
              </a:spcAft>
            </a:pPr>
            <a:endParaRPr lang="en-US" sz="1200" kern="1200">
              <a:solidFill>
                <a:srgbClr val="000000"/>
              </a:solidFill>
              <a:latin typeface="Agency FB" pitchFamily="34" charset="0"/>
              <a:ea typeface="+mn-ea"/>
              <a:cs typeface="Arial"/>
            </a:endParaRPr>
          </a:p>
        </p:txBody>
      </p:sp>
      <p:sp>
        <p:nvSpPr>
          <p:cNvPr id="6" name="Footer Placeholder 5"/>
          <p:cNvSpPr>
            <a:spLocks noGrp="1"/>
          </p:cNvSpPr>
          <p:nvPr>
            <p:ph type="ftr" sz="quarter" idx="11"/>
          </p:nvPr>
        </p:nvSpPr>
        <p:spPr/>
        <p:txBody>
          <a:bodyPr/>
          <a:lstStyle>
            <a:lvl1pPr>
              <a:defRPr/>
            </a:lvl1pPr>
          </a:lstStyle>
          <a:p>
            <a:pPr algn="ctr" rtl="0" fontAlgn="base">
              <a:spcBef>
                <a:spcPct val="0"/>
              </a:spcBef>
              <a:spcAft>
                <a:spcPct val="0"/>
              </a:spcAft>
            </a:pPr>
            <a:endParaRPr lang="en-US" sz="1200" kern="1200">
              <a:solidFill>
                <a:srgbClr val="000000"/>
              </a:solidFill>
              <a:latin typeface="Agency FB" pitchFamily="34" charset="0"/>
              <a:ea typeface="+mn-ea"/>
              <a:cs typeface="Arial"/>
            </a:endParaRPr>
          </a:p>
        </p:txBody>
      </p:sp>
      <p:sp>
        <p:nvSpPr>
          <p:cNvPr id="7" name="Slide Number Placeholder 6"/>
          <p:cNvSpPr>
            <a:spLocks noGrp="1"/>
          </p:cNvSpPr>
          <p:nvPr>
            <p:ph type="sldNum" sz="quarter" idx="12"/>
          </p:nvPr>
        </p:nvSpPr>
        <p:spPr/>
        <p:txBody>
          <a:bodyPr/>
          <a:lstStyle>
            <a:lvl1pPr>
              <a:defRPr/>
            </a:lvl1pPr>
          </a:lstStyle>
          <a:p>
            <a:pPr algn="r" rtl="0" fontAlgn="base">
              <a:spcBef>
                <a:spcPct val="0"/>
              </a:spcBef>
              <a:spcAft>
                <a:spcPct val="0"/>
              </a:spcAft>
            </a:pPr>
            <a:fld id="{373EE5AA-88CD-4405-903E-577A17A1C4D4}" type="slidenum">
              <a:rPr lang="en-US" sz="1200" kern="1200">
                <a:solidFill>
                  <a:srgbClr val="000000"/>
                </a:solidFill>
                <a:latin typeface="Agency FB" pitchFamily="34" charset="0"/>
                <a:ea typeface="+mn-ea"/>
                <a:cs typeface="Arial"/>
              </a:rPr>
              <a:pPr algn="r" rtl="0" fontAlgn="base">
                <a:spcBef>
                  <a:spcPct val="0"/>
                </a:spcBef>
                <a:spcAft>
                  <a:spcPct val="0"/>
                </a:spcAft>
              </a:pPr>
              <a:t>‹#›</a:t>
            </a:fld>
            <a:endParaRPr lang="en-US" sz="1200" kern="1200">
              <a:solidFill>
                <a:srgbClr val="000000"/>
              </a:solidFill>
              <a:latin typeface="Agency FB" pitchFamily="34" charset="0"/>
              <a:ea typeface="+mn-ea"/>
              <a:cs typeface="Arial"/>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lgn="l" rtl="0" fontAlgn="base">
              <a:spcBef>
                <a:spcPct val="0"/>
              </a:spcBef>
              <a:spcAft>
                <a:spcPct val="0"/>
              </a:spcAft>
            </a:pPr>
            <a:endParaRPr lang="en-US" sz="1200" kern="1200">
              <a:solidFill>
                <a:srgbClr val="000000"/>
              </a:solidFill>
              <a:latin typeface="Agency FB" pitchFamily="34" charset="0"/>
              <a:ea typeface="+mn-ea"/>
              <a:cs typeface="Arial"/>
            </a:endParaRPr>
          </a:p>
        </p:txBody>
      </p:sp>
      <p:sp>
        <p:nvSpPr>
          <p:cNvPr id="6" name="Footer Placeholder 5"/>
          <p:cNvSpPr>
            <a:spLocks noGrp="1"/>
          </p:cNvSpPr>
          <p:nvPr>
            <p:ph type="ftr" sz="quarter" idx="11"/>
          </p:nvPr>
        </p:nvSpPr>
        <p:spPr/>
        <p:txBody>
          <a:bodyPr/>
          <a:lstStyle>
            <a:lvl1pPr>
              <a:defRPr/>
            </a:lvl1pPr>
          </a:lstStyle>
          <a:p>
            <a:pPr algn="ctr" rtl="0" fontAlgn="base">
              <a:spcBef>
                <a:spcPct val="0"/>
              </a:spcBef>
              <a:spcAft>
                <a:spcPct val="0"/>
              </a:spcAft>
            </a:pPr>
            <a:endParaRPr lang="en-US" sz="1200" kern="1200">
              <a:solidFill>
                <a:srgbClr val="000000"/>
              </a:solidFill>
              <a:latin typeface="Agency FB" pitchFamily="34" charset="0"/>
              <a:ea typeface="+mn-ea"/>
              <a:cs typeface="Arial"/>
            </a:endParaRPr>
          </a:p>
        </p:txBody>
      </p:sp>
      <p:sp>
        <p:nvSpPr>
          <p:cNvPr id="7" name="Slide Number Placeholder 6"/>
          <p:cNvSpPr>
            <a:spLocks noGrp="1"/>
          </p:cNvSpPr>
          <p:nvPr>
            <p:ph type="sldNum" sz="quarter" idx="12"/>
          </p:nvPr>
        </p:nvSpPr>
        <p:spPr/>
        <p:txBody>
          <a:bodyPr/>
          <a:lstStyle>
            <a:lvl1pPr>
              <a:defRPr/>
            </a:lvl1pPr>
          </a:lstStyle>
          <a:p>
            <a:pPr algn="r" rtl="0" fontAlgn="base">
              <a:spcBef>
                <a:spcPct val="0"/>
              </a:spcBef>
              <a:spcAft>
                <a:spcPct val="0"/>
              </a:spcAft>
            </a:pPr>
            <a:fld id="{120D8DE2-DD3C-4544-A2E9-148A2BB2799C}" type="slidenum">
              <a:rPr lang="en-US" sz="1200" kern="1200">
                <a:solidFill>
                  <a:srgbClr val="000000"/>
                </a:solidFill>
                <a:latin typeface="Agency FB" pitchFamily="34" charset="0"/>
                <a:ea typeface="+mn-ea"/>
                <a:cs typeface="Arial"/>
              </a:rPr>
              <a:pPr algn="r" rtl="0" fontAlgn="base">
                <a:spcBef>
                  <a:spcPct val="0"/>
                </a:spcBef>
                <a:spcAft>
                  <a:spcPct val="0"/>
                </a:spcAft>
              </a:pPr>
              <a:t>‹#›</a:t>
            </a:fld>
            <a:endParaRPr lang="en-US" sz="1200" kern="1200">
              <a:solidFill>
                <a:srgbClr val="000000"/>
              </a:solidFill>
              <a:latin typeface="Agency FB" pitchFamily="34" charset="0"/>
              <a:ea typeface="+mn-ea"/>
              <a:cs typeface="Arial"/>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lgn="l" rtl="0" fontAlgn="base">
              <a:spcBef>
                <a:spcPct val="0"/>
              </a:spcBef>
              <a:spcAft>
                <a:spcPct val="0"/>
              </a:spcAft>
            </a:pPr>
            <a:endParaRPr lang="en-US" sz="1200" kern="1200">
              <a:solidFill>
                <a:srgbClr val="000000"/>
              </a:solidFill>
              <a:latin typeface="Agency FB" pitchFamily="34" charset="0"/>
              <a:ea typeface="+mn-ea"/>
              <a:cs typeface="Arial"/>
            </a:endParaRPr>
          </a:p>
        </p:txBody>
      </p:sp>
      <p:sp>
        <p:nvSpPr>
          <p:cNvPr id="5" name="Footer Placeholder 4"/>
          <p:cNvSpPr>
            <a:spLocks noGrp="1"/>
          </p:cNvSpPr>
          <p:nvPr>
            <p:ph type="ftr" sz="quarter" idx="11"/>
          </p:nvPr>
        </p:nvSpPr>
        <p:spPr/>
        <p:txBody>
          <a:bodyPr/>
          <a:lstStyle>
            <a:lvl1pPr>
              <a:defRPr/>
            </a:lvl1pPr>
          </a:lstStyle>
          <a:p>
            <a:pPr algn="ctr" rtl="0" fontAlgn="base">
              <a:spcBef>
                <a:spcPct val="0"/>
              </a:spcBef>
              <a:spcAft>
                <a:spcPct val="0"/>
              </a:spcAft>
            </a:pPr>
            <a:endParaRPr lang="en-US" sz="1200" kern="1200">
              <a:solidFill>
                <a:srgbClr val="000000"/>
              </a:solidFill>
              <a:latin typeface="Agency FB" pitchFamily="34" charset="0"/>
              <a:ea typeface="+mn-ea"/>
              <a:cs typeface="Arial"/>
            </a:endParaRPr>
          </a:p>
        </p:txBody>
      </p:sp>
      <p:sp>
        <p:nvSpPr>
          <p:cNvPr id="6" name="Slide Number Placeholder 5"/>
          <p:cNvSpPr>
            <a:spLocks noGrp="1"/>
          </p:cNvSpPr>
          <p:nvPr>
            <p:ph type="sldNum" sz="quarter" idx="12"/>
          </p:nvPr>
        </p:nvSpPr>
        <p:spPr/>
        <p:txBody>
          <a:bodyPr/>
          <a:lstStyle>
            <a:lvl1pPr>
              <a:defRPr/>
            </a:lvl1pPr>
          </a:lstStyle>
          <a:p>
            <a:pPr algn="r" rtl="0" fontAlgn="base">
              <a:spcBef>
                <a:spcPct val="0"/>
              </a:spcBef>
              <a:spcAft>
                <a:spcPct val="0"/>
              </a:spcAft>
            </a:pPr>
            <a:fld id="{0EB608AC-023B-4146-8C5E-26C5A804F1A0}" type="slidenum">
              <a:rPr lang="en-US" sz="1200" kern="1200">
                <a:solidFill>
                  <a:srgbClr val="000000"/>
                </a:solidFill>
                <a:latin typeface="Agency FB" pitchFamily="34" charset="0"/>
                <a:ea typeface="+mn-ea"/>
                <a:cs typeface="Arial"/>
              </a:rPr>
              <a:pPr algn="r" rtl="0" fontAlgn="base">
                <a:spcBef>
                  <a:spcPct val="0"/>
                </a:spcBef>
                <a:spcAft>
                  <a:spcPct val="0"/>
                </a:spcAft>
              </a:pPr>
              <a:t>‹#›</a:t>
            </a:fld>
            <a:endParaRPr lang="en-US" sz="1200" kern="1200">
              <a:solidFill>
                <a:srgbClr val="000000"/>
              </a:solidFill>
              <a:latin typeface="Agency FB" pitchFamily="34" charset="0"/>
              <a:ea typeface="+mn-ea"/>
              <a:cs typeface="Arial"/>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84138"/>
            <a:ext cx="2286000" cy="60420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84138"/>
            <a:ext cx="6705600" cy="60420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lgn="l" rtl="0" fontAlgn="base">
              <a:spcBef>
                <a:spcPct val="0"/>
              </a:spcBef>
              <a:spcAft>
                <a:spcPct val="0"/>
              </a:spcAft>
            </a:pPr>
            <a:endParaRPr lang="en-US" sz="1200" kern="1200">
              <a:solidFill>
                <a:srgbClr val="000000"/>
              </a:solidFill>
              <a:latin typeface="Agency FB" pitchFamily="34" charset="0"/>
              <a:ea typeface="+mn-ea"/>
              <a:cs typeface="Arial"/>
            </a:endParaRPr>
          </a:p>
        </p:txBody>
      </p:sp>
      <p:sp>
        <p:nvSpPr>
          <p:cNvPr id="5" name="Footer Placeholder 4"/>
          <p:cNvSpPr>
            <a:spLocks noGrp="1"/>
          </p:cNvSpPr>
          <p:nvPr>
            <p:ph type="ftr" sz="quarter" idx="11"/>
          </p:nvPr>
        </p:nvSpPr>
        <p:spPr/>
        <p:txBody>
          <a:bodyPr/>
          <a:lstStyle>
            <a:lvl1pPr>
              <a:defRPr/>
            </a:lvl1pPr>
          </a:lstStyle>
          <a:p>
            <a:pPr algn="ctr" rtl="0" fontAlgn="base">
              <a:spcBef>
                <a:spcPct val="0"/>
              </a:spcBef>
              <a:spcAft>
                <a:spcPct val="0"/>
              </a:spcAft>
            </a:pPr>
            <a:endParaRPr lang="en-US" sz="1200" kern="1200">
              <a:solidFill>
                <a:srgbClr val="000000"/>
              </a:solidFill>
              <a:latin typeface="Agency FB" pitchFamily="34" charset="0"/>
              <a:ea typeface="+mn-ea"/>
              <a:cs typeface="Arial"/>
            </a:endParaRPr>
          </a:p>
        </p:txBody>
      </p:sp>
      <p:sp>
        <p:nvSpPr>
          <p:cNvPr id="6" name="Slide Number Placeholder 5"/>
          <p:cNvSpPr>
            <a:spLocks noGrp="1"/>
          </p:cNvSpPr>
          <p:nvPr>
            <p:ph type="sldNum" sz="quarter" idx="12"/>
          </p:nvPr>
        </p:nvSpPr>
        <p:spPr/>
        <p:txBody>
          <a:bodyPr/>
          <a:lstStyle>
            <a:lvl1pPr>
              <a:defRPr/>
            </a:lvl1pPr>
          </a:lstStyle>
          <a:p>
            <a:pPr algn="r" rtl="0" fontAlgn="base">
              <a:spcBef>
                <a:spcPct val="0"/>
              </a:spcBef>
              <a:spcAft>
                <a:spcPct val="0"/>
              </a:spcAft>
            </a:pPr>
            <a:fld id="{132BAFA4-926B-4984-B6C4-0135113DD18D}" type="slidenum">
              <a:rPr lang="en-US" sz="1200" kern="1200">
                <a:solidFill>
                  <a:srgbClr val="000000"/>
                </a:solidFill>
                <a:latin typeface="Agency FB" pitchFamily="34" charset="0"/>
                <a:ea typeface="+mn-ea"/>
                <a:cs typeface="Arial"/>
              </a:rPr>
              <a:pPr algn="r" rtl="0" fontAlgn="base">
                <a:spcBef>
                  <a:spcPct val="0"/>
                </a:spcBef>
                <a:spcAft>
                  <a:spcPct val="0"/>
                </a:spcAft>
              </a:pPr>
              <a:t>‹#›</a:t>
            </a:fld>
            <a:endParaRPr lang="en-US" sz="1200" kern="1200">
              <a:solidFill>
                <a:srgbClr val="000000"/>
              </a:solidFill>
              <a:latin typeface="Agency FB" pitchFamily="34" charset="0"/>
              <a:ea typeface="+mn-ea"/>
              <a:cs typeface="Arial"/>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1E44AEFC-A89D-419E-97F9-1EFD52AD3ABE}" type="slidenum">
              <a:rPr lang="en-US"/>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0" y="84138"/>
            <a:ext cx="9144000" cy="6042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pPr algn="l" rtl="0" fontAlgn="base">
              <a:spcBef>
                <a:spcPct val="0"/>
              </a:spcBef>
              <a:spcAft>
                <a:spcPct val="0"/>
              </a:spcAft>
            </a:pPr>
            <a:endParaRPr lang="en-US" sz="1200" kern="1200">
              <a:solidFill>
                <a:srgbClr val="000000"/>
              </a:solidFill>
              <a:latin typeface="Agency FB" pitchFamily="34" charset="0"/>
              <a:ea typeface="+mn-ea"/>
              <a:cs typeface="Arial"/>
            </a:endParaRPr>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pPr algn="ctr" rtl="0" fontAlgn="base">
              <a:spcBef>
                <a:spcPct val="0"/>
              </a:spcBef>
              <a:spcAft>
                <a:spcPct val="0"/>
              </a:spcAft>
            </a:pPr>
            <a:endParaRPr lang="en-US" sz="1200" kern="1200">
              <a:solidFill>
                <a:srgbClr val="000000"/>
              </a:solidFill>
              <a:latin typeface="Agency FB" pitchFamily="34" charset="0"/>
              <a:ea typeface="+mn-ea"/>
              <a:cs typeface="Arial"/>
            </a:endParaRPr>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pPr algn="r" rtl="0" fontAlgn="base">
              <a:spcBef>
                <a:spcPct val="0"/>
              </a:spcBef>
              <a:spcAft>
                <a:spcPct val="0"/>
              </a:spcAft>
            </a:pPr>
            <a:fld id="{4F65CB6B-8FDC-4783-B5E2-8B986D470D9D}" type="slidenum">
              <a:rPr lang="en-US" sz="1200" kern="1200">
                <a:solidFill>
                  <a:srgbClr val="000000"/>
                </a:solidFill>
                <a:latin typeface="Agency FB" pitchFamily="34" charset="0"/>
                <a:ea typeface="+mn-ea"/>
                <a:cs typeface="Arial"/>
              </a:rPr>
              <a:pPr algn="r" rtl="0" fontAlgn="base">
                <a:spcBef>
                  <a:spcPct val="0"/>
                </a:spcBef>
                <a:spcAft>
                  <a:spcPct val="0"/>
                </a:spcAft>
              </a:pPr>
              <a:t>‹#›</a:t>
            </a:fld>
            <a:endParaRPr lang="en-US" sz="1200" kern="1200">
              <a:solidFill>
                <a:srgbClr val="000000"/>
              </a:solidFill>
              <a:latin typeface="Agency FB" pitchFamily="34" charset="0"/>
              <a:ea typeface="+mn-ea"/>
              <a:cs typeface="Arial"/>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975298" name="Picture 2" descr="MCBD08305_0000[1]"/>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p:spPr>
      </p:pic>
      <p:sp>
        <p:nvSpPr>
          <p:cNvPr id="1975299" name="Rectangle 3"/>
          <p:cNvSpPr>
            <a:spLocks noGrp="1" noChangeArrowheads="1"/>
          </p:cNvSpPr>
          <p:nvPr>
            <p:ph type="ctrTitle"/>
          </p:nvPr>
        </p:nvSpPr>
        <p:spPr>
          <a:xfrm>
            <a:off x="685800" y="2130425"/>
            <a:ext cx="7772400" cy="1470025"/>
          </a:xfrm>
        </p:spPr>
        <p:txBody>
          <a:bodyPr lIns="91440" tIns="45720" rIns="91440" bIns="45720"/>
          <a:lstStyle>
            <a:lvl1pPr>
              <a:defRPr sz="5400">
                <a:solidFill>
                  <a:srgbClr val="F4FFD5"/>
                </a:solidFill>
                <a:latin typeface="Eras Bold ITC" pitchFamily="34" charset="0"/>
              </a:defRPr>
            </a:lvl1pPr>
          </a:lstStyle>
          <a:p>
            <a:r>
              <a:rPr lang="en-US"/>
              <a:t>Click to edit Master title style</a:t>
            </a:r>
          </a:p>
        </p:txBody>
      </p:sp>
      <p:sp>
        <p:nvSpPr>
          <p:cNvPr id="1975300" name="Rectangle 4"/>
          <p:cNvSpPr>
            <a:spLocks noGrp="1" noChangeArrowheads="1"/>
          </p:cNvSpPr>
          <p:nvPr>
            <p:ph type="subTitle" idx="1"/>
          </p:nvPr>
        </p:nvSpPr>
        <p:spPr>
          <a:xfrm>
            <a:off x="1371600" y="3886200"/>
            <a:ext cx="6400800" cy="1752600"/>
          </a:xfrm>
        </p:spPr>
        <p:txBody>
          <a:bodyPr/>
          <a:lstStyle>
            <a:lvl1pPr marL="0" indent="0" algn="ctr">
              <a:buFontTx/>
              <a:buNone/>
              <a:defRPr sz="2800">
                <a:solidFill>
                  <a:srgbClr val="F4FFD5"/>
                </a:solidFill>
                <a:latin typeface="Eras Bold ITC" pitchFamily="34" charset="0"/>
              </a:defRPr>
            </a:lvl1pPr>
          </a:lstStyle>
          <a:p>
            <a:r>
              <a:rPr lang="en-US"/>
              <a:t>Click to edit Master subtitle style</a:t>
            </a:r>
          </a:p>
        </p:txBody>
      </p:sp>
      <p:sp>
        <p:nvSpPr>
          <p:cNvPr id="1975301" name="Rectangle 5"/>
          <p:cNvSpPr>
            <a:spLocks noGrp="1" noChangeArrowheads="1"/>
          </p:cNvSpPr>
          <p:nvPr>
            <p:ph type="dt" sz="half" idx="2"/>
          </p:nvPr>
        </p:nvSpPr>
        <p:spPr/>
        <p:txBody>
          <a:bodyPr/>
          <a:lstStyle>
            <a:lvl1pPr>
              <a:defRPr/>
            </a:lvl1pPr>
          </a:lstStyle>
          <a:p>
            <a:pPr algn="l" rtl="0" fontAlgn="base">
              <a:spcBef>
                <a:spcPct val="0"/>
              </a:spcBef>
              <a:spcAft>
                <a:spcPct val="0"/>
              </a:spcAft>
            </a:pPr>
            <a:endParaRPr lang="en-US" sz="1200" kern="1200">
              <a:solidFill>
                <a:srgbClr val="000000"/>
              </a:solidFill>
              <a:latin typeface="Agency FB" pitchFamily="34" charset="0"/>
              <a:ea typeface="+mn-ea"/>
              <a:cs typeface="Arial"/>
            </a:endParaRPr>
          </a:p>
        </p:txBody>
      </p:sp>
      <p:sp>
        <p:nvSpPr>
          <p:cNvPr id="1975302" name="Rectangle 6"/>
          <p:cNvSpPr>
            <a:spLocks noGrp="1" noChangeArrowheads="1"/>
          </p:cNvSpPr>
          <p:nvPr>
            <p:ph type="ftr" sz="quarter" idx="3"/>
          </p:nvPr>
        </p:nvSpPr>
        <p:spPr/>
        <p:txBody>
          <a:bodyPr/>
          <a:lstStyle>
            <a:lvl1pPr>
              <a:defRPr/>
            </a:lvl1pPr>
          </a:lstStyle>
          <a:p>
            <a:pPr algn="ctr" rtl="0" fontAlgn="base">
              <a:spcBef>
                <a:spcPct val="0"/>
              </a:spcBef>
              <a:spcAft>
                <a:spcPct val="0"/>
              </a:spcAft>
            </a:pPr>
            <a:endParaRPr lang="en-US" sz="1200" kern="1200">
              <a:solidFill>
                <a:srgbClr val="000000"/>
              </a:solidFill>
              <a:latin typeface="Agency FB" pitchFamily="34" charset="0"/>
              <a:ea typeface="+mn-ea"/>
              <a:cs typeface="Arial"/>
            </a:endParaRPr>
          </a:p>
        </p:txBody>
      </p:sp>
      <p:sp>
        <p:nvSpPr>
          <p:cNvPr id="1975303" name="Rectangle 7"/>
          <p:cNvSpPr>
            <a:spLocks noGrp="1" noChangeArrowheads="1"/>
          </p:cNvSpPr>
          <p:nvPr>
            <p:ph type="sldNum" sz="quarter" idx="4"/>
          </p:nvPr>
        </p:nvSpPr>
        <p:spPr/>
        <p:txBody>
          <a:bodyPr/>
          <a:lstStyle>
            <a:lvl1pPr>
              <a:defRPr/>
            </a:lvl1pPr>
          </a:lstStyle>
          <a:p>
            <a:pPr algn="r" rtl="0" fontAlgn="base">
              <a:spcBef>
                <a:spcPct val="0"/>
              </a:spcBef>
              <a:spcAft>
                <a:spcPct val="0"/>
              </a:spcAft>
            </a:pPr>
            <a:fld id="{6DB53F4E-FA51-49FA-867B-719D5984ADF2}" type="slidenum">
              <a:rPr lang="en-US" sz="1200" kern="1200">
                <a:solidFill>
                  <a:srgbClr val="000000"/>
                </a:solidFill>
                <a:latin typeface="Agency FB" pitchFamily="34" charset="0"/>
                <a:ea typeface="+mn-ea"/>
                <a:cs typeface="Arial"/>
              </a:rPr>
              <a:pPr algn="r" rtl="0" fontAlgn="base">
                <a:spcBef>
                  <a:spcPct val="0"/>
                </a:spcBef>
                <a:spcAft>
                  <a:spcPct val="0"/>
                </a:spcAft>
              </a:pPr>
              <a:t>‹#›</a:t>
            </a:fld>
            <a:endParaRPr lang="en-US" sz="1200" kern="1200">
              <a:solidFill>
                <a:srgbClr val="000000"/>
              </a:solidFill>
              <a:latin typeface="Agency FB" pitchFamily="34" charset="0"/>
              <a:ea typeface="+mn-ea"/>
              <a:cs typeface="Arial"/>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lgn="l" rtl="0" fontAlgn="base">
              <a:spcBef>
                <a:spcPct val="0"/>
              </a:spcBef>
              <a:spcAft>
                <a:spcPct val="0"/>
              </a:spcAft>
            </a:pPr>
            <a:endParaRPr lang="en-US" sz="1200" kern="1200">
              <a:solidFill>
                <a:srgbClr val="000000"/>
              </a:solidFill>
              <a:latin typeface="Agency FB" pitchFamily="34" charset="0"/>
              <a:ea typeface="+mn-ea"/>
              <a:cs typeface="Arial"/>
            </a:endParaRPr>
          </a:p>
        </p:txBody>
      </p:sp>
      <p:sp>
        <p:nvSpPr>
          <p:cNvPr id="5" name="Footer Placeholder 4"/>
          <p:cNvSpPr>
            <a:spLocks noGrp="1"/>
          </p:cNvSpPr>
          <p:nvPr>
            <p:ph type="ftr" sz="quarter" idx="11"/>
          </p:nvPr>
        </p:nvSpPr>
        <p:spPr/>
        <p:txBody>
          <a:bodyPr/>
          <a:lstStyle>
            <a:lvl1pPr>
              <a:defRPr/>
            </a:lvl1pPr>
          </a:lstStyle>
          <a:p>
            <a:pPr algn="ctr" rtl="0" fontAlgn="base">
              <a:spcBef>
                <a:spcPct val="0"/>
              </a:spcBef>
              <a:spcAft>
                <a:spcPct val="0"/>
              </a:spcAft>
            </a:pPr>
            <a:endParaRPr lang="en-US" sz="1200" kern="1200">
              <a:solidFill>
                <a:srgbClr val="000000"/>
              </a:solidFill>
              <a:latin typeface="Agency FB" pitchFamily="34" charset="0"/>
              <a:ea typeface="+mn-ea"/>
              <a:cs typeface="Arial"/>
            </a:endParaRPr>
          </a:p>
        </p:txBody>
      </p:sp>
      <p:sp>
        <p:nvSpPr>
          <p:cNvPr id="6" name="Slide Number Placeholder 5"/>
          <p:cNvSpPr>
            <a:spLocks noGrp="1"/>
          </p:cNvSpPr>
          <p:nvPr>
            <p:ph type="sldNum" sz="quarter" idx="12"/>
          </p:nvPr>
        </p:nvSpPr>
        <p:spPr/>
        <p:txBody>
          <a:bodyPr/>
          <a:lstStyle>
            <a:lvl1pPr>
              <a:defRPr/>
            </a:lvl1pPr>
          </a:lstStyle>
          <a:p>
            <a:pPr algn="r" rtl="0" fontAlgn="base">
              <a:spcBef>
                <a:spcPct val="0"/>
              </a:spcBef>
              <a:spcAft>
                <a:spcPct val="0"/>
              </a:spcAft>
            </a:pPr>
            <a:fld id="{9F34765C-B0FE-431B-8BFE-B239D06C95AC}" type="slidenum">
              <a:rPr lang="en-US" sz="1200" kern="1200">
                <a:solidFill>
                  <a:srgbClr val="000000"/>
                </a:solidFill>
                <a:latin typeface="Agency FB" pitchFamily="34" charset="0"/>
                <a:ea typeface="+mn-ea"/>
                <a:cs typeface="Arial"/>
              </a:rPr>
              <a:pPr algn="r" rtl="0" fontAlgn="base">
                <a:spcBef>
                  <a:spcPct val="0"/>
                </a:spcBef>
                <a:spcAft>
                  <a:spcPct val="0"/>
                </a:spcAft>
              </a:pPr>
              <a:t>‹#›</a:t>
            </a:fld>
            <a:endParaRPr lang="en-US" sz="1200" kern="1200">
              <a:solidFill>
                <a:srgbClr val="000000"/>
              </a:solidFill>
              <a:latin typeface="Agency FB" pitchFamily="34" charset="0"/>
              <a:ea typeface="+mn-ea"/>
              <a:cs typeface="Arial"/>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lgn="l" rtl="0" fontAlgn="base">
              <a:spcBef>
                <a:spcPct val="0"/>
              </a:spcBef>
              <a:spcAft>
                <a:spcPct val="0"/>
              </a:spcAft>
            </a:pPr>
            <a:endParaRPr lang="en-US" sz="1200" kern="1200">
              <a:solidFill>
                <a:srgbClr val="000000"/>
              </a:solidFill>
              <a:latin typeface="Agency FB" pitchFamily="34" charset="0"/>
              <a:ea typeface="+mn-ea"/>
              <a:cs typeface="Arial"/>
            </a:endParaRPr>
          </a:p>
        </p:txBody>
      </p:sp>
      <p:sp>
        <p:nvSpPr>
          <p:cNvPr id="5" name="Footer Placeholder 4"/>
          <p:cNvSpPr>
            <a:spLocks noGrp="1"/>
          </p:cNvSpPr>
          <p:nvPr>
            <p:ph type="ftr" sz="quarter" idx="11"/>
          </p:nvPr>
        </p:nvSpPr>
        <p:spPr/>
        <p:txBody>
          <a:bodyPr/>
          <a:lstStyle>
            <a:lvl1pPr>
              <a:defRPr/>
            </a:lvl1pPr>
          </a:lstStyle>
          <a:p>
            <a:pPr algn="ctr" rtl="0" fontAlgn="base">
              <a:spcBef>
                <a:spcPct val="0"/>
              </a:spcBef>
              <a:spcAft>
                <a:spcPct val="0"/>
              </a:spcAft>
            </a:pPr>
            <a:endParaRPr lang="en-US" sz="1200" kern="1200">
              <a:solidFill>
                <a:srgbClr val="000000"/>
              </a:solidFill>
              <a:latin typeface="Agency FB" pitchFamily="34" charset="0"/>
              <a:ea typeface="+mn-ea"/>
              <a:cs typeface="Arial"/>
            </a:endParaRPr>
          </a:p>
        </p:txBody>
      </p:sp>
      <p:sp>
        <p:nvSpPr>
          <p:cNvPr id="6" name="Slide Number Placeholder 5"/>
          <p:cNvSpPr>
            <a:spLocks noGrp="1"/>
          </p:cNvSpPr>
          <p:nvPr>
            <p:ph type="sldNum" sz="quarter" idx="12"/>
          </p:nvPr>
        </p:nvSpPr>
        <p:spPr/>
        <p:txBody>
          <a:bodyPr/>
          <a:lstStyle>
            <a:lvl1pPr>
              <a:defRPr/>
            </a:lvl1pPr>
          </a:lstStyle>
          <a:p>
            <a:pPr algn="r" rtl="0" fontAlgn="base">
              <a:spcBef>
                <a:spcPct val="0"/>
              </a:spcBef>
              <a:spcAft>
                <a:spcPct val="0"/>
              </a:spcAft>
            </a:pPr>
            <a:fld id="{579B00E6-1787-41C2-BB44-E7B3C0111DEA}" type="slidenum">
              <a:rPr lang="en-US" sz="1200" kern="1200">
                <a:solidFill>
                  <a:srgbClr val="000000"/>
                </a:solidFill>
                <a:latin typeface="Agency FB" pitchFamily="34" charset="0"/>
                <a:ea typeface="+mn-ea"/>
                <a:cs typeface="Arial"/>
              </a:rPr>
              <a:pPr algn="r" rtl="0" fontAlgn="base">
                <a:spcBef>
                  <a:spcPct val="0"/>
                </a:spcBef>
                <a:spcAft>
                  <a:spcPct val="0"/>
                </a:spcAft>
              </a:pPr>
              <a:t>‹#›</a:t>
            </a:fld>
            <a:endParaRPr lang="en-US" sz="1200" kern="1200">
              <a:solidFill>
                <a:srgbClr val="000000"/>
              </a:solidFill>
              <a:latin typeface="Agency FB" pitchFamily="34" charset="0"/>
              <a:ea typeface="+mn-ea"/>
              <a:cs typeface="Arial"/>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lgn="l" rtl="0" fontAlgn="base">
              <a:spcBef>
                <a:spcPct val="0"/>
              </a:spcBef>
              <a:spcAft>
                <a:spcPct val="0"/>
              </a:spcAft>
            </a:pPr>
            <a:endParaRPr lang="en-US" sz="1200" kern="1200">
              <a:solidFill>
                <a:srgbClr val="000000"/>
              </a:solidFill>
              <a:latin typeface="Agency FB" pitchFamily="34" charset="0"/>
              <a:ea typeface="+mn-ea"/>
              <a:cs typeface="Arial"/>
            </a:endParaRPr>
          </a:p>
        </p:txBody>
      </p:sp>
      <p:sp>
        <p:nvSpPr>
          <p:cNvPr id="6" name="Footer Placeholder 5"/>
          <p:cNvSpPr>
            <a:spLocks noGrp="1"/>
          </p:cNvSpPr>
          <p:nvPr>
            <p:ph type="ftr" sz="quarter" idx="11"/>
          </p:nvPr>
        </p:nvSpPr>
        <p:spPr/>
        <p:txBody>
          <a:bodyPr/>
          <a:lstStyle>
            <a:lvl1pPr>
              <a:defRPr/>
            </a:lvl1pPr>
          </a:lstStyle>
          <a:p>
            <a:pPr algn="ctr" rtl="0" fontAlgn="base">
              <a:spcBef>
                <a:spcPct val="0"/>
              </a:spcBef>
              <a:spcAft>
                <a:spcPct val="0"/>
              </a:spcAft>
            </a:pPr>
            <a:endParaRPr lang="en-US" sz="1200" kern="1200">
              <a:solidFill>
                <a:srgbClr val="000000"/>
              </a:solidFill>
              <a:latin typeface="Agency FB" pitchFamily="34" charset="0"/>
              <a:ea typeface="+mn-ea"/>
              <a:cs typeface="Arial"/>
            </a:endParaRPr>
          </a:p>
        </p:txBody>
      </p:sp>
      <p:sp>
        <p:nvSpPr>
          <p:cNvPr id="7" name="Slide Number Placeholder 6"/>
          <p:cNvSpPr>
            <a:spLocks noGrp="1"/>
          </p:cNvSpPr>
          <p:nvPr>
            <p:ph type="sldNum" sz="quarter" idx="12"/>
          </p:nvPr>
        </p:nvSpPr>
        <p:spPr/>
        <p:txBody>
          <a:bodyPr/>
          <a:lstStyle>
            <a:lvl1pPr>
              <a:defRPr/>
            </a:lvl1pPr>
          </a:lstStyle>
          <a:p>
            <a:pPr algn="r" rtl="0" fontAlgn="base">
              <a:spcBef>
                <a:spcPct val="0"/>
              </a:spcBef>
              <a:spcAft>
                <a:spcPct val="0"/>
              </a:spcAft>
            </a:pPr>
            <a:fld id="{A4767D5B-7F1C-4ACA-B5FD-DD51C4FF2191}" type="slidenum">
              <a:rPr lang="en-US" sz="1200" kern="1200">
                <a:solidFill>
                  <a:srgbClr val="000000"/>
                </a:solidFill>
                <a:latin typeface="Agency FB" pitchFamily="34" charset="0"/>
                <a:ea typeface="+mn-ea"/>
                <a:cs typeface="Arial"/>
              </a:rPr>
              <a:pPr algn="r" rtl="0" fontAlgn="base">
                <a:spcBef>
                  <a:spcPct val="0"/>
                </a:spcBef>
                <a:spcAft>
                  <a:spcPct val="0"/>
                </a:spcAft>
              </a:pPr>
              <a:t>‹#›</a:t>
            </a:fld>
            <a:endParaRPr lang="en-US" sz="1200" kern="1200">
              <a:solidFill>
                <a:srgbClr val="000000"/>
              </a:solidFill>
              <a:latin typeface="Agency FB" pitchFamily="34" charset="0"/>
              <a:ea typeface="+mn-ea"/>
              <a:cs typeface="Arial"/>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lgn="l" rtl="0" fontAlgn="base">
              <a:spcBef>
                <a:spcPct val="0"/>
              </a:spcBef>
              <a:spcAft>
                <a:spcPct val="0"/>
              </a:spcAft>
            </a:pPr>
            <a:endParaRPr lang="en-US" sz="1200" kern="1200">
              <a:solidFill>
                <a:srgbClr val="000000"/>
              </a:solidFill>
              <a:latin typeface="Agency FB" pitchFamily="34" charset="0"/>
              <a:ea typeface="+mn-ea"/>
              <a:cs typeface="Arial"/>
            </a:endParaRPr>
          </a:p>
        </p:txBody>
      </p:sp>
      <p:sp>
        <p:nvSpPr>
          <p:cNvPr id="8" name="Footer Placeholder 7"/>
          <p:cNvSpPr>
            <a:spLocks noGrp="1"/>
          </p:cNvSpPr>
          <p:nvPr>
            <p:ph type="ftr" sz="quarter" idx="11"/>
          </p:nvPr>
        </p:nvSpPr>
        <p:spPr/>
        <p:txBody>
          <a:bodyPr/>
          <a:lstStyle>
            <a:lvl1pPr>
              <a:defRPr/>
            </a:lvl1pPr>
          </a:lstStyle>
          <a:p>
            <a:pPr algn="ctr" rtl="0" fontAlgn="base">
              <a:spcBef>
                <a:spcPct val="0"/>
              </a:spcBef>
              <a:spcAft>
                <a:spcPct val="0"/>
              </a:spcAft>
            </a:pPr>
            <a:endParaRPr lang="en-US" sz="1200" kern="1200">
              <a:solidFill>
                <a:srgbClr val="000000"/>
              </a:solidFill>
              <a:latin typeface="Agency FB" pitchFamily="34" charset="0"/>
              <a:ea typeface="+mn-ea"/>
              <a:cs typeface="Arial"/>
            </a:endParaRPr>
          </a:p>
        </p:txBody>
      </p:sp>
      <p:sp>
        <p:nvSpPr>
          <p:cNvPr id="9" name="Slide Number Placeholder 8"/>
          <p:cNvSpPr>
            <a:spLocks noGrp="1"/>
          </p:cNvSpPr>
          <p:nvPr>
            <p:ph type="sldNum" sz="quarter" idx="12"/>
          </p:nvPr>
        </p:nvSpPr>
        <p:spPr/>
        <p:txBody>
          <a:bodyPr/>
          <a:lstStyle>
            <a:lvl1pPr>
              <a:defRPr/>
            </a:lvl1pPr>
          </a:lstStyle>
          <a:p>
            <a:pPr algn="r" rtl="0" fontAlgn="base">
              <a:spcBef>
                <a:spcPct val="0"/>
              </a:spcBef>
              <a:spcAft>
                <a:spcPct val="0"/>
              </a:spcAft>
            </a:pPr>
            <a:fld id="{1E44AEFC-A89D-419E-97F9-1EFD52AD3ABE}" type="slidenum">
              <a:rPr lang="en-US" sz="1200" kern="1200">
                <a:solidFill>
                  <a:srgbClr val="000000"/>
                </a:solidFill>
                <a:latin typeface="Agency FB" pitchFamily="34" charset="0"/>
                <a:ea typeface="+mn-ea"/>
                <a:cs typeface="Arial"/>
              </a:rPr>
              <a:pPr algn="r" rtl="0" fontAlgn="base">
                <a:spcBef>
                  <a:spcPct val="0"/>
                </a:spcBef>
                <a:spcAft>
                  <a:spcPct val="0"/>
                </a:spcAft>
              </a:pPr>
              <a:t>‹#›</a:t>
            </a:fld>
            <a:endParaRPr lang="en-US" sz="1200" kern="1200">
              <a:solidFill>
                <a:srgbClr val="000000"/>
              </a:solidFill>
              <a:latin typeface="Agency FB" pitchFamily="34" charset="0"/>
              <a:ea typeface="+mn-ea"/>
              <a:cs typeface="Arial"/>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lgn="l" rtl="0" fontAlgn="base">
              <a:spcBef>
                <a:spcPct val="0"/>
              </a:spcBef>
              <a:spcAft>
                <a:spcPct val="0"/>
              </a:spcAft>
            </a:pPr>
            <a:endParaRPr lang="en-US" sz="1200" kern="1200">
              <a:solidFill>
                <a:srgbClr val="000000"/>
              </a:solidFill>
              <a:latin typeface="Agency FB" pitchFamily="34" charset="0"/>
              <a:ea typeface="+mn-ea"/>
              <a:cs typeface="Arial"/>
            </a:endParaRPr>
          </a:p>
        </p:txBody>
      </p:sp>
      <p:sp>
        <p:nvSpPr>
          <p:cNvPr id="4" name="Footer Placeholder 3"/>
          <p:cNvSpPr>
            <a:spLocks noGrp="1"/>
          </p:cNvSpPr>
          <p:nvPr>
            <p:ph type="ftr" sz="quarter" idx="11"/>
          </p:nvPr>
        </p:nvSpPr>
        <p:spPr/>
        <p:txBody>
          <a:bodyPr/>
          <a:lstStyle>
            <a:lvl1pPr>
              <a:defRPr/>
            </a:lvl1pPr>
          </a:lstStyle>
          <a:p>
            <a:pPr algn="ctr" rtl="0" fontAlgn="base">
              <a:spcBef>
                <a:spcPct val="0"/>
              </a:spcBef>
              <a:spcAft>
                <a:spcPct val="0"/>
              </a:spcAft>
            </a:pPr>
            <a:endParaRPr lang="en-US" sz="1200" kern="1200">
              <a:solidFill>
                <a:srgbClr val="000000"/>
              </a:solidFill>
              <a:latin typeface="Agency FB" pitchFamily="34" charset="0"/>
              <a:ea typeface="+mn-ea"/>
              <a:cs typeface="Arial"/>
            </a:endParaRPr>
          </a:p>
        </p:txBody>
      </p:sp>
      <p:sp>
        <p:nvSpPr>
          <p:cNvPr id="5" name="Slide Number Placeholder 4"/>
          <p:cNvSpPr>
            <a:spLocks noGrp="1"/>
          </p:cNvSpPr>
          <p:nvPr>
            <p:ph type="sldNum" sz="quarter" idx="12"/>
          </p:nvPr>
        </p:nvSpPr>
        <p:spPr/>
        <p:txBody>
          <a:bodyPr/>
          <a:lstStyle>
            <a:lvl1pPr>
              <a:defRPr/>
            </a:lvl1pPr>
          </a:lstStyle>
          <a:p>
            <a:pPr algn="r" rtl="0" fontAlgn="base">
              <a:spcBef>
                <a:spcPct val="0"/>
              </a:spcBef>
              <a:spcAft>
                <a:spcPct val="0"/>
              </a:spcAft>
            </a:pPr>
            <a:fld id="{3BAF4179-059D-470F-A30C-E56A8C2256AF}" type="slidenum">
              <a:rPr lang="en-US" sz="1200" kern="1200">
                <a:solidFill>
                  <a:srgbClr val="000000"/>
                </a:solidFill>
                <a:latin typeface="Agency FB" pitchFamily="34" charset="0"/>
                <a:ea typeface="+mn-ea"/>
                <a:cs typeface="Arial"/>
              </a:rPr>
              <a:pPr algn="r" rtl="0" fontAlgn="base">
                <a:spcBef>
                  <a:spcPct val="0"/>
                </a:spcBef>
                <a:spcAft>
                  <a:spcPct val="0"/>
                </a:spcAft>
              </a:pPr>
              <a:t>‹#›</a:t>
            </a:fld>
            <a:endParaRPr lang="en-US" sz="1200" kern="1200">
              <a:solidFill>
                <a:srgbClr val="000000"/>
              </a:solidFill>
              <a:latin typeface="Agency FB" pitchFamily="34" charset="0"/>
              <a:ea typeface="+mn-ea"/>
              <a:cs typeface="Arial"/>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lgn="l" rtl="0" fontAlgn="base">
              <a:spcBef>
                <a:spcPct val="0"/>
              </a:spcBef>
              <a:spcAft>
                <a:spcPct val="0"/>
              </a:spcAft>
            </a:pPr>
            <a:endParaRPr lang="en-US" sz="1200" kern="1200">
              <a:solidFill>
                <a:srgbClr val="000000"/>
              </a:solidFill>
              <a:latin typeface="Agency FB" pitchFamily="34" charset="0"/>
              <a:ea typeface="+mn-ea"/>
              <a:cs typeface="Arial"/>
            </a:endParaRPr>
          </a:p>
        </p:txBody>
      </p:sp>
      <p:sp>
        <p:nvSpPr>
          <p:cNvPr id="3" name="Footer Placeholder 2"/>
          <p:cNvSpPr>
            <a:spLocks noGrp="1"/>
          </p:cNvSpPr>
          <p:nvPr>
            <p:ph type="ftr" sz="quarter" idx="11"/>
          </p:nvPr>
        </p:nvSpPr>
        <p:spPr/>
        <p:txBody>
          <a:bodyPr/>
          <a:lstStyle>
            <a:lvl1pPr>
              <a:defRPr/>
            </a:lvl1pPr>
          </a:lstStyle>
          <a:p>
            <a:pPr algn="ctr" rtl="0" fontAlgn="base">
              <a:spcBef>
                <a:spcPct val="0"/>
              </a:spcBef>
              <a:spcAft>
                <a:spcPct val="0"/>
              </a:spcAft>
            </a:pPr>
            <a:endParaRPr lang="en-US" sz="1200" kern="1200">
              <a:solidFill>
                <a:srgbClr val="000000"/>
              </a:solidFill>
              <a:latin typeface="Agency FB" pitchFamily="34" charset="0"/>
              <a:ea typeface="+mn-ea"/>
              <a:cs typeface="Arial"/>
            </a:endParaRPr>
          </a:p>
        </p:txBody>
      </p:sp>
      <p:sp>
        <p:nvSpPr>
          <p:cNvPr id="4" name="Slide Number Placeholder 3"/>
          <p:cNvSpPr>
            <a:spLocks noGrp="1"/>
          </p:cNvSpPr>
          <p:nvPr>
            <p:ph type="sldNum" sz="quarter" idx="12"/>
          </p:nvPr>
        </p:nvSpPr>
        <p:spPr/>
        <p:txBody>
          <a:bodyPr/>
          <a:lstStyle>
            <a:lvl1pPr>
              <a:defRPr/>
            </a:lvl1pPr>
          </a:lstStyle>
          <a:p>
            <a:pPr algn="r" rtl="0" fontAlgn="base">
              <a:spcBef>
                <a:spcPct val="0"/>
              </a:spcBef>
              <a:spcAft>
                <a:spcPct val="0"/>
              </a:spcAft>
            </a:pPr>
            <a:fld id="{26A91CE4-4215-4F4F-936D-9E3B9677C0F5}" type="slidenum">
              <a:rPr lang="en-US" sz="1200" kern="1200">
                <a:solidFill>
                  <a:srgbClr val="000000"/>
                </a:solidFill>
                <a:latin typeface="Agency FB" pitchFamily="34" charset="0"/>
                <a:ea typeface="+mn-ea"/>
                <a:cs typeface="Arial"/>
              </a:rPr>
              <a:pPr algn="r" rtl="0" fontAlgn="base">
                <a:spcBef>
                  <a:spcPct val="0"/>
                </a:spcBef>
                <a:spcAft>
                  <a:spcPct val="0"/>
                </a:spcAft>
              </a:pPr>
              <a:t>‹#›</a:t>
            </a:fld>
            <a:endParaRPr lang="en-US" sz="1200" kern="1200">
              <a:solidFill>
                <a:srgbClr val="000000"/>
              </a:solidFill>
              <a:latin typeface="Agency FB" pitchFamily="34" charset="0"/>
              <a:ea typeface="+mn-ea"/>
              <a:cs typeface="Arial"/>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lgn="l" rtl="0" fontAlgn="base">
              <a:spcBef>
                <a:spcPct val="0"/>
              </a:spcBef>
              <a:spcAft>
                <a:spcPct val="0"/>
              </a:spcAft>
            </a:pPr>
            <a:endParaRPr lang="en-US" sz="1200" kern="1200">
              <a:solidFill>
                <a:srgbClr val="000000"/>
              </a:solidFill>
              <a:latin typeface="Agency FB" pitchFamily="34" charset="0"/>
              <a:ea typeface="+mn-ea"/>
              <a:cs typeface="Arial"/>
            </a:endParaRPr>
          </a:p>
        </p:txBody>
      </p:sp>
      <p:sp>
        <p:nvSpPr>
          <p:cNvPr id="6" name="Footer Placeholder 5"/>
          <p:cNvSpPr>
            <a:spLocks noGrp="1"/>
          </p:cNvSpPr>
          <p:nvPr>
            <p:ph type="ftr" sz="quarter" idx="11"/>
          </p:nvPr>
        </p:nvSpPr>
        <p:spPr/>
        <p:txBody>
          <a:bodyPr/>
          <a:lstStyle>
            <a:lvl1pPr>
              <a:defRPr/>
            </a:lvl1pPr>
          </a:lstStyle>
          <a:p>
            <a:pPr algn="ctr" rtl="0" fontAlgn="base">
              <a:spcBef>
                <a:spcPct val="0"/>
              </a:spcBef>
              <a:spcAft>
                <a:spcPct val="0"/>
              </a:spcAft>
            </a:pPr>
            <a:endParaRPr lang="en-US" sz="1200" kern="1200">
              <a:solidFill>
                <a:srgbClr val="000000"/>
              </a:solidFill>
              <a:latin typeface="Agency FB" pitchFamily="34" charset="0"/>
              <a:ea typeface="+mn-ea"/>
              <a:cs typeface="Arial"/>
            </a:endParaRPr>
          </a:p>
        </p:txBody>
      </p:sp>
      <p:sp>
        <p:nvSpPr>
          <p:cNvPr id="7" name="Slide Number Placeholder 6"/>
          <p:cNvSpPr>
            <a:spLocks noGrp="1"/>
          </p:cNvSpPr>
          <p:nvPr>
            <p:ph type="sldNum" sz="quarter" idx="12"/>
          </p:nvPr>
        </p:nvSpPr>
        <p:spPr/>
        <p:txBody>
          <a:bodyPr/>
          <a:lstStyle>
            <a:lvl1pPr>
              <a:defRPr/>
            </a:lvl1pPr>
          </a:lstStyle>
          <a:p>
            <a:pPr algn="r" rtl="0" fontAlgn="base">
              <a:spcBef>
                <a:spcPct val="0"/>
              </a:spcBef>
              <a:spcAft>
                <a:spcPct val="0"/>
              </a:spcAft>
            </a:pPr>
            <a:fld id="{373EE5AA-88CD-4405-903E-577A17A1C4D4}" type="slidenum">
              <a:rPr lang="en-US" sz="1200" kern="1200">
                <a:solidFill>
                  <a:srgbClr val="000000"/>
                </a:solidFill>
                <a:latin typeface="Agency FB" pitchFamily="34" charset="0"/>
                <a:ea typeface="+mn-ea"/>
                <a:cs typeface="Arial"/>
              </a:rPr>
              <a:pPr algn="r" rtl="0" fontAlgn="base">
                <a:spcBef>
                  <a:spcPct val="0"/>
                </a:spcBef>
                <a:spcAft>
                  <a:spcPct val="0"/>
                </a:spcAft>
              </a:pPr>
              <a:t>‹#›</a:t>
            </a:fld>
            <a:endParaRPr lang="en-US" sz="1200" kern="1200">
              <a:solidFill>
                <a:srgbClr val="000000"/>
              </a:solidFill>
              <a:latin typeface="Agency FB" pitchFamily="34" charset="0"/>
              <a:ea typeface="+mn-ea"/>
              <a:cs typeface="Arial"/>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lgn="l" rtl="0" fontAlgn="base">
              <a:spcBef>
                <a:spcPct val="0"/>
              </a:spcBef>
              <a:spcAft>
                <a:spcPct val="0"/>
              </a:spcAft>
            </a:pPr>
            <a:endParaRPr lang="en-US" sz="1200" kern="1200">
              <a:solidFill>
                <a:srgbClr val="000000"/>
              </a:solidFill>
              <a:latin typeface="Agency FB" pitchFamily="34" charset="0"/>
              <a:ea typeface="+mn-ea"/>
              <a:cs typeface="Arial"/>
            </a:endParaRPr>
          </a:p>
        </p:txBody>
      </p:sp>
      <p:sp>
        <p:nvSpPr>
          <p:cNvPr id="6" name="Footer Placeholder 5"/>
          <p:cNvSpPr>
            <a:spLocks noGrp="1"/>
          </p:cNvSpPr>
          <p:nvPr>
            <p:ph type="ftr" sz="quarter" idx="11"/>
          </p:nvPr>
        </p:nvSpPr>
        <p:spPr/>
        <p:txBody>
          <a:bodyPr/>
          <a:lstStyle>
            <a:lvl1pPr>
              <a:defRPr/>
            </a:lvl1pPr>
          </a:lstStyle>
          <a:p>
            <a:pPr algn="ctr" rtl="0" fontAlgn="base">
              <a:spcBef>
                <a:spcPct val="0"/>
              </a:spcBef>
              <a:spcAft>
                <a:spcPct val="0"/>
              </a:spcAft>
            </a:pPr>
            <a:endParaRPr lang="en-US" sz="1200" kern="1200">
              <a:solidFill>
                <a:srgbClr val="000000"/>
              </a:solidFill>
              <a:latin typeface="Agency FB" pitchFamily="34" charset="0"/>
              <a:ea typeface="+mn-ea"/>
              <a:cs typeface="Arial"/>
            </a:endParaRPr>
          </a:p>
        </p:txBody>
      </p:sp>
      <p:sp>
        <p:nvSpPr>
          <p:cNvPr id="7" name="Slide Number Placeholder 6"/>
          <p:cNvSpPr>
            <a:spLocks noGrp="1"/>
          </p:cNvSpPr>
          <p:nvPr>
            <p:ph type="sldNum" sz="quarter" idx="12"/>
          </p:nvPr>
        </p:nvSpPr>
        <p:spPr/>
        <p:txBody>
          <a:bodyPr/>
          <a:lstStyle>
            <a:lvl1pPr>
              <a:defRPr/>
            </a:lvl1pPr>
          </a:lstStyle>
          <a:p>
            <a:pPr algn="r" rtl="0" fontAlgn="base">
              <a:spcBef>
                <a:spcPct val="0"/>
              </a:spcBef>
              <a:spcAft>
                <a:spcPct val="0"/>
              </a:spcAft>
            </a:pPr>
            <a:fld id="{120D8DE2-DD3C-4544-A2E9-148A2BB2799C}" type="slidenum">
              <a:rPr lang="en-US" sz="1200" kern="1200">
                <a:solidFill>
                  <a:srgbClr val="000000"/>
                </a:solidFill>
                <a:latin typeface="Agency FB" pitchFamily="34" charset="0"/>
                <a:ea typeface="+mn-ea"/>
                <a:cs typeface="Arial"/>
              </a:rPr>
              <a:pPr algn="r" rtl="0" fontAlgn="base">
                <a:spcBef>
                  <a:spcPct val="0"/>
                </a:spcBef>
                <a:spcAft>
                  <a:spcPct val="0"/>
                </a:spcAft>
              </a:pPr>
              <a:t>‹#›</a:t>
            </a:fld>
            <a:endParaRPr lang="en-US" sz="1200" kern="1200">
              <a:solidFill>
                <a:srgbClr val="000000"/>
              </a:solidFill>
              <a:latin typeface="Agency FB" pitchFamily="34" charset="0"/>
              <a:ea typeface="+mn-ea"/>
              <a:cs typeface="Arial"/>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3BAF4179-059D-470F-A30C-E56A8C2256AF}" type="slidenum">
              <a:rPr lang="en-US"/>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lgn="l" rtl="0" fontAlgn="base">
              <a:spcBef>
                <a:spcPct val="0"/>
              </a:spcBef>
              <a:spcAft>
                <a:spcPct val="0"/>
              </a:spcAft>
            </a:pPr>
            <a:endParaRPr lang="en-US" sz="1200" kern="1200">
              <a:solidFill>
                <a:srgbClr val="000000"/>
              </a:solidFill>
              <a:latin typeface="Agency FB" pitchFamily="34" charset="0"/>
              <a:ea typeface="+mn-ea"/>
              <a:cs typeface="Arial"/>
            </a:endParaRPr>
          </a:p>
        </p:txBody>
      </p:sp>
      <p:sp>
        <p:nvSpPr>
          <p:cNvPr id="5" name="Footer Placeholder 4"/>
          <p:cNvSpPr>
            <a:spLocks noGrp="1"/>
          </p:cNvSpPr>
          <p:nvPr>
            <p:ph type="ftr" sz="quarter" idx="11"/>
          </p:nvPr>
        </p:nvSpPr>
        <p:spPr/>
        <p:txBody>
          <a:bodyPr/>
          <a:lstStyle>
            <a:lvl1pPr>
              <a:defRPr/>
            </a:lvl1pPr>
          </a:lstStyle>
          <a:p>
            <a:pPr algn="ctr" rtl="0" fontAlgn="base">
              <a:spcBef>
                <a:spcPct val="0"/>
              </a:spcBef>
              <a:spcAft>
                <a:spcPct val="0"/>
              </a:spcAft>
            </a:pPr>
            <a:endParaRPr lang="en-US" sz="1200" kern="1200">
              <a:solidFill>
                <a:srgbClr val="000000"/>
              </a:solidFill>
              <a:latin typeface="Agency FB" pitchFamily="34" charset="0"/>
              <a:ea typeface="+mn-ea"/>
              <a:cs typeface="Arial"/>
            </a:endParaRPr>
          </a:p>
        </p:txBody>
      </p:sp>
      <p:sp>
        <p:nvSpPr>
          <p:cNvPr id="6" name="Slide Number Placeholder 5"/>
          <p:cNvSpPr>
            <a:spLocks noGrp="1"/>
          </p:cNvSpPr>
          <p:nvPr>
            <p:ph type="sldNum" sz="quarter" idx="12"/>
          </p:nvPr>
        </p:nvSpPr>
        <p:spPr/>
        <p:txBody>
          <a:bodyPr/>
          <a:lstStyle>
            <a:lvl1pPr>
              <a:defRPr/>
            </a:lvl1pPr>
          </a:lstStyle>
          <a:p>
            <a:pPr algn="r" rtl="0" fontAlgn="base">
              <a:spcBef>
                <a:spcPct val="0"/>
              </a:spcBef>
              <a:spcAft>
                <a:spcPct val="0"/>
              </a:spcAft>
            </a:pPr>
            <a:fld id="{0EB608AC-023B-4146-8C5E-26C5A804F1A0}" type="slidenum">
              <a:rPr lang="en-US" sz="1200" kern="1200">
                <a:solidFill>
                  <a:srgbClr val="000000"/>
                </a:solidFill>
                <a:latin typeface="Agency FB" pitchFamily="34" charset="0"/>
                <a:ea typeface="+mn-ea"/>
                <a:cs typeface="Arial"/>
              </a:rPr>
              <a:pPr algn="r" rtl="0" fontAlgn="base">
                <a:spcBef>
                  <a:spcPct val="0"/>
                </a:spcBef>
                <a:spcAft>
                  <a:spcPct val="0"/>
                </a:spcAft>
              </a:pPr>
              <a:t>‹#›</a:t>
            </a:fld>
            <a:endParaRPr lang="en-US" sz="1200" kern="1200">
              <a:solidFill>
                <a:srgbClr val="000000"/>
              </a:solidFill>
              <a:latin typeface="Agency FB" pitchFamily="34" charset="0"/>
              <a:ea typeface="+mn-ea"/>
              <a:cs typeface="Arial"/>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84138"/>
            <a:ext cx="2286000" cy="60420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84138"/>
            <a:ext cx="6705600" cy="60420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lgn="l" rtl="0" fontAlgn="base">
              <a:spcBef>
                <a:spcPct val="0"/>
              </a:spcBef>
              <a:spcAft>
                <a:spcPct val="0"/>
              </a:spcAft>
            </a:pPr>
            <a:endParaRPr lang="en-US" sz="1200" kern="1200">
              <a:solidFill>
                <a:srgbClr val="000000"/>
              </a:solidFill>
              <a:latin typeface="Agency FB" pitchFamily="34" charset="0"/>
              <a:ea typeface="+mn-ea"/>
              <a:cs typeface="Arial"/>
            </a:endParaRPr>
          </a:p>
        </p:txBody>
      </p:sp>
      <p:sp>
        <p:nvSpPr>
          <p:cNvPr id="5" name="Footer Placeholder 4"/>
          <p:cNvSpPr>
            <a:spLocks noGrp="1"/>
          </p:cNvSpPr>
          <p:nvPr>
            <p:ph type="ftr" sz="quarter" idx="11"/>
          </p:nvPr>
        </p:nvSpPr>
        <p:spPr/>
        <p:txBody>
          <a:bodyPr/>
          <a:lstStyle>
            <a:lvl1pPr>
              <a:defRPr/>
            </a:lvl1pPr>
          </a:lstStyle>
          <a:p>
            <a:pPr algn="ctr" rtl="0" fontAlgn="base">
              <a:spcBef>
                <a:spcPct val="0"/>
              </a:spcBef>
              <a:spcAft>
                <a:spcPct val="0"/>
              </a:spcAft>
            </a:pPr>
            <a:endParaRPr lang="en-US" sz="1200" kern="1200">
              <a:solidFill>
                <a:srgbClr val="000000"/>
              </a:solidFill>
              <a:latin typeface="Agency FB" pitchFamily="34" charset="0"/>
              <a:ea typeface="+mn-ea"/>
              <a:cs typeface="Arial"/>
            </a:endParaRPr>
          </a:p>
        </p:txBody>
      </p:sp>
      <p:sp>
        <p:nvSpPr>
          <p:cNvPr id="6" name="Slide Number Placeholder 5"/>
          <p:cNvSpPr>
            <a:spLocks noGrp="1"/>
          </p:cNvSpPr>
          <p:nvPr>
            <p:ph type="sldNum" sz="quarter" idx="12"/>
          </p:nvPr>
        </p:nvSpPr>
        <p:spPr/>
        <p:txBody>
          <a:bodyPr/>
          <a:lstStyle>
            <a:lvl1pPr>
              <a:defRPr/>
            </a:lvl1pPr>
          </a:lstStyle>
          <a:p>
            <a:pPr algn="r" rtl="0" fontAlgn="base">
              <a:spcBef>
                <a:spcPct val="0"/>
              </a:spcBef>
              <a:spcAft>
                <a:spcPct val="0"/>
              </a:spcAft>
            </a:pPr>
            <a:fld id="{132BAFA4-926B-4984-B6C4-0135113DD18D}" type="slidenum">
              <a:rPr lang="en-US" sz="1200" kern="1200">
                <a:solidFill>
                  <a:srgbClr val="000000"/>
                </a:solidFill>
                <a:latin typeface="Agency FB" pitchFamily="34" charset="0"/>
                <a:ea typeface="+mn-ea"/>
                <a:cs typeface="Arial"/>
              </a:rPr>
              <a:pPr algn="r" rtl="0" fontAlgn="base">
                <a:spcBef>
                  <a:spcPct val="0"/>
                </a:spcBef>
                <a:spcAft>
                  <a:spcPct val="0"/>
                </a:spcAft>
              </a:pPr>
              <a:t>‹#›</a:t>
            </a:fld>
            <a:endParaRPr lang="en-US" sz="1200" kern="1200">
              <a:solidFill>
                <a:srgbClr val="000000"/>
              </a:solidFill>
              <a:latin typeface="Agency FB" pitchFamily="34" charset="0"/>
              <a:ea typeface="+mn-ea"/>
              <a:cs typeface="Arial"/>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0" y="84138"/>
            <a:ext cx="9144000" cy="6042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pPr algn="l" rtl="0" fontAlgn="base">
              <a:spcBef>
                <a:spcPct val="0"/>
              </a:spcBef>
              <a:spcAft>
                <a:spcPct val="0"/>
              </a:spcAft>
            </a:pPr>
            <a:endParaRPr lang="en-US" sz="1200" kern="1200">
              <a:solidFill>
                <a:srgbClr val="000000"/>
              </a:solidFill>
              <a:latin typeface="Agency FB" pitchFamily="34" charset="0"/>
              <a:ea typeface="+mn-ea"/>
              <a:cs typeface="Arial"/>
            </a:endParaRPr>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pPr algn="ctr" rtl="0" fontAlgn="base">
              <a:spcBef>
                <a:spcPct val="0"/>
              </a:spcBef>
              <a:spcAft>
                <a:spcPct val="0"/>
              </a:spcAft>
            </a:pPr>
            <a:endParaRPr lang="en-US" sz="1200" kern="1200">
              <a:solidFill>
                <a:srgbClr val="000000"/>
              </a:solidFill>
              <a:latin typeface="Agency FB" pitchFamily="34" charset="0"/>
              <a:ea typeface="+mn-ea"/>
              <a:cs typeface="Arial"/>
            </a:endParaRPr>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pPr algn="r" rtl="0" fontAlgn="base">
              <a:spcBef>
                <a:spcPct val="0"/>
              </a:spcBef>
              <a:spcAft>
                <a:spcPct val="0"/>
              </a:spcAft>
            </a:pPr>
            <a:fld id="{4F65CB6B-8FDC-4783-B5E2-8B986D470D9D}" type="slidenum">
              <a:rPr lang="en-US" sz="1200" kern="1200">
                <a:solidFill>
                  <a:srgbClr val="000000"/>
                </a:solidFill>
                <a:latin typeface="Agency FB" pitchFamily="34" charset="0"/>
                <a:ea typeface="+mn-ea"/>
                <a:cs typeface="Arial"/>
              </a:rPr>
              <a:pPr algn="r" rtl="0" fontAlgn="base">
                <a:spcBef>
                  <a:spcPct val="0"/>
                </a:spcBef>
                <a:spcAft>
                  <a:spcPct val="0"/>
                </a:spcAft>
              </a:pPr>
              <a:t>‹#›</a:t>
            </a:fld>
            <a:endParaRPr lang="en-US" sz="1200" kern="1200">
              <a:solidFill>
                <a:srgbClr val="000000"/>
              </a:solidFill>
              <a:latin typeface="Agency FB" pitchFamily="34" charset="0"/>
              <a:ea typeface="+mn-ea"/>
              <a:cs typeface="Arial"/>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975298" name="Picture 2" descr="MCBD08305_0000[1]"/>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p:spPr>
      </p:pic>
      <p:sp>
        <p:nvSpPr>
          <p:cNvPr id="1975299" name="Rectangle 3"/>
          <p:cNvSpPr>
            <a:spLocks noGrp="1" noChangeArrowheads="1"/>
          </p:cNvSpPr>
          <p:nvPr>
            <p:ph type="ctrTitle"/>
          </p:nvPr>
        </p:nvSpPr>
        <p:spPr>
          <a:xfrm>
            <a:off x="685800" y="2130425"/>
            <a:ext cx="7772400" cy="1470025"/>
          </a:xfrm>
        </p:spPr>
        <p:txBody>
          <a:bodyPr lIns="91440" tIns="45720" rIns="91440" bIns="45720"/>
          <a:lstStyle>
            <a:lvl1pPr>
              <a:defRPr sz="5400">
                <a:solidFill>
                  <a:srgbClr val="F4FFD5"/>
                </a:solidFill>
                <a:latin typeface="Eras Bold ITC" pitchFamily="34" charset="0"/>
              </a:defRPr>
            </a:lvl1pPr>
          </a:lstStyle>
          <a:p>
            <a:r>
              <a:rPr lang="en-US"/>
              <a:t>Click to edit Master title style</a:t>
            </a:r>
          </a:p>
        </p:txBody>
      </p:sp>
      <p:sp>
        <p:nvSpPr>
          <p:cNvPr id="1975300" name="Rectangle 4"/>
          <p:cNvSpPr>
            <a:spLocks noGrp="1" noChangeArrowheads="1"/>
          </p:cNvSpPr>
          <p:nvPr>
            <p:ph type="subTitle" idx="1"/>
          </p:nvPr>
        </p:nvSpPr>
        <p:spPr>
          <a:xfrm>
            <a:off x="1371600" y="3886200"/>
            <a:ext cx="6400800" cy="1752600"/>
          </a:xfrm>
        </p:spPr>
        <p:txBody>
          <a:bodyPr/>
          <a:lstStyle>
            <a:lvl1pPr marL="0" indent="0" algn="ctr">
              <a:buFontTx/>
              <a:buNone/>
              <a:defRPr sz="2800">
                <a:solidFill>
                  <a:srgbClr val="F4FFD5"/>
                </a:solidFill>
                <a:latin typeface="Eras Bold ITC" pitchFamily="34" charset="0"/>
              </a:defRPr>
            </a:lvl1pPr>
          </a:lstStyle>
          <a:p>
            <a:r>
              <a:rPr lang="en-US"/>
              <a:t>Click to edit Master subtitle style</a:t>
            </a:r>
          </a:p>
        </p:txBody>
      </p:sp>
      <p:sp>
        <p:nvSpPr>
          <p:cNvPr id="1975301" name="Rectangle 5"/>
          <p:cNvSpPr>
            <a:spLocks noGrp="1" noChangeArrowheads="1"/>
          </p:cNvSpPr>
          <p:nvPr>
            <p:ph type="dt" sz="half" idx="2"/>
          </p:nvPr>
        </p:nvSpPr>
        <p:spPr/>
        <p:txBody>
          <a:bodyPr/>
          <a:lstStyle>
            <a:lvl1pPr>
              <a:defRPr/>
            </a:lvl1pPr>
          </a:lstStyle>
          <a:p>
            <a:pPr algn="l" rtl="0" fontAlgn="base">
              <a:spcBef>
                <a:spcPct val="0"/>
              </a:spcBef>
              <a:spcAft>
                <a:spcPct val="0"/>
              </a:spcAft>
            </a:pPr>
            <a:endParaRPr lang="en-US" sz="1200" kern="1200">
              <a:solidFill>
                <a:srgbClr val="000000"/>
              </a:solidFill>
              <a:latin typeface="Agency FB" pitchFamily="34" charset="0"/>
              <a:ea typeface="+mn-ea"/>
              <a:cs typeface="Arial"/>
            </a:endParaRPr>
          </a:p>
        </p:txBody>
      </p:sp>
      <p:sp>
        <p:nvSpPr>
          <p:cNvPr id="1975302" name="Rectangle 6"/>
          <p:cNvSpPr>
            <a:spLocks noGrp="1" noChangeArrowheads="1"/>
          </p:cNvSpPr>
          <p:nvPr>
            <p:ph type="ftr" sz="quarter" idx="3"/>
          </p:nvPr>
        </p:nvSpPr>
        <p:spPr/>
        <p:txBody>
          <a:bodyPr/>
          <a:lstStyle>
            <a:lvl1pPr>
              <a:defRPr/>
            </a:lvl1pPr>
          </a:lstStyle>
          <a:p>
            <a:pPr algn="ctr" rtl="0" fontAlgn="base">
              <a:spcBef>
                <a:spcPct val="0"/>
              </a:spcBef>
              <a:spcAft>
                <a:spcPct val="0"/>
              </a:spcAft>
            </a:pPr>
            <a:endParaRPr lang="en-US" sz="1200" kern="1200">
              <a:solidFill>
                <a:srgbClr val="000000"/>
              </a:solidFill>
              <a:latin typeface="Agency FB" pitchFamily="34" charset="0"/>
              <a:ea typeface="+mn-ea"/>
              <a:cs typeface="Arial"/>
            </a:endParaRPr>
          </a:p>
        </p:txBody>
      </p:sp>
      <p:sp>
        <p:nvSpPr>
          <p:cNvPr id="1975303" name="Rectangle 7"/>
          <p:cNvSpPr>
            <a:spLocks noGrp="1" noChangeArrowheads="1"/>
          </p:cNvSpPr>
          <p:nvPr>
            <p:ph type="sldNum" sz="quarter" idx="4"/>
          </p:nvPr>
        </p:nvSpPr>
        <p:spPr/>
        <p:txBody>
          <a:bodyPr/>
          <a:lstStyle>
            <a:lvl1pPr>
              <a:defRPr/>
            </a:lvl1pPr>
          </a:lstStyle>
          <a:p>
            <a:pPr algn="r" rtl="0" fontAlgn="base">
              <a:spcBef>
                <a:spcPct val="0"/>
              </a:spcBef>
              <a:spcAft>
                <a:spcPct val="0"/>
              </a:spcAft>
            </a:pPr>
            <a:fld id="{6DB53F4E-FA51-49FA-867B-719D5984ADF2}" type="slidenum">
              <a:rPr lang="en-US" sz="1200" kern="1200">
                <a:solidFill>
                  <a:srgbClr val="000000"/>
                </a:solidFill>
                <a:latin typeface="Agency FB" pitchFamily="34" charset="0"/>
                <a:ea typeface="+mn-ea"/>
                <a:cs typeface="Arial"/>
              </a:rPr>
              <a:pPr algn="r" rtl="0" fontAlgn="base">
                <a:spcBef>
                  <a:spcPct val="0"/>
                </a:spcBef>
                <a:spcAft>
                  <a:spcPct val="0"/>
                </a:spcAft>
              </a:pPr>
              <a:t>‹#›</a:t>
            </a:fld>
            <a:endParaRPr lang="en-US" sz="1200" kern="1200">
              <a:solidFill>
                <a:srgbClr val="000000"/>
              </a:solidFill>
              <a:latin typeface="Agency FB" pitchFamily="34" charset="0"/>
              <a:ea typeface="+mn-ea"/>
              <a:cs typeface="Arial"/>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lgn="l" rtl="0" fontAlgn="base">
              <a:spcBef>
                <a:spcPct val="0"/>
              </a:spcBef>
              <a:spcAft>
                <a:spcPct val="0"/>
              </a:spcAft>
            </a:pPr>
            <a:endParaRPr lang="en-US" sz="1200" kern="1200">
              <a:solidFill>
                <a:srgbClr val="000000"/>
              </a:solidFill>
              <a:latin typeface="Agency FB" pitchFamily="34" charset="0"/>
              <a:ea typeface="+mn-ea"/>
              <a:cs typeface="Arial"/>
            </a:endParaRPr>
          </a:p>
        </p:txBody>
      </p:sp>
      <p:sp>
        <p:nvSpPr>
          <p:cNvPr id="5" name="Footer Placeholder 4"/>
          <p:cNvSpPr>
            <a:spLocks noGrp="1"/>
          </p:cNvSpPr>
          <p:nvPr>
            <p:ph type="ftr" sz="quarter" idx="11"/>
          </p:nvPr>
        </p:nvSpPr>
        <p:spPr/>
        <p:txBody>
          <a:bodyPr/>
          <a:lstStyle>
            <a:lvl1pPr>
              <a:defRPr/>
            </a:lvl1pPr>
          </a:lstStyle>
          <a:p>
            <a:pPr algn="ctr" rtl="0" fontAlgn="base">
              <a:spcBef>
                <a:spcPct val="0"/>
              </a:spcBef>
              <a:spcAft>
                <a:spcPct val="0"/>
              </a:spcAft>
            </a:pPr>
            <a:endParaRPr lang="en-US" sz="1200" kern="1200">
              <a:solidFill>
                <a:srgbClr val="000000"/>
              </a:solidFill>
              <a:latin typeface="Agency FB" pitchFamily="34" charset="0"/>
              <a:ea typeface="+mn-ea"/>
              <a:cs typeface="Arial"/>
            </a:endParaRPr>
          </a:p>
        </p:txBody>
      </p:sp>
      <p:sp>
        <p:nvSpPr>
          <p:cNvPr id="6" name="Slide Number Placeholder 5"/>
          <p:cNvSpPr>
            <a:spLocks noGrp="1"/>
          </p:cNvSpPr>
          <p:nvPr>
            <p:ph type="sldNum" sz="quarter" idx="12"/>
          </p:nvPr>
        </p:nvSpPr>
        <p:spPr/>
        <p:txBody>
          <a:bodyPr/>
          <a:lstStyle>
            <a:lvl1pPr>
              <a:defRPr/>
            </a:lvl1pPr>
          </a:lstStyle>
          <a:p>
            <a:pPr algn="r" rtl="0" fontAlgn="base">
              <a:spcBef>
                <a:spcPct val="0"/>
              </a:spcBef>
              <a:spcAft>
                <a:spcPct val="0"/>
              </a:spcAft>
            </a:pPr>
            <a:fld id="{9F34765C-B0FE-431B-8BFE-B239D06C95AC}" type="slidenum">
              <a:rPr lang="en-US" sz="1200" kern="1200">
                <a:solidFill>
                  <a:srgbClr val="000000"/>
                </a:solidFill>
                <a:latin typeface="Agency FB" pitchFamily="34" charset="0"/>
                <a:ea typeface="+mn-ea"/>
                <a:cs typeface="Arial"/>
              </a:rPr>
              <a:pPr algn="r" rtl="0" fontAlgn="base">
                <a:spcBef>
                  <a:spcPct val="0"/>
                </a:spcBef>
                <a:spcAft>
                  <a:spcPct val="0"/>
                </a:spcAft>
              </a:pPr>
              <a:t>‹#›</a:t>
            </a:fld>
            <a:endParaRPr lang="en-US" sz="1200" kern="1200">
              <a:solidFill>
                <a:srgbClr val="000000"/>
              </a:solidFill>
              <a:latin typeface="Agency FB" pitchFamily="34" charset="0"/>
              <a:ea typeface="+mn-ea"/>
              <a:cs typeface="Arial"/>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lgn="l" rtl="0" fontAlgn="base">
              <a:spcBef>
                <a:spcPct val="0"/>
              </a:spcBef>
              <a:spcAft>
                <a:spcPct val="0"/>
              </a:spcAft>
            </a:pPr>
            <a:endParaRPr lang="en-US" sz="1200" kern="1200">
              <a:solidFill>
                <a:srgbClr val="000000"/>
              </a:solidFill>
              <a:latin typeface="Agency FB" pitchFamily="34" charset="0"/>
              <a:ea typeface="+mn-ea"/>
              <a:cs typeface="Arial"/>
            </a:endParaRPr>
          </a:p>
        </p:txBody>
      </p:sp>
      <p:sp>
        <p:nvSpPr>
          <p:cNvPr id="5" name="Footer Placeholder 4"/>
          <p:cNvSpPr>
            <a:spLocks noGrp="1"/>
          </p:cNvSpPr>
          <p:nvPr>
            <p:ph type="ftr" sz="quarter" idx="11"/>
          </p:nvPr>
        </p:nvSpPr>
        <p:spPr/>
        <p:txBody>
          <a:bodyPr/>
          <a:lstStyle>
            <a:lvl1pPr>
              <a:defRPr/>
            </a:lvl1pPr>
          </a:lstStyle>
          <a:p>
            <a:pPr algn="ctr" rtl="0" fontAlgn="base">
              <a:spcBef>
                <a:spcPct val="0"/>
              </a:spcBef>
              <a:spcAft>
                <a:spcPct val="0"/>
              </a:spcAft>
            </a:pPr>
            <a:endParaRPr lang="en-US" sz="1200" kern="1200">
              <a:solidFill>
                <a:srgbClr val="000000"/>
              </a:solidFill>
              <a:latin typeface="Agency FB" pitchFamily="34" charset="0"/>
              <a:ea typeface="+mn-ea"/>
              <a:cs typeface="Arial"/>
            </a:endParaRPr>
          </a:p>
        </p:txBody>
      </p:sp>
      <p:sp>
        <p:nvSpPr>
          <p:cNvPr id="6" name="Slide Number Placeholder 5"/>
          <p:cNvSpPr>
            <a:spLocks noGrp="1"/>
          </p:cNvSpPr>
          <p:nvPr>
            <p:ph type="sldNum" sz="quarter" idx="12"/>
          </p:nvPr>
        </p:nvSpPr>
        <p:spPr/>
        <p:txBody>
          <a:bodyPr/>
          <a:lstStyle>
            <a:lvl1pPr>
              <a:defRPr/>
            </a:lvl1pPr>
          </a:lstStyle>
          <a:p>
            <a:pPr algn="r" rtl="0" fontAlgn="base">
              <a:spcBef>
                <a:spcPct val="0"/>
              </a:spcBef>
              <a:spcAft>
                <a:spcPct val="0"/>
              </a:spcAft>
            </a:pPr>
            <a:fld id="{579B00E6-1787-41C2-BB44-E7B3C0111DEA}" type="slidenum">
              <a:rPr lang="en-US" sz="1200" kern="1200">
                <a:solidFill>
                  <a:srgbClr val="000000"/>
                </a:solidFill>
                <a:latin typeface="Agency FB" pitchFamily="34" charset="0"/>
                <a:ea typeface="+mn-ea"/>
                <a:cs typeface="Arial"/>
              </a:rPr>
              <a:pPr algn="r" rtl="0" fontAlgn="base">
                <a:spcBef>
                  <a:spcPct val="0"/>
                </a:spcBef>
                <a:spcAft>
                  <a:spcPct val="0"/>
                </a:spcAft>
              </a:pPr>
              <a:t>‹#›</a:t>
            </a:fld>
            <a:endParaRPr lang="en-US" sz="1200" kern="1200">
              <a:solidFill>
                <a:srgbClr val="000000"/>
              </a:solidFill>
              <a:latin typeface="Agency FB" pitchFamily="34" charset="0"/>
              <a:ea typeface="+mn-ea"/>
              <a:cs typeface="Arial"/>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lgn="l" rtl="0" fontAlgn="base">
              <a:spcBef>
                <a:spcPct val="0"/>
              </a:spcBef>
              <a:spcAft>
                <a:spcPct val="0"/>
              </a:spcAft>
            </a:pPr>
            <a:endParaRPr lang="en-US" sz="1200" kern="1200">
              <a:solidFill>
                <a:srgbClr val="000000"/>
              </a:solidFill>
              <a:latin typeface="Agency FB" pitchFamily="34" charset="0"/>
              <a:ea typeface="+mn-ea"/>
              <a:cs typeface="Arial"/>
            </a:endParaRPr>
          </a:p>
        </p:txBody>
      </p:sp>
      <p:sp>
        <p:nvSpPr>
          <p:cNvPr id="6" name="Footer Placeholder 5"/>
          <p:cNvSpPr>
            <a:spLocks noGrp="1"/>
          </p:cNvSpPr>
          <p:nvPr>
            <p:ph type="ftr" sz="quarter" idx="11"/>
          </p:nvPr>
        </p:nvSpPr>
        <p:spPr/>
        <p:txBody>
          <a:bodyPr/>
          <a:lstStyle>
            <a:lvl1pPr>
              <a:defRPr/>
            </a:lvl1pPr>
          </a:lstStyle>
          <a:p>
            <a:pPr algn="ctr" rtl="0" fontAlgn="base">
              <a:spcBef>
                <a:spcPct val="0"/>
              </a:spcBef>
              <a:spcAft>
                <a:spcPct val="0"/>
              </a:spcAft>
            </a:pPr>
            <a:endParaRPr lang="en-US" sz="1200" kern="1200">
              <a:solidFill>
                <a:srgbClr val="000000"/>
              </a:solidFill>
              <a:latin typeface="Agency FB" pitchFamily="34" charset="0"/>
              <a:ea typeface="+mn-ea"/>
              <a:cs typeface="Arial"/>
            </a:endParaRPr>
          </a:p>
        </p:txBody>
      </p:sp>
      <p:sp>
        <p:nvSpPr>
          <p:cNvPr id="7" name="Slide Number Placeholder 6"/>
          <p:cNvSpPr>
            <a:spLocks noGrp="1"/>
          </p:cNvSpPr>
          <p:nvPr>
            <p:ph type="sldNum" sz="quarter" idx="12"/>
          </p:nvPr>
        </p:nvSpPr>
        <p:spPr/>
        <p:txBody>
          <a:bodyPr/>
          <a:lstStyle>
            <a:lvl1pPr>
              <a:defRPr/>
            </a:lvl1pPr>
          </a:lstStyle>
          <a:p>
            <a:pPr algn="r" rtl="0" fontAlgn="base">
              <a:spcBef>
                <a:spcPct val="0"/>
              </a:spcBef>
              <a:spcAft>
                <a:spcPct val="0"/>
              </a:spcAft>
            </a:pPr>
            <a:fld id="{A4767D5B-7F1C-4ACA-B5FD-DD51C4FF2191}" type="slidenum">
              <a:rPr lang="en-US" sz="1200" kern="1200">
                <a:solidFill>
                  <a:srgbClr val="000000"/>
                </a:solidFill>
                <a:latin typeface="Agency FB" pitchFamily="34" charset="0"/>
                <a:ea typeface="+mn-ea"/>
                <a:cs typeface="Arial"/>
              </a:rPr>
              <a:pPr algn="r" rtl="0" fontAlgn="base">
                <a:spcBef>
                  <a:spcPct val="0"/>
                </a:spcBef>
                <a:spcAft>
                  <a:spcPct val="0"/>
                </a:spcAft>
              </a:pPr>
              <a:t>‹#›</a:t>
            </a:fld>
            <a:endParaRPr lang="en-US" sz="1200" kern="1200">
              <a:solidFill>
                <a:srgbClr val="000000"/>
              </a:solidFill>
              <a:latin typeface="Agency FB" pitchFamily="34" charset="0"/>
              <a:ea typeface="+mn-ea"/>
              <a:cs typeface="Arial"/>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lgn="l" rtl="0" fontAlgn="base">
              <a:spcBef>
                <a:spcPct val="0"/>
              </a:spcBef>
              <a:spcAft>
                <a:spcPct val="0"/>
              </a:spcAft>
            </a:pPr>
            <a:endParaRPr lang="en-US" sz="1200" kern="1200">
              <a:solidFill>
                <a:srgbClr val="000000"/>
              </a:solidFill>
              <a:latin typeface="Agency FB" pitchFamily="34" charset="0"/>
              <a:ea typeface="+mn-ea"/>
              <a:cs typeface="Arial"/>
            </a:endParaRPr>
          </a:p>
        </p:txBody>
      </p:sp>
      <p:sp>
        <p:nvSpPr>
          <p:cNvPr id="8" name="Footer Placeholder 7"/>
          <p:cNvSpPr>
            <a:spLocks noGrp="1"/>
          </p:cNvSpPr>
          <p:nvPr>
            <p:ph type="ftr" sz="quarter" idx="11"/>
          </p:nvPr>
        </p:nvSpPr>
        <p:spPr/>
        <p:txBody>
          <a:bodyPr/>
          <a:lstStyle>
            <a:lvl1pPr>
              <a:defRPr/>
            </a:lvl1pPr>
          </a:lstStyle>
          <a:p>
            <a:pPr algn="ctr" rtl="0" fontAlgn="base">
              <a:spcBef>
                <a:spcPct val="0"/>
              </a:spcBef>
              <a:spcAft>
                <a:spcPct val="0"/>
              </a:spcAft>
            </a:pPr>
            <a:endParaRPr lang="en-US" sz="1200" kern="1200">
              <a:solidFill>
                <a:srgbClr val="000000"/>
              </a:solidFill>
              <a:latin typeface="Agency FB" pitchFamily="34" charset="0"/>
              <a:ea typeface="+mn-ea"/>
              <a:cs typeface="Arial"/>
            </a:endParaRPr>
          </a:p>
        </p:txBody>
      </p:sp>
      <p:sp>
        <p:nvSpPr>
          <p:cNvPr id="9" name="Slide Number Placeholder 8"/>
          <p:cNvSpPr>
            <a:spLocks noGrp="1"/>
          </p:cNvSpPr>
          <p:nvPr>
            <p:ph type="sldNum" sz="quarter" idx="12"/>
          </p:nvPr>
        </p:nvSpPr>
        <p:spPr/>
        <p:txBody>
          <a:bodyPr/>
          <a:lstStyle>
            <a:lvl1pPr>
              <a:defRPr/>
            </a:lvl1pPr>
          </a:lstStyle>
          <a:p>
            <a:pPr algn="r" rtl="0" fontAlgn="base">
              <a:spcBef>
                <a:spcPct val="0"/>
              </a:spcBef>
              <a:spcAft>
                <a:spcPct val="0"/>
              </a:spcAft>
            </a:pPr>
            <a:fld id="{1E44AEFC-A89D-419E-97F9-1EFD52AD3ABE}" type="slidenum">
              <a:rPr lang="en-US" sz="1200" kern="1200">
                <a:solidFill>
                  <a:srgbClr val="000000"/>
                </a:solidFill>
                <a:latin typeface="Agency FB" pitchFamily="34" charset="0"/>
                <a:ea typeface="+mn-ea"/>
                <a:cs typeface="Arial"/>
              </a:rPr>
              <a:pPr algn="r" rtl="0" fontAlgn="base">
                <a:spcBef>
                  <a:spcPct val="0"/>
                </a:spcBef>
                <a:spcAft>
                  <a:spcPct val="0"/>
                </a:spcAft>
              </a:pPr>
              <a:t>‹#›</a:t>
            </a:fld>
            <a:endParaRPr lang="en-US" sz="1200" kern="1200">
              <a:solidFill>
                <a:srgbClr val="000000"/>
              </a:solidFill>
              <a:latin typeface="Agency FB" pitchFamily="34" charset="0"/>
              <a:ea typeface="+mn-ea"/>
              <a:cs typeface="Arial"/>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lgn="l" rtl="0" fontAlgn="base">
              <a:spcBef>
                <a:spcPct val="0"/>
              </a:spcBef>
              <a:spcAft>
                <a:spcPct val="0"/>
              </a:spcAft>
            </a:pPr>
            <a:endParaRPr lang="en-US" sz="1200" kern="1200">
              <a:solidFill>
                <a:srgbClr val="000000"/>
              </a:solidFill>
              <a:latin typeface="Agency FB" pitchFamily="34" charset="0"/>
              <a:ea typeface="+mn-ea"/>
              <a:cs typeface="Arial"/>
            </a:endParaRPr>
          </a:p>
        </p:txBody>
      </p:sp>
      <p:sp>
        <p:nvSpPr>
          <p:cNvPr id="4" name="Footer Placeholder 3"/>
          <p:cNvSpPr>
            <a:spLocks noGrp="1"/>
          </p:cNvSpPr>
          <p:nvPr>
            <p:ph type="ftr" sz="quarter" idx="11"/>
          </p:nvPr>
        </p:nvSpPr>
        <p:spPr/>
        <p:txBody>
          <a:bodyPr/>
          <a:lstStyle>
            <a:lvl1pPr>
              <a:defRPr/>
            </a:lvl1pPr>
          </a:lstStyle>
          <a:p>
            <a:pPr algn="ctr" rtl="0" fontAlgn="base">
              <a:spcBef>
                <a:spcPct val="0"/>
              </a:spcBef>
              <a:spcAft>
                <a:spcPct val="0"/>
              </a:spcAft>
            </a:pPr>
            <a:endParaRPr lang="en-US" sz="1200" kern="1200">
              <a:solidFill>
                <a:srgbClr val="000000"/>
              </a:solidFill>
              <a:latin typeface="Agency FB" pitchFamily="34" charset="0"/>
              <a:ea typeface="+mn-ea"/>
              <a:cs typeface="Arial"/>
            </a:endParaRPr>
          </a:p>
        </p:txBody>
      </p:sp>
      <p:sp>
        <p:nvSpPr>
          <p:cNvPr id="5" name="Slide Number Placeholder 4"/>
          <p:cNvSpPr>
            <a:spLocks noGrp="1"/>
          </p:cNvSpPr>
          <p:nvPr>
            <p:ph type="sldNum" sz="quarter" idx="12"/>
          </p:nvPr>
        </p:nvSpPr>
        <p:spPr/>
        <p:txBody>
          <a:bodyPr/>
          <a:lstStyle>
            <a:lvl1pPr>
              <a:defRPr/>
            </a:lvl1pPr>
          </a:lstStyle>
          <a:p>
            <a:pPr algn="r" rtl="0" fontAlgn="base">
              <a:spcBef>
                <a:spcPct val="0"/>
              </a:spcBef>
              <a:spcAft>
                <a:spcPct val="0"/>
              </a:spcAft>
            </a:pPr>
            <a:fld id="{3BAF4179-059D-470F-A30C-E56A8C2256AF}" type="slidenum">
              <a:rPr lang="en-US" sz="1200" kern="1200">
                <a:solidFill>
                  <a:srgbClr val="000000"/>
                </a:solidFill>
                <a:latin typeface="Agency FB" pitchFamily="34" charset="0"/>
                <a:ea typeface="+mn-ea"/>
                <a:cs typeface="Arial"/>
              </a:rPr>
              <a:pPr algn="r" rtl="0" fontAlgn="base">
                <a:spcBef>
                  <a:spcPct val="0"/>
                </a:spcBef>
                <a:spcAft>
                  <a:spcPct val="0"/>
                </a:spcAft>
              </a:pPr>
              <a:t>‹#›</a:t>
            </a:fld>
            <a:endParaRPr lang="en-US" sz="1200" kern="1200">
              <a:solidFill>
                <a:srgbClr val="000000"/>
              </a:solidFill>
              <a:latin typeface="Agency FB" pitchFamily="34" charset="0"/>
              <a:ea typeface="+mn-ea"/>
              <a:cs typeface="Arial"/>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lgn="l" rtl="0" fontAlgn="base">
              <a:spcBef>
                <a:spcPct val="0"/>
              </a:spcBef>
              <a:spcAft>
                <a:spcPct val="0"/>
              </a:spcAft>
            </a:pPr>
            <a:endParaRPr lang="en-US" sz="1200" kern="1200">
              <a:solidFill>
                <a:srgbClr val="000000"/>
              </a:solidFill>
              <a:latin typeface="Agency FB" pitchFamily="34" charset="0"/>
              <a:ea typeface="+mn-ea"/>
              <a:cs typeface="Arial"/>
            </a:endParaRPr>
          </a:p>
        </p:txBody>
      </p:sp>
      <p:sp>
        <p:nvSpPr>
          <p:cNvPr id="3" name="Footer Placeholder 2"/>
          <p:cNvSpPr>
            <a:spLocks noGrp="1"/>
          </p:cNvSpPr>
          <p:nvPr>
            <p:ph type="ftr" sz="quarter" idx="11"/>
          </p:nvPr>
        </p:nvSpPr>
        <p:spPr/>
        <p:txBody>
          <a:bodyPr/>
          <a:lstStyle>
            <a:lvl1pPr>
              <a:defRPr/>
            </a:lvl1pPr>
          </a:lstStyle>
          <a:p>
            <a:pPr algn="ctr" rtl="0" fontAlgn="base">
              <a:spcBef>
                <a:spcPct val="0"/>
              </a:spcBef>
              <a:spcAft>
                <a:spcPct val="0"/>
              </a:spcAft>
            </a:pPr>
            <a:endParaRPr lang="en-US" sz="1200" kern="1200">
              <a:solidFill>
                <a:srgbClr val="000000"/>
              </a:solidFill>
              <a:latin typeface="Agency FB" pitchFamily="34" charset="0"/>
              <a:ea typeface="+mn-ea"/>
              <a:cs typeface="Arial"/>
            </a:endParaRPr>
          </a:p>
        </p:txBody>
      </p:sp>
      <p:sp>
        <p:nvSpPr>
          <p:cNvPr id="4" name="Slide Number Placeholder 3"/>
          <p:cNvSpPr>
            <a:spLocks noGrp="1"/>
          </p:cNvSpPr>
          <p:nvPr>
            <p:ph type="sldNum" sz="quarter" idx="12"/>
          </p:nvPr>
        </p:nvSpPr>
        <p:spPr/>
        <p:txBody>
          <a:bodyPr/>
          <a:lstStyle>
            <a:lvl1pPr>
              <a:defRPr/>
            </a:lvl1pPr>
          </a:lstStyle>
          <a:p>
            <a:pPr algn="r" rtl="0" fontAlgn="base">
              <a:spcBef>
                <a:spcPct val="0"/>
              </a:spcBef>
              <a:spcAft>
                <a:spcPct val="0"/>
              </a:spcAft>
            </a:pPr>
            <a:fld id="{26A91CE4-4215-4F4F-936D-9E3B9677C0F5}" type="slidenum">
              <a:rPr lang="en-US" sz="1200" kern="1200">
                <a:solidFill>
                  <a:srgbClr val="000000"/>
                </a:solidFill>
                <a:latin typeface="Agency FB" pitchFamily="34" charset="0"/>
                <a:ea typeface="+mn-ea"/>
                <a:cs typeface="Arial"/>
              </a:rPr>
              <a:pPr algn="r" rtl="0" fontAlgn="base">
                <a:spcBef>
                  <a:spcPct val="0"/>
                </a:spcBef>
                <a:spcAft>
                  <a:spcPct val="0"/>
                </a:spcAft>
              </a:pPr>
              <a:t>‹#›</a:t>
            </a:fld>
            <a:endParaRPr lang="en-US" sz="1200" kern="1200">
              <a:solidFill>
                <a:srgbClr val="000000"/>
              </a:solidFill>
              <a:latin typeface="Agency FB" pitchFamily="34" charset="0"/>
              <a:ea typeface="+mn-ea"/>
              <a:cs typeface="Arial"/>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26A91CE4-4215-4F4F-936D-9E3B9677C0F5}" type="slidenum">
              <a:rPr lang="en-US"/>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lgn="l" rtl="0" fontAlgn="base">
              <a:spcBef>
                <a:spcPct val="0"/>
              </a:spcBef>
              <a:spcAft>
                <a:spcPct val="0"/>
              </a:spcAft>
            </a:pPr>
            <a:endParaRPr lang="en-US" sz="1200" kern="1200">
              <a:solidFill>
                <a:srgbClr val="000000"/>
              </a:solidFill>
              <a:latin typeface="Agency FB" pitchFamily="34" charset="0"/>
              <a:ea typeface="+mn-ea"/>
              <a:cs typeface="Arial"/>
            </a:endParaRPr>
          </a:p>
        </p:txBody>
      </p:sp>
      <p:sp>
        <p:nvSpPr>
          <p:cNvPr id="6" name="Footer Placeholder 5"/>
          <p:cNvSpPr>
            <a:spLocks noGrp="1"/>
          </p:cNvSpPr>
          <p:nvPr>
            <p:ph type="ftr" sz="quarter" idx="11"/>
          </p:nvPr>
        </p:nvSpPr>
        <p:spPr/>
        <p:txBody>
          <a:bodyPr/>
          <a:lstStyle>
            <a:lvl1pPr>
              <a:defRPr/>
            </a:lvl1pPr>
          </a:lstStyle>
          <a:p>
            <a:pPr algn="ctr" rtl="0" fontAlgn="base">
              <a:spcBef>
                <a:spcPct val="0"/>
              </a:spcBef>
              <a:spcAft>
                <a:spcPct val="0"/>
              </a:spcAft>
            </a:pPr>
            <a:endParaRPr lang="en-US" sz="1200" kern="1200">
              <a:solidFill>
                <a:srgbClr val="000000"/>
              </a:solidFill>
              <a:latin typeface="Agency FB" pitchFamily="34" charset="0"/>
              <a:ea typeface="+mn-ea"/>
              <a:cs typeface="Arial"/>
            </a:endParaRPr>
          </a:p>
        </p:txBody>
      </p:sp>
      <p:sp>
        <p:nvSpPr>
          <p:cNvPr id="7" name="Slide Number Placeholder 6"/>
          <p:cNvSpPr>
            <a:spLocks noGrp="1"/>
          </p:cNvSpPr>
          <p:nvPr>
            <p:ph type="sldNum" sz="quarter" idx="12"/>
          </p:nvPr>
        </p:nvSpPr>
        <p:spPr/>
        <p:txBody>
          <a:bodyPr/>
          <a:lstStyle>
            <a:lvl1pPr>
              <a:defRPr/>
            </a:lvl1pPr>
          </a:lstStyle>
          <a:p>
            <a:pPr algn="r" rtl="0" fontAlgn="base">
              <a:spcBef>
                <a:spcPct val="0"/>
              </a:spcBef>
              <a:spcAft>
                <a:spcPct val="0"/>
              </a:spcAft>
            </a:pPr>
            <a:fld id="{373EE5AA-88CD-4405-903E-577A17A1C4D4}" type="slidenum">
              <a:rPr lang="en-US" sz="1200" kern="1200">
                <a:solidFill>
                  <a:srgbClr val="000000"/>
                </a:solidFill>
                <a:latin typeface="Agency FB" pitchFamily="34" charset="0"/>
                <a:ea typeface="+mn-ea"/>
                <a:cs typeface="Arial"/>
              </a:rPr>
              <a:pPr algn="r" rtl="0" fontAlgn="base">
                <a:spcBef>
                  <a:spcPct val="0"/>
                </a:spcBef>
                <a:spcAft>
                  <a:spcPct val="0"/>
                </a:spcAft>
              </a:pPr>
              <a:t>‹#›</a:t>
            </a:fld>
            <a:endParaRPr lang="en-US" sz="1200" kern="1200">
              <a:solidFill>
                <a:srgbClr val="000000"/>
              </a:solidFill>
              <a:latin typeface="Agency FB" pitchFamily="34" charset="0"/>
              <a:ea typeface="+mn-ea"/>
              <a:cs typeface="Arial"/>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lgn="l" rtl="0" fontAlgn="base">
              <a:spcBef>
                <a:spcPct val="0"/>
              </a:spcBef>
              <a:spcAft>
                <a:spcPct val="0"/>
              </a:spcAft>
            </a:pPr>
            <a:endParaRPr lang="en-US" sz="1200" kern="1200">
              <a:solidFill>
                <a:srgbClr val="000000"/>
              </a:solidFill>
              <a:latin typeface="Agency FB" pitchFamily="34" charset="0"/>
              <a:ea typeface="+mn-ea"/>
              <a:cs typeface="Arial"/>
            </a:endParaRPr>
          </a:p>
        </p:txBody>
      </p:sp>
      <p:sp>
        <p:nvSpPr>
          <p:cNvPr id="6" name="Footer Placeholder 5"/>
          <p:cNvSpPr>
            <a:spLocks noGrp="1"/>
          </p:cNvSpPr>
          <p:nvPr>
            <p:ph type="ftr" sz="quarter" idx="11"/>
          </p:nvPr>
        </p:nvSpPr>
        <p:spPr/>
        <p:txBody>
          <a:bodyPr/>
          <a:lstStyle>
            <a:lvl1pPr>
              <a:defRPr/>
            </a:lvl1pPr>
          </a:lstStyle>
          <a:p>
            <a:pPr algn="ctr" rtl="0" fontAlgn="base">
              <a:spcBef>
                <a:spcPct val="0"/>
              </a:spcBef>
              <a:spcAft>
                <a:spcPct val="0"/>
              </a:spcAft>
            </a:pPr>
            <a:endParaRPr lang="en-US" sz="1200" kern="1200">
              <a:solidFill>
                <a:srgbClr val="000000"/>
              </a:solidFill>
              <a:latin typeface="Agency FB" pitchFamily="34" charset="0"/>
              <a:ea typeface="+mn-ea"/>
              <a:cs typeface="Arial"/>
            </a:endParaRPr>
          </a:p>
        </p:txBody>
      </p:sp>
      <p:sp>
        <p:nvSpPr>
          <p:cNvPr id="7" name="Slide Number Placeholder 6"/>
          <p:cNvSpPr>
            <a:spLocks noGrp="1"/>
          </p:cNvSpPr>
          <p:nvPr>
            <p:ph type="sldNum" sz="quarter" idx="12"/>
          </p:nvPr>
        </p:nvSpPr>
        <p:spPr/>
        <p:txBody>
          <a:bodyPr/>
          <a:lstStyle>
            <a:lvl1pPr>
              <a:defRPr/>
            </a:lvl1pPr>
          </a:lstStyle>
          <a:p>
            <a:pPr algn="r" rtl="0" fontAlgn="base">
              <a:spcBef>
                <a:spcPct val="0"/>
              </a:spcBef>
              <a:spcAft>
                <a:spcPct val="0"/>
              </a:spcAft>
            </a:pPr>
            <a:fld id="{120D8DE2-DD3C-4544-A2E9-148A2BB2799C}" type="slidenum">
              <a:rPr lang="en-US" sz="1200" kern="1200">
                <a:solidFill>
                  <a:srgbClr val="000000"/>
                </a:solidFill>
                <a:latin typeface="Agency FB" pitchFamily="34" charset="0"/>
                <a:ea typeface="+mn-ea"/>
                <a:cs typeface="Arial"/>
              </a:rPr>
              <a:pPr algn="r" rtl="0" fontAlgn="base">
                <a:spcBef>
                  <a:spcPct val="0"/>
                </a:spcBef>
                <a:spcAft>
                  <a:spcPct val="0"/>
                </a:spcAft>
              </a:pPr>
              <a:t>‹#›</a:t>
            </a:fld>
            <a:endParaRPr lang="en-US" sz="1200" kern="1200">
              <a:solidFill>
                <a:srgbClr val="000000"/>
              </a:solidFill>
              <a:latin typeface="Agency FB" pitchFamily="34" charset="0"/>
              <a:ea typeface="+mn-ea"/>
              <a:cs typeface="Arial"/>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lgn="l" rtl="0" fontAlgn="base">
              <a:spcBef>
                <a:spcPct val="0"/>
              </a:spcBef>
              <a:spcAft>
                <a:spcPct val="0"/>
              </a:spcAft>
            </a:pPr>
            <a:endParaRPr lang="en-US" sz="1200" kern="1200">
              <a:solidFill>
                <a:srgbClr val="000000"/>
              </a:solidFill>
              <a:latin typeface="Agency FB" pitchFamily="34" charset="0"/>
              <a:ea typeface="+mn-ea"/>
              <a:cs typeface="Arial"/>
            </a:endParaRPr>
          </a:p>
        </p:txBody>
      </p:sp>
      <p:sp>
        <p:nvSpPr>
          <p:cNvPr id="5" name="Footer Placeholder 4"/>
          <p:cNvSpPr>
            <a:spLocks noGrp="1"/>
          </p:cNvSpPr>
          <p:nvPr>
            <p:ph type="ftr" sz="quarter" idx="11"/>
          </p:nvPr>
        </p:nvSpPr>
        <p:spPr/>
        <p:txBody>
          <a:bodyPr/>
          <a:lstStyle>
            <a:lvl1pPr>
              <a:defRPr/>
            </a:lvl1pPr>
          </a:lstStyle>
          <a:p>
            <a:pPr algn="ctr" rtl="0" fontAlgn="base">
              <a:spcBef>
                <a:spcPct val="0"/>
              </a:spcBef>
              <a:spcAft>
                <a:spcPct val="0"/>
              </a:spcAft>
            </a:pPr>
            <a:endParaRPr lang="en-US" sz="1200" kern="1200">
              <a:solidFill>
                <a:srgbClr val="000000"/>
              </a:solidFill>
              <a:latin typeface="Agency FB" pitchFamily="34" charset="0"/>
              <a:ea typeface="+mn-ea"/>
              <a:cs typeface="Arial"/>
            </a:endParaRPr>
          </a:p>
        </p:txBody>
      </p:sp>
      <p:sp>
        <p:nvSpPr>
          <p:cNvPr id="6" name="Slide Number Placeholder 5"/>
          <p:cNvSpPr>
            <a:spLocks noGrp="1"/>
          </p:cNvSpPr>
          <p:nvPr>
            <p:ph type="sldNum" sz="quarter" idx="12"/>
          </p:nvPr>
        </p:nvSpPr>
        <p:spPr/>
        <p:txBody>
          <a:bodyPr/>
          <a:lstStyle>
            <a:lvl1pPr>
              <a:defRPr/>
            </a:lvl1pPr>
          </a:lstStyle>
          <a:p>
            <a:pPr algn="r" rtl="0" fontAlgn="base">
              <a:spcBef>
                <a:spcPct val="0"/>
              </a:spcBef>
              <a:spcAft>
                <a:spcPct val="0"/>
              </a:spcAft>
            </a:pPr>
            <a:fld id="{0EB608AC-023B-4146-8C5E-26C5A804F1A0}" type="slidenum">
              <a:rPr lang="en-US" sz="1200" kern="1200">
                <a:solidFill>
                  <a:srgbClr val="000000"/>
                </a:solidFill>
                <a:latin typeface="Agency FB" pitchFamily="34" charset="0"/>
                <a:ea typeface="+mn-ea"/>
                <a:cs typeface="Arial"/>
              </a:rPr>
              <a:pPr algn="r" rtl="0" fontAlgn="base">
                <a:spcBef>
                  <a:spcPct val="0"/>
                </a:spcBef>
                <a:spcAft>
                  <a:spcPct val="0"/>
                </a:spcAft>
              </a:pPr>
              <a:t>‹#›</a:t>
            </a:fld>
            <a:endParaRPr lang="en-US" sz="1200" kern="1200">
              <a:solidFill>
                <a:srgbClr val="000000"/>
              </a:solidFill>
              <a:latin typeface="Agency FB" pitchFamily="34" charset="0"/>
              <a:ea typeface="+mn-ea"/>
              <a:cs typeface="Arial"/>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84138"/>
            <a:ext cx="2286000" cy="60420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84138"/>
            <a:ext cx="6705600" cy="60420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lgn="l" rtl="0" fontAlgn="base">
              <a:spcBef>
                <a:spcPct val="0"/>
              </a:spcBef>
              <a:spcAft>
                <a:spcPct val="0"/>
              </a:spcAft>
            </a:pPr>
            <a:endParaRPr lang="en-US" sz="1200" kern="1200">
              <a:solidFill>
                <a:srgbClr val="000000"/>
              </a:solidFill>
              <a:latin typeface="Agency FB" pitchFamily="34" charset="0"/>
              <a:ea typeface="+mn-ea"/>
              <a:cs typeface="Arial"/>
            </a:endParaRPr>
          </a:p>
        </p:txBody>
      </p:sp>
      <p:sp>
        <p:nvSpPr>
          <p:cNvPr id="5" name="Footer Placeholder 4"/>
          <p:cNvSpPr>
            <a:spLocks noGrp="1"/>
          </p:cNvSpPr>
          <p:nvPr>
            <p:ph type="ftr" sz="quarter" idx="11"/>
          </p:nvPr>
        </p:nvSpPr>
        <p:spPr/>
        <p:txBody>
          <a:bodyPr/>
          <a:lstStyle>
            <a:lvl1pPr>
              <a:defRPr/>
            </a:lvl1pPr>
          </a:lstStyle>
          <a:p>
            <a:pPr algn="ctr" rtl="0" fontAlgn="base">
              <a:spcBef>
                <a:spcPct val="0"/>
              </a:spcBef>
              <a:spcAft>
                <a:spcPct val="0"/>
              </a:spcAft>
            </a:pPr>
            <a:endParaRPr lang="en-US" sz="1200" kern="1200">
              <a:solidFill>
                <a:srgbClr val="000000"/>
              </a:solidFill>
              <a:latin typeface="Agency FB" pitchFamily="34" charset="0"/>
              <a:ea typeface="+mn-ea"/>
              <a:cs typeface="Arial"/>
            </a:endParaRPr>
          </a:p>
        </p:txBody>
      </p:sp>
      <p:sp>
        <p:nvSpPr>
          <p:cNvPr id="6" name="Slide Number Placeholder 5"/>
          <p:cNvSpPr>
            <a:spLocks noGrp="1"/>
          </p:cNvSpPr>
          <p:nvPr>
            <p:ph type="sldNum" sz="quarter" idx="12"/>
          </p:nvPr>
        </p:nvSpPr>
        <p:spPr/>
        <p:txBody>
          <a:bodyPr/>
          <a:lstStyle>
            <a:lvl1pPr>
              <a:defRPr/>
            </a:lvl1pPr>
          </a:lstStyle>
          <a:p>
            <a:pPr algn="r" rtl="0" fontAlgn="base">
              <a:spcBef>
                <a:spcPct val="0"/>
              </a:spcBef>
              <a:spcAft>
                <a:spcPct val="0"/>
              </a:spcAft>
            </a:pPr>
            <a:fld id="{132BAFA4-926B-4984-B6C4-0135113DD18D}" type="slidenum">
              <a:rPr lang="en-US" sz="1200" kern="1200">
                <a:solidFill>
                  <a:srgbClr val="000000"/>
                </a:solidFill>
                <a:latin typeface="Agency FB" pitchFamily="34" charset="0"/>
                <a:ea typeface="+mn-ea"/>
                <a:cs typeface="Arial"/>
              </a:rPr>
              <a:pPr algn="r" rtl="0" fontAlgn="base">
                <a:spcBef>
                  <a:spcPct val="0"/>
                </a:spcBef>
                <a:spcAft>
                  <a:spcPct val="0"/>
                </a:spcAft>
              </a:pPr>
              <a:t>‹#›</a:t>
            </a:fld>
            <a:endParaRPr lang="en-US" sz="1200" kern="1200">
              <a:solidFill>
                <a:srgbClr val="000000"/>
              </a:solidFill>
              <a:latin typeface="Agency FB" pitchFamily="34" charset="0"/>
              <a:ea typeface="+mn-ea"/>
              <a:cs typeface="Arial"/>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0" y="84138"/>
            <a:ext cx="9144000" cy="6042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pPr algn="l" rtl="0" fontAlgn="base">
              <a:spcBef>
                <a:spcPct val="0"/>
              </a:spcBef>
              <a:spcAft>
                <a:spcPct val="0"/>
              </a:spcAft>
            </a:pPr>
            <a:endParaRPr lang="en-US" sz="1200" kern="1200">
              <a:solidFill>
                <a:srgbClr val="000000"/>
              </a:solidFill>
              <a:latin typeface="Agency FB" pitchFamily="34" charset="0"/>
              <a:ea typeface="+mn-ea"/>
              <a:cs typeface="Arial"/>
            </a:endParaRPr>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pPr algn="ctr" rtl="0" fontAlgn="base">
              <a:spcBef>
                <a:spcPct val="0"/>
              </a:spcBef>
              <a:spcAft>
                <a:spcPct val="0"/>
              </a:spcAft>
            </a:pPr>
            <a:endParaRPr lang="en-US" sz="1200" kern="1200">
              <a:solidFill>
                <a:srgbClr val="000000"/>
              </a:solidFill>
              <a:latin typeface="Agency FB" pitchFamily="34" charset="0"/>
              <a:ea typeface="+mn-ea"/>
              <a:cs typeface="Arial"/>
            </a:endParaRPr>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pPr algn="r" rtl="0" fontAlgn="base">
              <a:spcBef>
                <a:spcPct val="0"/>
              </a:spcBef>
              <a:spcAft>
                <a:spcPct val="0"/>
              </a:spcAft>
            </a:pPr>
            <a:fld id="{4F65CB6B-8FDC-4783-B5E2-8B986D470D9D}" type="slidenum">
              <a:rPr lang="en-US" sz="1200" kern="1200">
                <a:solidFill>
                  <a:srgbClr val="000000"/>
                </a:solidFill>
                <a:latin typeface="Agency FB" pitchFamily="34" charset="0"/>
                <a:ea typeface="+mn-ea"/>
                <a:cs typeface="Arial"/>
              </a:rPr>
              <a:pPr algn="r" rtl="0" fontAlgn="base">
                <a:spcBef>
                  <a:spcPct val="0"/>
                </a:spcBef>
                <a:spcAft>
                  <a:spcPct val="0"/>
                </a:spcAft>
              </a:pPr>
              <a:t>‹#›</a:t>
            </a:fld>
            <a:endParaRPr lang="en-US" sz="1200" kern="1200">
              <a:solidFill>
                <a:srgbClr val="000000"/>
              </a:solidFill>
              <a:latin typeface="Agency FB" pitchFamily="34" charset="0"/>
              <a:ea typeface="+mn-ea"/>
              <a:cs typeface="Arial"/>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MCBD08305_0000[1]"/>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1975299" name="Rectangle 3"/>
          <p:cNvSpPr>
            <a:spLocks noGrp="1" noChangeArrowheads="1"/>
          </p:cNvSpPr>
          <p:nvPr>
            <p:ph type="ctrTitle"/>
          </p:nvPr>
        </p:nvSpPr>
        <p:spPr>
          <a:xfrm>
            <a:off x="685800" y="2130425"/>
            <a:ext cx="7772400" cy="1470025"/>
          </a:xfrm>
        </p:spPr>
        <p:txBody>
          <a:bodyPr lIns="91440" tIns="45720" rIns="91440" bIns="45720"/>
          <a:lstStyle>
            <a:lvl1pPr>
              <a:defRPr sz="5400">
                <a:solidFill>
                  <a:srgbClr val="F4FFD5"/>
                </a:solidFill>
                <a:latin typeface="Eras Bold ITC" pitchFamily="34" charset="0"/>
              </a:defRPr>
            </a:lvl1pPr>
          </a:lstStyle>
          <a:p>
            <a:r>
              <a:rPr lang="en-US"/>
              <a:t>Click to edit Master title style</a:t>
            </a:r>
          </a:p>
        </p:txBody>
      </p:sp>
      <p:sp>
        <p:nvSpPr>
          <p:cNvPr id="1975300" name="Rectangle 4"/>
          <p:cNvSpPr>
            <a:spLocks noGrp="1" noChangeArrowheads="1"/>
          </p:cNvSpPr>
          <p:nvPr>
            <p:ph type="subTitle" idx="1"/>
          </p:nvPr>
        </p:nvSpPr>
        <p:spPr>
          <a:xfrm>
            <a:off x="1371600" y="3886200"/>
            <a:ext cx="6400800" cy="1752600"/>
          </a:xfrm>
        </p:spPr>
        <p:txBody>
          <a:bodyPr/>
          <a:lstStyle>
            <a:lvl1pPr marL="0" indent="0" algn="ctr">
              <a:buFontTx/>
              <a:buNone/>
              <a:defRPr sz="2800">
                <a:solidFill>
                  <a:srgbClr val="F4FFD5"/>
                </a:solidFill>
                <a:latin typeface="Eras Bold ITC" pitchFamily="34" charset="0"/>
              </a:defRPr>
            </a:lvl1pPr>
          </a:lstStyle>
          <a:p>
            <a:r>
              <a:rPr lang="en-US"/>
              <a:t>Click to edit Master subtitle style</a:t>
            </a:r>
          </a:p>
        </p:txBody>
      </p:sp>
      <p:sp>
        <p:nvSpPr>
          <p:cNvPr id="5" name="Rectangle 5"/>
          <p:cNvSpPr>
            <a:spLocks noGrp="1" noChangeArrowheads="1"/>
          </p:cNvSpPr>
          <p:nvPr>
            <p:ph type="dt" sz="half" idx="10"/>
          </p:nvPr>
        </p:nvSpPr>
        <p:spPr/>
        <p:txBody>
          <a:bodyPr/>
          <a:lstStyle>
            <a:lvl1pPr>
              <a:defRPr/>
            </a:lvl1pPr>
          </a:lstStyle>
          <a:p>
            <a:pPr algn="l" rtl="0" fontAlgn="base">
              <a:spcBef>
                <a:spcPct val="0"/>
              </a:spcBef>
              <a:spcAft>
                <a:spcPct val="0"/>
              </a:spcAft>
              <a:defRPr/>
            </a:pPr>
            <a:endParaRPr lang="en-US" sz="1200" kern="1200">
              <a:solidFill>
                <a:srgbClr val="000000"/>
              </a:solidFill>
              <a:latin typeface="Arial Narrow" pitchFamily="34" charset="0"/>
              <a:ea typeface="+mn-ea"/>
              <a:cs typeface="Arial"/>
            </a:endParaRPr>
          </a:p>
        </p:txBody>
      </p:sp>
      <p:sp>
        <p:nvSpPr>
          <p:cNvPr id="6" name="Rectangle 6"/>
          <p:cNvSpPr>
            <a:spLocks noGrp="1" noChangeArrowheads="1"/>
          </p:cNvSpPr>
          <p:nvPr>
            <p:ph type="ftr" sz="quarter" idx="11"/>
          </p:nvPr>
        </p:nvSpPr>
        <p:spPr/>
        <p:txBody>
          <a:bodyPr/>
          <a:lstStyle>
            <a:lvl1pPr>
              <a:defRPr/>
            </a:lvl1pPr>
          </a:lstStyle>
          <a:p>
            <a:pPr algn="ctr" rtl="0" fontAlgn="base">
              <a:spcBef>
                <a:spcPct val="0"/>
              </a:spcBef>
              <a:spcAft>
                <a:spcPct val="0"/>
              </a:spcAft>
              <a:defRPr/>
            </a:pPr>
            <a:endParaRPr lang="en-US" sz="1200" kern="1200">
              <a:solidFill>
                <a:srgbClr val="000000"/>
              </a:solidFill>
              <a:latin typeface="Arial Narrow" pitchFamily="34" charset="0"/>
              <a:ea typeface="+mn-ea"/>
              <a:cs typeface="Arial"/>
            </a:endParaRPr>
          </a:p>
        </p:txBody>
      </p:sp>
      <p:sp>
        <p:nvSpPr>
          <p:cNvPr id="7" name="Rectangle 7"/>
          <p:cNvSpPr>
            <a:spLocks noGrp="1" noChangeArrowheads="1"/>
          </p:cNvSpPr>
          <p:nvPr>
            <p:ph type="sldNum" sz="quarter" idx="12"/>
          </p:nvPr>
        </p:nvSpPr>
        <p:spPr/>
        <p:txBody>
          <a:bodyPr/>
          <a:lstStyle>
            <a:lvl1pPr>
              <a:defRPr/>
            </a:lvl1pPr>
          </a:lstStyle>
          <a:p>
            <a:pPr algn="r" rtl="0" fontAlgn="base">
              <a:spcBef>
                <a:spcPct val="0"/>
              </a:spcBef>
              <a:spcAft>
                <a:spcPct val="0"/>
              </a:spcAft>
              <a:defRPr/>
            </a:pPr>
            <a:fld id="{BBE88AF9-362A-44E4-AC3D-B290B78AE6F1}" type="slidenum">
              <a:rPr lang="en-US" sz="1200" kern="1200">
                <a:solidFill>
                  <a:srgbClr val="000000"/>
                </a:solidFill>
                <a:latin typeface="Arial Narrow" pitchFamily="34" charset="0"/>
                <a:ea typeface="+mn-ea"/>
                <a:cs typeface="Arial"/>
              </a:rPr>
              <a:pPr algn="r" rtl="0" fontAlgn="base">
                <a:spcBef>
                  <a:spcPct val="0"/>
                </a:spcBef>
                <a:spcAft>
                  <a:spcPct val="0"/>
                </a:spcAft>
                <a:defRPr/>
              </a:pPr>
              <a:t>‹#›</a:t>
            </a:fld>
            <a:endParaRPr lang="en-US" sz="1200" kern="1200">
              <a:solidFill>
                <a:srgbClr val="000000"/>
              </a:solidFill>
              <a:latin typeface="Arial Narrow" pitchFamily="34" charset="0"/>
              <a:ea typeface="+mn-ea"/>
              <a:cs typeface="Arial"/>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endParaRPr lang="en-US" sz="1200" kern="1200">
              <a:solidFill>
                <a:srgbClr val="000000"/>
              </a:solidFill>
              <a:latin typeface="Arial Narrow" pitchFamily="34" charset="0"/>
              <a:ea typeface="+mn-ea"/>
              <a:cs typeface="Arial"/>
            </a:endParaRPr>
          </a:p>
        </p:txBody>
      </p:sp>
      <p:sp>
        <p:nvSpPr>
          <p:cNvPr id="5" name="Rectangle 6"/>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en-US" sz="1200" kern="1200">
              <a:solidFill>
                <a:srgbClr val="000000"/>
              </a:solidFill>
              <a:latin typeface="Arial Narrow" pitchFamily="34" charset="0"/>
              <a:ea typeface="+mn-ea"/>
              <a:cs typeface="Arial"/>
            </a:endParaRPr>
          </a:p>
        </p:txBody>
      </p:sp>
      <p:sp>
        <p:nvSpPr>
          <p:cNvPr id="6" name="Rectangle 7"/>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FE07E584-712A-4EEE-A7AC-94F6F8099309}" type="slidenum">
              <a:rPr lang="en-US" sz="1200" kern="1200">
                <a:solidFill>
                  <a:srgbClr val="000000"/>
                </a:solidFill>
                <a:latin typeface="Arial Narrow" pitchFamily="34" charset="0"/>
                <a:ea typeface="+mn-ea"/>
                <a:cs typeface="Arial"/>
              </a:rPr>
              <a:pPr algn="r" rtl="0" fontAlgn="base">
                <a:spcBef>
                  <a:spcPct val="0"/>
                </a:spcBef>
                <a:spcAft>
                  <a:spcPct val="0"/>
                </a:spcAft>
                <a:defRPr/>
              </a:pPr>
              <a:t>‹#›</a:t>
            </a:fld>
            <a:endParaRPr lang="en-US" sz="1200" kern="1200">
              <a:solidFill>
                <a:srgbClr val="000000"/>
              </a:solidFill>
              <a:latin typeface="Arial Narrow" pitchFamily="34" charset="0"/>
              <a:ea typeface="+mn-ea"/>
              <a:cs typeface="Arial"/>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endParaRPr lang="en-US" sz="1200" kern="1200">
              <a:solidFill>
                <a:srgbClr val="000000"/>
              </a:solidFill>
              <a:latin typeface="Arial Narrow" pitchFamily="34" charset="0"/>
              <a:ea typeface="+mn-ea"/>
              <a:cs typeface="Arial"/>
            </a:endParaRPr>
          </a:p>
        </p:txBody>
      </p:sp>
      <p:sp>
        <p:nvSpPr>
          <p:cNvPr id="5" name="Rectangle 6"/>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en-US" sz="1200" kern="1200">
              <a:solidFill>
                <a:srgbClr val="000000"/>
              </a:solidFill>
              <a:latin typeface="Arial Narrow" pitchFamily="34" charset="0"/>
              <a:ea typeface="+mn-ea"/>
              <a:cs typeface="Arial"/>
            </a:endParaRPr>
          </a:p>
        </p:txBody>
      </p:sp>
      <p:sp>
        <p:nvSpPr>
          <p:cNvPr id="6" name="Rectangle 7"/>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A48D7116-E0BA-487A-9262-27318EF19E4D}" type="slidenum">
              <a:rPr lang="en-US" sz="1200" kern="1200">
                <a:solidFill>
                  <a:srgbClr val="000000"/>
                </a:solidFill>
                <a:latin typeface="Arial Narrow" pitchFamily="34" charset="0"/>
                <a:ea typeface="+mn-ea"/>
                <a:cs typeface="Arial"/>
              </a:rPr>
              <a:pPr algn="r" rtl="0" fontAlgn="base">
                <a:spcBef>
                  <a:spcPct val="0"/>
                </a:spcBef>
                <a:spcAft>
                  <a:spcPct val="0"/>
                </a:spcAft>
                <a:defRPr/>
              </a:pPr>
              <a:t>‹#›</a:t>
            </a:fld>
            <a:endParaRPr lang="en-US" sz="1200" kern="1200">
              <a:solidFill>
                <a:srgbClr val="000000"/>
              </a:solidFill>
              <a:latin typeface="Arial Narrow" pitchFamily="34" charset="0"/>
              <a:ea typeface="+mn-ea"/>
              <a:cs typeface="Arial"/>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endParaRPr lang="en-US" sz="1200" kern="1200">
              <a:solidFill>
                <a:srgbClr val="000000"/>
              </a:solidFill>
              <a:latin typeface="Arial Narrow" pitchFamily="34" charset="0"/>
              <a:ea typeface="+mn-ea"/>
              <a:cs typeface="Arial"/>
            </a:endParaRPr>
          </a:p>
        </p:txBody>
      </p:sp>
      <p:sp>
        <p:nvSpPr>
          <p:cNvPr id="6" name="Rectangle 6"/>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en-US" sz="1200" kern="1200">
              <a:solidFill>
                <a:srgbClr val="000000"/>
              </a:solidFill>
              <a:latin typeface="Arial Narrow" pitchFamily="34" charset="0"/>
              <a:ea typeface="+mn-ea"/>
              <a:cs typeface="Arial"/>
            </a:endParaRPr>
          </a:p>
        </p:txBody>
      </p:sp>
      <p:sp>
        <p:nvSpPr>
          <p:cNvPr id="7" name="Rectangle 7"/>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C542CFDF-2C41-4FAE-842B-3D264EB057C5}" type="slidenum">
              <a:rPr lang="en-US" sz="1200" kern="1200">
                <a:solidFill>
                  <a:srgbClr val="000000"/>
                </a:solidFill>
                <a:latin typeface="Arial Narrow" pitchFamily="34" charset="0"/>
                <a:ea typeface="+mn-ea"/>
                <a:cs typeface="Arial"/>
              </a:rPr>
              <a:pPr algn="r" rtl="0" fontAlgn="base">
                <a:spcBef>
                  <a:spcPct val="0"/>
                </a:spcBef>
                <a:spcAft>
                  <a:spcPct val="0"/>
                </a:spcAft>
                <a:defRPr/>
              </a:pPr>
              <a:t>‹#›</a:t>
            </a:fld>
            <a:endParaRPr lang="en-US" sz="1200" kern="1200">
              <a:solidFill>
                <a:srgbClr val="000000"/>
              </a:solidFill>
              <a:latin typeface="Arial Narrow" pitchFamily="34" charset="0"/>
              <a:ea typeface="+mn-ea"/>
              <a:cs typeface="Arial"/>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endParaRPr lang="en-US" sz="1200" kern="1200">
              <a:solidFill>
                <a:srgbClr val="000000"/>
              </a:solidFill>
              <a:latin typeface="Arial Narrow" pitchFamily="34" charset="0"/>
              <a:ea typeface="+mn-ea"/>
              <a:cs typeface="Arial"/>
            </a:endParaRPr>
          </a:p>
        </p:txBody>
      </p:sp>
      <p:sp>
        <p:nvSpPr>
          <p:cNvPr id="8" name="Rectangle 6"/>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en-US" sz="1200" kern="1200">
              <a:solidFill>
                <a:srgbClr val="000000"/>
              </a:solidFill>
              <a:latin typeface="Arial Narrow" pitchFamily="34" charset="0"/>
              <a:ea typeface="+mn-ea"/>
              <a:cs typeface="Arial"/>
            </a:endParaRPr>
          </a:p>
        </p:txBody>
      </p:sp>
      <p:sp>
        <p:nvSpPr>
          <p:cNvPr id="9" name="Rectangle 7"/>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D2EF8014-ED75-4D14-B277-847EFF4663D8}" type="slidenum">
              <a:rPr lang="en-US" sz="1200" kern="1200">
                <a:solidFill>
                  <a:srgbClr val="000000"/>
                </a:solidFill>
                <a:latin typeface="Arial Narrow" pitchFamily="34" charset="0"/>
                <a:ea typeface="+mn-ea"/>
                <a:cs typeface="Arial"/>
              </a:rPr>
              <a:pPr algn="r" rtl="0" fontAlgn="base">
                <a:spcBef>
                  <a:spcPct val="0"/>
                </a:spcBef>
                <a:spcAft>
                  <a:spcPct val="0"/>
                </a:spcAft>
                <a:defRPr/>
              </a:pPr>
              <a:t>‹#›</a:t>
            </a:fld>
            <a:endParaRPr lang="en-US" sz="1200" kern="1200">
              <a:solidFill>
                <a:srgbClr val="000000"/>
              </a:solidFill>
              <a:latin typeface="Arial Narrow" pitchFamily="34" charset="0"/>
              <a:ea typeface="+mn-ea"/>
              <a:cs typeface="Arial"/>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73EE5AA-88CD-4405-903E-577A17A1C4D4}" type="slidenum">
              <a:rPr lang="en-US"/>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endParaRPr lang="en-US" sz="1200" kern="1200">
              <a:solidFill>
                <a:srgbClr val="000000"/>
              </a:solidFill>
              <a:latin typeface="Arial Narrow" pitchFamily="34" charset="0"/>
              <a:ea typeface="+mn-ea"/>
              <a:cs typeface="Arial"/>
            </a:endParaRPr>
          </a:p>
        </p:txBody>
      </p:sp>
      <p:sp>
        <p:nvSpPr>
          <p:cNvPr id="4" name="Rectangle 6"/>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en-US" sz="1200" kern="1200">
              <a:solidFill>
                <a:srgbClr val="000000"/>
              </a:solidFill>
              <a:latin typeface="Arial Narrow" pitchFamily="34" charset="0"/>
              <a:ea typeface="+mn-ea"/>
              <a:cs typeface="Arial"/>
            </a:endParaRPr>
          </a:p>
        </p:txBody>
      </p:sp>
      <p:sp>
        <p:nvSpPr>
          <p:cNvPr id="5" name="Rectangle 7"/>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BDD771FC-6E64-4A5C-AEAB-5E677B189517}" type="slidenum">
              <a:rPr lang="en-US" sz="1200" kern="1200">
                <a:solidFill>
                  <a:srgbClr val="000000"/>
                </a:solidFill>
                <a:latin typeface="Arial Narrow" pitchFamily="34" charset="0"/>
                <a:ea typeface="+mn-ea"/>
                <a:cs typeface="Arial"/>
              </a:rPr>
              <a:pPr algn="r" rtl="0" fontAlgn="base">
                <a:spcBef>
                  <a:spcPct val="0"/>
                </a:spcBef>
                <a:spcAft>
                  <a:spcPct val="0"/>
                </a:spcAft>
                <a:defRPr/>
              </a:pPr>
              <a:t>‹#›</a:t>
            </a:fld>
            <a:endParaRPr lang="en-US" sz="1200" kern="1200">
              <a:solidFill>
                <a:srgbClr val="000000"/>
              </a:solidFill>
              <a:latin typeface="Arial Narrow" pitchFamily="34" charset="0"/>
              <a:ea typeface="+mn-ea"/>
              <a:cs typeface="Arial"/>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endParaRPr lang="en-US" sz="1200" kern="1200">
              <a:solidFill>
                <a:srgbClr val="000000"/>
              </a:solidFill>
              <a:latin typeface="Arial Narrow" pitchFamily="34" charset="0"/>
              <a:ea typeface="+mn-ea"/>
              <a:cs typeface="Arial"/>
            </a:endParaRPr>
          </a:p>
        </p:txBody>
      </p:sp>
      <p:sp>
        <p:nvSpPr>
          <p:cNvPr id="3" name="Rectangle 6"/>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en-US" sz="1200" kern="1200">
              <a:solidFill>
                <a:srgbClr val="000000"/>
              </a:solidFill>
              <a:latin typeface="Arial Narrow" pitchFamily="34" charset="0"/>
              <a:ea typeface="+mn-ea"/>
              <a:cs typeface="Arial"/>
            </a:endParaRPr>
          </a:p>
        </p:txBody>
      </p:sp>
      <p:sp>
        <p:nvSpPr>
          <p:cNvPr id="4" name="Rectangle 7"/>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167588EA-50DF-4820-992B-0C903591E8EF}" type="slidenum">
              <a:rPr lang="en-US" sz="1200" kern="1200">
                <a:solidFill>
                  <a:srgbClr val="000000"/>
                </a:solidFill>
                <a:latin typeface="Arial Narrow" pitchFamily="34" charset="0"/>
                <a:ea typeface="+mn-ea"/>
                <a:cs typeface="Arial"/>
              </a:rPr>
              <a:pPr algn="r" rtl="0" fontAlgn="base">
                <a:spcBef>
                  <a:spcPct val="0"/>
                </a:spcBef>
                <a:spcAft>
                  <a:spcPct val="0"/>
                </a:spcAft>
                <a:defRPr/>
              </a:pPr>
              <a:t>‹#›</a:t>
            </a:fld>
            <a:endParaRPr lang="en-US" sz="1200" kern="1200">
              <a:solidFill>
                <a:srgbClr val="000000"/>
              </a:solidFill>
              <a:latin typeface="Arial Narrow" pitchFamily="34" charset="0"/>
              <a:ea typeface="+mn-ea"/>
              <a:cs typeface="Arial"/>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endParaRPr lang="en-US" sz="1200" kern="1200">
              <a:solidFill>
                <a:srgbClr val="000000"/>
              </a:solidFill>
              <a:latin typeface="Arial Narrow" pitchFamily="34" charset="0"/>
              <a:ea typeface="+mn-ea"/>
              <a:cs typeface="Arial"/>
            </a:endParaRPr>
          </a:p>
        </p:txBody>
      </p:sp>
      <p:sp>
        <p:nvSpPr>
          <p:cNvPr id="6" name="Rectangle 6"/>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en-US" sz="1200" kern="1200">
              <a:solidFill>
                <a:srgbClr val="000000"/>
              </a:solidFill>
              <a:latin typeface="Arial Narrow" pitchFamily="34" charset="0"/>
              <a:ea typeface="+mn-ea"/>
              <a:cs typeface="Arial"/>
            </a:endParaRPr>
          </a:p>
        </p:txBody>
      </p:sp>
      <p:sp>
        <p:nvSpPr>
          <p:cNvPr id="7" name="Rectangle 7"/>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C8053240-75F8-41DE-8B86-374839A30262}" type="slidenum">
              <a:rPr lang="en-US" sz="1200" kern="1200">
                <a:solidFill>
                  <a:srgbClr val="000000"/>
                </a:solidFill>
                <a:latin typeface="Arial Narrow" pitchFamily="34" charset="0"/>
                <a:ea typeface="+mn-ea"/>
                <a:cs typeface="Arial"/>
              </a:rPr>
              <a:pPr algn="r" rtl="0" fontAlgn="base">
                <a:spcBef>
                  <a:spcPct val="0"/>
                </a:spcBef>
                <a:spcAft>
                  <a:spcPct val="0"/>
                </a:spcAft>
                <a:defRPr/>
              </a:pPr>
              <a:t>‹#›</a:t>
            </a:fld>
            <a:endParaRPr lang="en-US" sz="1200" kern="1200">
              <a:solidFill>
                <a:srgbClr val="000000"/>
              </a:solidFill>
              <a:latin typeface="Arial Narrow" pitchFamily="34" charset="0"/>
              <a:ea typeface="+mn-ea"/>
              <a:cs typeface="Arial"/>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endParaRPr lang="en-US" sz="1200" kern="1200">
              <a:solidFill>
                <a:srgbClr val="000000"/>
              </a:solidFill>
              <a:latin typeface="Arial Narrow" pitchFamily="34" charset="0"/>
              <a:ea typeface="+mn-ea"/>
              <a:cs typeface="Arial"/>
            </a:endParaRPr>
          </a:p>
        </p:txBody>
      </p:sp>
      <p:sp>
        <p:nvSpPr>
          <p:cNvPr id="6" name="Rectangle 6"/>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en-US" sz="1200" kern="1200">
              <a:solidFill>
                <a:srgbClr val="000000"/>
              </a:solidFill>
              <a:latin typeface="Arial Narrow" pitchFamily="34" charset="0"/>
              <a:ea typeface="+mn-ea"/>
              <a:cs typeface="Arial"/>
            </a:endParaRPr>
          </a:p>
        </p:txBody>
      </p:sp>
      <p:sp>
        <p:nvSpPr>
          <p:cNvPr id="7" name="Rectangle 7"/>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E4E263B0-D127-4975-923C-80F349EC1377}" type="slidenum">
              <a:rPr lang="en-US" sz="1200" kern="1200">
                <a:solidFill>
                  <a:srgbClr val="000000"/>
                </a:solidFill>
                <a:latin typeface="Arial Narrow" pitchFamily="34" charset="0"/>
                <a:ea typeface="+mn-ea"/>
                <a:cs typeface="Arial"/>
              </a:rPr>
              <a:pPr algn="r" rtl="0" fontAlgn="base">
                <a:spcBef>
                  <a:spcPct val="0"/>
                </a:spcBef>
                <a:spcAft>
                  <a:spcPct val="0"/>
                </a:spcAft>
                <a:defRPr/>
              </a:pPr>
              <a:t>‹#›</a:t>
            </a:fld>
            <a:endParaRPr lang="en-US" sz="1200" kern="1200">
              <a:solidFill>
                <a:srgbClr val="000000"/>
              </a:solidFill>
              <a:latin typeface="Arial Narrow" pitchFamily="34" charset="0"/>
              <a:ea typeface="+mn-ea"/>
              <a:cs typeface="Arial"/>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endParaRPr lang="en-US" sz="1200" kern="1200">
              <a:solidFill>
                <a:srgbClr val="000000"/>
              </a:solidFill>
              <a:latin typeface="Arial Narrow" pitchFamily="34" charset="0"/>
              <a:ea typeface="+mn-ea"/>
              <a:cs typeface="Arial"/>
            </a:endParaRPr>
          </a:p>
        </p:txBody>
      </p:sp>
      <p:sp>
        <p:nvSpPr>
          <p:cNvPr id="5" name="Rectangle 6"/>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en-US" sz="1200" kern="1200">
              <a:solidFill>
                <a:srgbClr val="000000"/>
              </a:solidFill>
              <a:latin typeface="Arial Narrow" pitchFamily="34" charset="0"/>
              <a:ea typeface="+mn-ea"/>
              <a:cs typeface="Arial"/>
            </a:endParaRPr>
          </a:p>
        </p:txBody>
      </p:sp>
      <p:sp>
        <p:nvSpPr>
          <p:cNvPr id="6" name="Rectangle 7"/>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AD75DD4E-7441-4414-9AE2-AE67E5CCA304}" type="slidenum">
              <a:rPr lang="en-US" sz="1200" kern="1200">
                <a:solidFill>
                  <a:srgbClr val="000000"/>
                </a:solidFill>
                <a:latin typeface="Arial Narrow" pitchFamily="34" charset="0"/>
                <a:ea typeface="+mn-ea"/>
                <a:cs typeface="Arial"/>
              </a:rPr>
              <a:pPr algn="r" rtl="0" fontAlgn="base">
                <a:spcBef>
                  <a:spcPct val="0"/>
                </a:spcBef>
                <a:spcAft>
                  <a:spcPct val="0"/>
                </a:spcAft>
                <a:defRPr/>
              </a:pPr>
              <a:t>‹#›</a:t>
            </a:fld>
            <a:endParaRPr lang="en-US" sz="1200" kern="1200">
              <a:solidFill>
                <a:srgbClr val="000000"/>
              </a:solidFill>
              <a:latin typeface="Arial Narrow" pitchFamily="34" charset="0"/>
              <a:ea typeface="+mn-ea"/>
              <a:cs typeface="Arial"/>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84138"/>
            <a:ext cx="2286000" cy="60420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84138"/>
            <a:ext cx="6705600" cy="60420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endParaRPr lang="en-US" sz="1200" kern="1200">
              <a:solidFill>
                <a:srgbClr val="000000"/>
              </a:solidFill>
              <a:latin typeface="Arial Narrow" pitchFamily="34" charset="0"/>
              <a:ea typeface="+mn-ea"/>
              <a:cs typeface="Arial"/>
            </a:endParaRPr>
          </a:p>
        </p:txBody>
      </p:sp>
      <p:sp>
        <p:nvSpPr>
          <p:cNvPr id="5" name="Rectangle 6"/>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en-US" sz="1200" kern="1200">
              <a:solidFill>
                <a:srgbClr val="000000"/>
              </a:solidFill>
              <a:latin typeface="Arial Narrow" pitchFamily="34" charset="0"/>
              <a:ea typeface="+mn-ea"/>
              <a:cs typeface="Arial"/>
            </a:endParaRPr>
          </a:p>
        </p:txBody>
      </p:sp>
      <p:sp>
        <p:nvSpPr>
          <p:cNvPr id="6" name="Rectangle 7"/>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4C166D47-2B26-4AFE-BF3A-C151C154A5E3}" type="slidenum">
              <a:rPr lang="en-US" sz="1200" kern="1200">
                <a:solidFill>
                  <a:srgbClr val="000000"/>
                </a:solidFill>
                <a:latin typeface="Arial Narrow" pitchFamily="34" charset="0"/>
                <a:ea typeface="+mn-ea"/>
                <a:cs typeface="Arial"/>
              </a:rPr>
              <a:pPr algn="r" rtl="0" fontAlgn="base">
                <a:spcBef>
                  <a:spcPct val="0"/>
                </a:spcBef>
                <a:spcAft>
                  <a:spcPct val="0"/>
                </a:spcAft>
                <a:defRPr/>
              </a:pPr>
              <a:t>‹#›</a:t>
            </a:fld>
            <a:endParaRPr lang="en-US" sz="1200" kern="1200">
              <a:solidFill>
                <a:srgbClr val="000000"/>
              </a:solidFill>
              <a:latin typeface="Arial Narrow" pitchFamily="34" charset="0"/>
              <a:ea typeface="+mn-ea"/>
              <a:cs typeface="Arial"/>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0" y="84138"/>
            <a:ext cx="9144000" cy="6042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5"/>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endParaRPr lang="en-US" sz="1200" kern="1200">
              <a:solidFill>
                <a:srgbClr val="000000"/>
              </a:solidFill>
              <a:latin typeface="Arial Narrow" pitchFamily="34" charset="0"/>
              <a:ea typeface="+mn-ea"/>
              <a:cs typeface="Arial"/>
            </a:endParaRPr>
          </a:p>
        </p:txBody>
      </p:sp>
      <p:sp>
        <p:nvSpPr>
          <p:cNvPr id="4" name="Rectangle 6"/>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en-US" sz="1200" kern="1200">
              <a:solidFill>
                <a:srgbClr val="000000"/>
              </a:solidFill>
              <a:latin typeface="Arial Narrow" pitchFamily="34" charset="0"/>
              <a:ea typeface="+mn-ea"/>
              <a:cs typeface="Arial"/>
            </a:endParaRPr>
          </a:p>
        </p:txBody>
      </p:sp>
      <p:sp>
        <p:nvSpPr>
          <p:cNvPr id="5" name="Rectangle 7"/>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456A1DC9-73C6-4A34-9BD6-02695254B464}" type="slidenum">
              <a:rPr lang="en-US" sz="1200" kern="1200">
                <a:solidFill>
                  <a:srgbClr val="000000"/>
                </a:solidFill>
                <a:latin typeface="Arial Narrow" pitchFamily="34" charset="0"/>
                <a:ea typeface="+mn-ea"/>
                <a:cs typeface="Arial"/>
              </a:rPr>
              <a:pPr algn="r" rtl="0" fontAlgn="base">
                <a:spcBef>
                  <a:spcPct val="0"/>
                </a:spcBef>
                <a:spcAft>
                  <a:spcPct val="0"/>
                </a:spcAft>
                <a:defRPr/>
              </a:pPr>
              <a:t>‹#›</a:t>
            </a:fld>
            <a:endParaRPr lang="en-US" sz="1200" kern="1200">
              <a:solidFill>
                <a:srgbClr val="000000"/>
              </a:solidFill>
              <a:latin typeface="Arial Narrow" pitchFamily="34" charset="0"/>
              <a:ea typeface="+mn-ea"/>
              <a:cs typeface="Arial"/>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84138"/>
            <a:ext cx="91440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endParaRPr lang="en-US" sz="1200" kern="1200">
              <a:solidFill>
                <a:srgbClr val="000000"/>
              </a:solidFill>
              <a:latin typeface="Arial Narrow" pitchFamily="34" charset="0"/>
              <a:ea typeface="+mn-ea"/>
              <a:cs typeface="Arial"/>
            </a:endParaRPr>
          </a:p>
        </p:txBody>
      </p:sp>
      <p:sp>
        <p:nvSpPr>
          <p:cNvPr id="6" name="Rectangle 6"/>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en-US" sz="1200" kern="1200">
              <a:solidFill>
                <a:srgbClr val="000000"/>
              </a:solidFill>
              <a:latin typeface="Arial Narrow" pitchFamily="34" charset="0"/>
              <a:ea typeface="+mn-ea"/>
              <a:cs typeface="Arial"/>
            </a:endParaRPr>
          </a:p>
        </p:txBody>
      </p:sp>
      <p:sp>
        <p:nvSpPr>
          <p:cNvPr id="7" name="Rectangle 7"/>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E3D9A4FB-C814-4E60-A17C-5275AEBC8C56}" type="slidenum">
              <a:rPr lang="en-US" sz="1200" kern="1200">
                <a:solidFill>
                  <a:srgbClr val="000000"/>
                </a:solidFill>
                <a:latin typeface="Arial Narrow" pitchFamily="34" charset="0"/>
                <a:ea typeface="+mn-ea"/>
                <a:cs typeface="Arial"/>
              </a:rPr>
              <a:pPr algn="r" rtl="0" fontAlgn="base">
                <a:spcBef>
                  <a:spcPct val="0"/>
                </a:spcBef>
                <a:spcAft>
                  <a:spcPct val="0"/>
                </a:spcAft>
                <a:defRPr/>
              </a:pPr>
              <a:t>‹#›</a:t>
            </a:fld>
            <a:endParaRPr lang="en-US" sz="1200" kern="1200">
              <a:solidFill>
                <a:srgbClr val="000000"/>
              </a:solidFill>
              <a:latin typeface="Arial Narrow" pitchFamily="34" charset="0"/>
              <a:ea typeface="+mn-ea"/>
              <a:cs typeface="Arial"/>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975298" name="Picture 2" descr="MCBD08305_0000[1]"/>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p:spPr>
      </p:pic>
      <p:sp>
        <p:nvSpPr>
          <p:cNvPr id="1975299" name="Rectangle 3"/>
          <p:cNvSpPr>
            <a:spLocks noGrp="1" noChangeArrowheads="1"/>
          </p:cNvSpPr>
          <p:nvPr>
            <p:ph type="ctrTitle"/>
          </p:nvPr>
        </p:nvSpPr>
        <p:spPr>
          <a:xfrm>
            <a:off x="685800" y="2130425"/>
            <a:ext cx="7772400" cy="1470025"/>
          </a:xfrm>
        </p:spPr>
        <p:txBody>
          <a:bodyPr lIns="91440" tIns="45720" rIns="91440" bIns="45720"/>
          <a:lstStyle>
            <a:lvl1pPr>
              <a:defRPr sz="5400">
                <a:solidFill>
                  <a:srgbClr val="F4FFD5"/>
                </a:solidFill>
                <a:latin typeface="Eras Bold ITC" pitchFamily="34" charset="0"/>
              </a:defRPr>
            </a:lvl1pPr>
          </a:lstStyle>
          <a:p>
            <a:r>
              <a:rPr lang="en-US"/>
              <a:t>Click to edit Master title style</a:t>
            </a:r>
          </a:p>
        </p:txBody>
      </p:sp>
      <p:sp>
        <p:nvSpPr>
          <p:cNvPr id="1975300" name="Rectangle 4"/>
          <p:cNvSpPr>
            <a:spLocks noGrp="1" noChangeArrowheads="1"/>
          </p:cNvSpPr>
          <p:nvPr>
            <p:ph type="subTitle" idx="1"/>
          </p:nvPr>
        </p:nvSpPr>
        <p:spPr>
          <a:xfrm>
            <a:off x="1371600" y="3886200"/>
            <a:ext cx="6400800" cy="1752600"/>
          </a:xfrm>
        </p:spPr>
        <p:txBody>
          <a:bodyPr/>
          <a:lstStyle>
            <a:lvl1pPr marL="0" indent="0" algn="ctr">
              <a:buFontTx/>
              <a:buNone/>
              <a:defRPr sz="2800">
                <a:solidFill>
                  <a:srgbClr val="F4FFD5"/>
                </a:solidFill>
                <a:latin typeface="Eras Bold ITC" pitchFamily="34" charset="0"/>
              </a:defRPr>
            </a:lvl1pPr>
          </a:lstStyle>
          <a:p>
            <a:r>
              <a:rPr lang="en-US"/>
              <a:t>Click to edit Master subtitle style</a:t>
            </a:r>
          </a:p>
        </p:txBody>
      </p:sp>
      <p:sp>
        <p:nvSpPr>
          <p:cNvPr id="1975301" name="Rectangle 5"/>
          <p:cNvSpPr>
            <a:spLocks noGrp="1" noChangeArrowheads="1"/>
          </p:cNvSpPr>
          <p:nvPr>
            <p:ph type="dt" sz="half" idx="2"/>
          </p:nvPr>
        </p:nvSpPr>
        <p:spPr/>
        <p:txBody>
          <a:bodyPr/>
          <a:lstStyle>
            <a:lvl1pPr>
              <a:defRPr/>
            </a:lvl1pPr>
          </a:lstStyle>
          <a:p>
            <a:endParaRPr lang="en-US">
              <a:solidFill>
                <a:srgbClr val="000000"/>
              </a:solidFill>
            </a:endParaRPr>
          </a:p>
        </p:txBody>
      </p:sp>
      <p:sp>
        <p:nvSpPr>
          <p:cNvPr id="1975302" name="Rectangle 6"/>
          <p:cNvSpPr>
            <a:spLocks noGrp="1" noChangeArrowheads="1"/>
          </p:cNvSpPr>
          <p:nvPr>
            <p:ph type="ftr" sz="quarter" idx="3"/>
          </p:nvPr>
        </p:nvSpPr>
        <p:spPr/>
        <p:txBody>
          <a:bodyPr/>
          <a:lstStyle>
            <a:lvl1pPr>
              <a:defRPr/>
            </a:lvl1pPr>
          </a:lstStyle>
          <a:p>
            <a:endParaRPr lang="en-US">
              <a:solidFill>
                <a:srgbClr val="000000"/>
              </a:solidFill>
            </a:endParaRPr>
          </a:p>
        </p:txBody>
      </p:sp>
      <p:sp>
        <p:nvSpPr>
          <p:cNvPr id="1975303" name="Rectangle 7"/>
          <p:cNvSpPr>
            <a:spLocks noGrp="1" noChangeArrowheads="1"/>
          </p:cNvSpPr>
          <p:nvPr>
            <p:ph type="sldNum" sz="quarter" idx="4"/>
          </p:nvPr>
        </p:nvSpPr>
        <p:spPr/>
        <p:txBody>
          <a:bodyPr/>
          <a:lstStyle>
            <a:lvl1pPr>
              <a:defRPr/>
            </a:lvl1pPr>
          </a:lstStyle>
          <a:p>
            <a:fld id="{6DB53F4E-FA51-49FA-867B-719D5984ADF2}" type="slidenum">
              <a:rPr lang="en-US">
                <a:solidFill>
                  <a:srgbClr val="000000"/>
                </a:solidFill>
              </a:rPr>
              <a:pPr/>
              <a:t>‹#›</a:t>
            </a:fld>
            <a:endParaRPr lang="en-US">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F34765C-B0FE-431B-8BFE-B239D06C95AC}" type="slidenum">
              <a:rPr lang="en-US">
                <a:solidFill>
                  <a:srgbClr val="000000"/>
                </a:solidFill>
              </a:rPr>
              <a:pPr/>
              <a:t>‹#›</a:t>
            </a:fld>
            <a:endParaRPr lang="en-US">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20D8DE2-DD3C-4544-A2E9-148A2BB2799C}" type="slidenum">
              <a:rPr lang="en-US"/>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79B00E6-1787-41C2-BB44-E7B3C0111DEA}" type="slidenum">
              <a:rPr lang="en-US">
                <a:solidFill>
                  <a:srgbClr val="000000"/>
                </a:solidFill>
              </a:rPr>
              <a:pPr/>
              <a:t>‹#›</a:t>
            </a:fld>
            <a:endParaRPr lang="en-US">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A4767D5B-7F1C-4ACA-B5FD-DD51C4FF2191}" type="slidenum">
              <a:rPr lang="en-US">
                <a:solidFill>
                  <a:srgbClr val="000000"/>
                </a:solidFill>
              </a:rPr>
              <a:pPr/>
              <a:t>‹#›</a:t>
            </a:fld>
            <a:endParaRPr lang="en-US">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1E44AEFC-A89D-419E-97F9-1EFD52AD3ABE}" type="slidenum">
              <a:rPr lang="en-US">
                <a:solidFill>
                  <a:srgbClr val="000000"/>
                </a:solidFill>
              </a:rPr>
              <a:pPr/>
              <a:t>‹#›</a:t>
            </a:fld>
            <a:endParaRPr lang="en-US">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3BAF4179-059D-470F-A30C-E56A8C2256AF}" type="slidenum">
              <a:rPr lang="en-US">
                <a:solidFill>
                  <a:srgbClr val="000000"/>
                </a:solidFill>
              </a:rPr>
              <a:pPr/>
              <a:t>‹#›</a:t>
            </a:fld>
            <a:endParaRPr lang="en-US">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26A91CE4-4215-4F4F-936D-9E3B9677C0F5}" type="slidenum">
              <a:rPr lang="en-US">
                <a:solidFill>
                  <a:srgbClr val="000000"/>
                </a:solidFill>
              </a:rPr>
              <a:pPr/>
              <a:t>‹#›</a:t>
            </a:fld>
            <a:endParaRPr lang="en-US">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73EE5AA-88CD-4405-903E-577A17A1C4D4}" type="slidenum">
              <a:rPr lang="en-US">
                <a:solidFill>
                  <a:srgbClr val="000000"/>
                </a:solidFill>
              </a:rPr>
              <a:pPr/>
              <a:t>‹#›</a:t>
            </a:fld>
            <a:endParaRPr lang="en-US">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20D8DE2-DD3C-4544-A2E9-148A2BB2799C}" type="slidenum">
              <a:rPr lang="en-US">
                <a:solidFill>
                  <a:srgbClr val="000000"/>
                </a:solidFill>
              </a:rPr>
              <a:pPr/>
              <a:t>‹#›</a:t>
            </a:fld>
            <a:endParaRPr lang="en-US">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EB608AC-023B-4146-8C5E-26C5A804F1A0}" type="slidenum">
              <a:rPr lang="en-US">
                <a:solidFill>
                  <a:srgbClr val="000000"/>
                </a:solidFill>
              </a:rPr>
              <a:pPr/>
              <a:t>‹#›</a:t>
            </a:fld>
            <a:endParaRPr lang="en-US">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84138"/>
            <a:ext cx="2286000" cy="60420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84138"/>
            <a:ext cx="6705600" cy="60420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32BAFA4-926B-4984-B6C4-0135113DD18D}" type="slidenum">
              <a:rPr lang="en-US">
                <a:solidFill>
                  <a:srgbClr val="000000"/>
                </a:solidFill>
              </a:rPr>
              <a:pPr/>
              <a:t>‹#›</a:t>
            </a:fld>
            <a:endParaRPr lang="en-US">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0" y="84138"/>
            <a:ext cx="9144000" cy="6042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4F65CB6B-8FDC-4783-B5E2-8B986D470D9D}" type="slidenum">
              <a:rPr lang="en-US">
                <a:solidFill>
                  <a:srgbClr val="000000"/>
                </a:solidFill>
              </a:rPr>
              <a:pPr/>
              <a:t>‹#›</a:t>
            </a:fld>
            <a:endParaRPr lang="en-US">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9.xml"/><Relationship Id="rId13" Type="http://schemas.openxmlformats.org/officeDocument/2006/relationships/theme" Target="../theme/theme10.xml"/><Relationship Id="rId3" Type="http://schemas.openxmlformats.org/officeDocument/2006/relationships/slideLayout" Target="../slideLayouts/slideLayout114.xml"/><Relationship Id="rId7" Type="http://schemas.openxmlformats.org/officeDocument/2006/relationships/slideLayout" Target="../slideLayouts/slideLayout118.xml"/><Relationship Id="rId12" Type="http://schemas.openxmlformats.org/officeDocument/2006/relationships/slideLayout" Target="../slideLayouts/slideLayout123.xml"/><Relationship Id="rId2" Type="http://schemas.openxmlformats.org/officeDocument/2006/relationships/slideLayout" Target="../slideLayouts/slideLayout113.xml"/><Relationship Id="rId1" Type="http://schemas.openxmlformats.org/officeDocument/2006/relationships/slideLayout" Target="../slideLayouts/slideLayout112.xml"/><Relationship Id="rId6" Type="http://schemas.openxmlformats.org/officeDocument/2006/relationships/slideLayout" Target="../slideLayouts/slideLayout117.xml"/><Relationship Id="rId11" Type="http://schemas.openxmlformats.org/officeDocument/2006/relationships/slideLayout" Target="../slideLayouts/slideLayout122.xml"/><Relationship Id="rId5" Type="http://schemas.openxmlformats.org/officeDocument/2006/relationships/slideLayout" Target="../slideLayouts/slideLayout116.xml"/><Relationship Id="rId10" Type="http://schemas.openxmlformats.org/officeDocument/2006/relationships/slideLayout" Target="../slideLayouts/slideLayout121.xml"/><Relationship Id="rId4" Type="http://schemas.openxmlformats.org/officeDocument/2006/relationships/slideLayout" Target="../slideLayouts/slideLayout115.xml"/><Relationship Id="rId9" Type="http://schemas.openxmlformats.org/officeDocument/2006/relationships/slideLayout" Target="../slideLayouts/slideLayout120.xml"/><Relationship Id="rId14" Type="http://schemas.openxmlformats.org/officeDocument/2006/relationships/image" Target="../media/image6.jpe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31.xml"/><Relationship Id="rId13" Type="http://schemas.openxmlformats.org/officeDocument/2006/relationships/slideLayout" Target="../slideLayouts/slideLayout136.xml"/><Relationship Id="rId3" Type="http://schemas.openxmlformats.org/officeDocument/2006/relationships/slideLayout" Target="../slideLayouts/slideLayout126.xml"/><Relationship Id="rId7" Type="http://schemas.openxmlformats.org/officeDocument/2006/relationships/slideLayout" Target="../slideLayouts/slideLayout130.xml"/><Relationship Id="rId12" Type="http://schemas.openxmlformats.org/officeDocument/2006/relationships/slideLayout" Target="../slideLayouts/slideLayout135.xml"/><Relationship Id="rId17" Type="http://schemas.openxmlformats.org/officeDocument/2006/relationships/image" Target="../media/image2.png"/><Relationship Id="rId2" Type="http://schemas.openxmlformats.org/officeDocument/2006/relationships/slideLayout" Target="../slideLayouts/slideLayout125.xml"/><Relationship Id="rId16" Type="http://schemas.openxmlformats.org/officeDocument/2006/relationships/image" Target="../media/image4.emf"/><Relationship Id="rId1" Type="http://schemas.openxmlformats.org/officeDocument/2006/relationships/slideLayout" Target="../slideLayouts/slideLayout124.xml"/><Relationship Id="rId6" Type="http://schemas.openxmlformats.org/officeDocument/2006/relationships/slideLayout" Target="../slideLayouts/slideLayout129.xml"/><Relationship Id="rId11" Type="http://schemas.openxmlformats.org/officeDocument/2006/relationships/slideLayout" Target="../slideLayouts/slideLayout134.xml"/><Relationship Id="rId5" Type="http://schemas.openxmlformats.org/officeDocument/2006/relationships/slideLayout" Target="../slideLayouts/slideLayout128.xml"/><Relationship Id="rId15" Type="http://schemas.openxmlformats.org/officeDocument/2006/relationships/theme" Target="../theme/theme11.xml"/><Relationship Id="rId10" Type="http://schemas.openxmlformats.org/officeDocument/2006/relationships/slideLayout" Target="../slideLayouts/slideLayout133.xml"/><Relationship Id="rId4" Type="http://schemas.openxmlformats.org/officeDocument/2006/relationships/slideLayout" Target="../slideLayouts/slideLayout127.xml"/><Relationship Id="rId9" Type="http://schemas.openxmlformats.org/officeDocument/2006/relationships/slideLayout" Target="../slideLayouts/slideLayout132.xml"/><Relationship Id="rId14" Type="http://schemas.openxmlformats.org/officeDocument/2006/relationships/slideLayout" Target="../slideLayouts/slideLayout137.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45.xml"/><Relationship Id="rId13" Type="http://schemas.openxmlformats.org/officeDocument/2006/relationships/theme" Target="../theme/theme12.xml"/><Relationship Id="rId3" Type="http://schemas.openxmlformats.org/officeDocument/2006/relationships/slideLayout" Target="../slideLayouts/slideLayout140.xml"/><Relationship Id="rId7" Type="http://schemas.openxmlformats.org/officeDocument/2006/relationships/slideLayout" Target="../slideLayouts/slideLayout144.xml"/><Relationship Id="rId12" Type="http://schemas.openxmlformats.org/officeDocument/2006/relationships/slideLayout" Target="../slideLayouts/slideLayout149.xml"/><Relationship Id="rId2" Type="http://schemas.openxmlformats.org/officeDocument/2006/relationships/slideLayout" Target="../slideLayouts/slideLayout139.xml"/><Relationship Id="rId1" Type="http://schemas.openxmlformats.org/officeDocument/2006/relationships/slideLayout" Target="../slideLayouts/slideLayout138.xml"/><Relationship Id="rId6" Type="http://schemas.openxmlformats.org/officeDocument/2006/relationships/slideLayout" Target="../slideLayouts/slideLayout143.xml"/><Relationship Id="rId11" Type="http://schemas.openxmlformats.org/officeDocument/2006/relationships/slideLayout" Target="../slideLayouts/slideLayout148.xml"/><Relationship Id="rId5" Type="http://schemas.openxmlformats.org/officeDocument/2006/relationships/slideLayout" Target="../slideLayouts/slideLayout142.xml"/><Relationship Id="rId15" Type="http://schemas.openxmlformats.org/officeDocument/2006/relationships/image" Target="../media/image2.png"/><Relationship Id="rId10" Type="http://schemas.openxmlformats.org/officeDocument/2006/relationships/slideLayout" Target="../slideLayouts/slideLayout147.xml"/><Relationship Id="rId4" Type="http://schemas.openxmlformats.org/officeDocument/2006/relationships/slideLayout" Target="../slideLayouts/slideLayout141.xml"/><Relationship Id="rId9" Type="http://schemas.openxmlformats.org/officeDocument/2006/relationships/slideLayout" Target="../slideLayouts/slideLayout146.xml"/><Relationship Id="rId14"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image" Target="../media/image2.png"/><Relationship Id="rId2" Type="http://schemas.openxmlformats.org/officeDocument/2006/relationships/slideLayout" Target="../slideLayouts/slideLayout14.xml"/><Relationship Id="rId16" Type="http://schemas.openxmlformats.org/officeDocument/2006/relationships/image" Target="../media/image4.emf"/><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heme" Target="../theme/theme2.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theme" Target="../theme/theme3.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image" Target="../media/image2.png"/><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image" Target="../media/image1.emf"/></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theme" Target="../theme/theme4.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image" Target="../media/image2.png"/><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image" Target="../media/image1.emf"/></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theme" Target="../theme/theme5.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5" Type="http://schemas.openxmlformats.org/officeDocument/2006/relationships/image" Target="../media/image2.png"/><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image" Target="../media/image1.emf"/></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theme" Target="../theme/theme6.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slideLayout" Target="../slideLayouts/slideLayout74.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5" Type="http://schemas.openxmlformats.org/officeDocument/2006/relationships/image" Target="../media/image2.png"/><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 Id="rId14" Type="http://schemas.openxmlformats.org/officeDocument/2006/relationships/image" Target="../media/image1.emf"/></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2.xml"/><Relationship Id="rId13" Type="http://schemas.openxmlformats.org/officeDocument/2006/relationships/slideLayout" Target="../slideLayouts/slideLayout87.xml"/><Relationship Id="rId3" Type="http://schemas.openxmlformats.org/officeDocument/2006/relationships/slideLayout" Target="../slideLayouts/slideLayout77.xml"/><Relationship Id="rId7" Type="http://schemas.openxmlformats.org/officeDocument/2006/relationships/slideLayout" Target="../slideLayouts/slideLayout81.xml"/><Relationship Id="rId12" Type="http://schemas.openxmlformats.org/officeDocument/2006/relationships/slideLayout" Target="../slideLayouts/slideLayout86.xml"/><Relationship Id="rId2" Type="http://schemas.openxmlformats.org/officeDocument/2006/relationships/slideLayout" Target="../slideLayouts/slideLayout76.xml"/><Relationship Id="rId16" Type="http://schemas.openxmlformats.org/officeDocument/2006/relationships/image" Target="../media/image2.png"/><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5" Type="http://schemas.openxmlformats.org/officeDocument/2006/relationships/slideLayout" Target="../slideLayouts/slideLayout79.xml"/><Relationship Id="rId15" Type="http://schemas.openxmlformats.org/officeDocument/2006/relationships/image" Target="../media/image4.emf"/><Relationship Id="rId10" Type="http://schemas.openxmlformats.org/officeDocument/2006/relationships/slideLayout" Target="../slideLayouts/slideLayout84.xml"/><Relationship Id="rId4" Type="http://schemas.openxmlformats.org/officeDocument/2006/relationships/slideLayout" Target="../slideLayouts/slideLayout78.xml"/><Relationship Id="rId9" Type="http://schemas.openxmlformats.org/officeDocument/2006/relationships/slideLayout" Target="../slideLayouts/slideLayout83.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5.xml"/><Relationship Id="rId13" Type="http://schemas.openxmlformats.org/officeDocument/2006/relationships/theme" Target="../theme/theme8.xml"/><Relationship Id="rId3" Type="http://schemas.openxmlformats.org/officeDocument/2006/relationships/slideLayout" Target="../slideLayouts/slideLayout90.xml"/><Relationship Id="rId7" Type="http://schemas.openxmlformats.org/officeDocument/2006/relationships/slideLayout" Target="../slideLayouts/slideLayout94.xml"/><Relationship Id="rId12" Type="http://schemas.openxmlformats.org/officeDocument/2006/relationships/slideLayout" Target="../slideLayouts/slideLayout99.xml"/><Relationship Id="rId2" Type="http://schemas.openxmlformats.org/officeDocument/2006/relationships/slideLayout" Target="../slideLayouts/slideLayout89.xml"/><Relationship Id="rId1" Type="http://schemas.openxmlformats.org/officeDocument/2006/relationships/slideLayout" Target="../slideLayouts/slideLayout88.xml"/><Relationship Id="rId6" Type="http://schemas.openxmlformats.org/officeDocument/2006/relationships/slideLayout" Target="../slideLayouts/slideLayout93.xml"/><Relationship Id="rId11" Type="http://schemas.openxmlformats.org/officeDocument/2006/relationships/slideLayout" Target="../slideLayouts/slideLayout98.xml"/><Relationship Id="rId5" Type="http://schemas.openxmlformats.org/officeDocument/2006/relationships/slideLayout" Target="../slideLayouts/slideLayout92.xml"/><Relationship Id="rId15" Type="http://schemas.openxmlformats.org/officeDocument/2006/relationships/image" Target="../media/image2.png"/><Relationship Id="rId10" Type="http://schemas.openxmlformats.org/officeDocument/2006/relationships/slideLayout" Target="../slideLayouts/slideLayout97.xml"/><Relationship Id="rId4" Type="http://schemas.openxmlformats.org/officeDocument/2006/relationships/slideLayout" Target="../slideLayouts/slideLayout91.xml"/><Relationship Id="rId9" Type="http://schemas.openxmlformats.org/officeDocument/2006/relationships/slideLayout" Target="../slideLayouts/slideLayout96.xml"/><Relationship Id="rId14" Type="http://schemas.openxmlformats.org/officeDocument/2006/relationships/image" Target="../media/image1.emf"/></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theme" Target="../theme/theme9.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slideLayout" Target="../slideLayouts/slideLayout111.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5" Type="http://schemas.openxmlformats.org/officeDocument/2006/relationships/image" Target="../media/image2.png"/><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974274" name="Picture 2" descr="MCBD08305_0000[1]"/>
          <p:cNvPicPr>
            <a:picLocks noChangeAspect="1" noChangeArrowheads="1"/>
          </p:cNvPicPr>
          <p:nvPr/>
        </p:nvPicPr>
        <p:blipFill>
          <a:blip r:embed="rId14" cstate="print"/>
          <a:srcRect/>
          <a:stretch>
            <a:fillRect/>
          </a:stretch>
        </p:blipFill>
        <p:spPr bwMode="auto">
          <a:xfrm>
            <a:off x="0" y="0"/>
            <a:ext cx="9144000" cy="6858000"/>
          </a:xfrm>
          <a:prstGeom prst="rect">
            <a:avLst/>
          </a:prstGeom>
          <a:noFill/>
        </p:spPr>
      </p:pic>
      <p:sp>
        <p:nvSpPr>
          <p:cNvPr id="1974275" name="Rectangle 3"/>
          <p:cNvSpPr>
            <a:spLocks noGrp="1" noChangeArrowheads="1"/>
          </p:cNvSpPr>
          <p:nvPr>
            <p:ph type="title"/>
          </p:nvPr>
        </p:nvSpPr>
        <p:spPr bwMode="auto">
          <a:xfrm>
            <a:off x="0" y="84138"/>
            <a:ext cx="9144000" cy="11430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lvl="0"/>
            <a:r>
              <a:rPr lang="en-US" smtClean="0"/>
              <a:t>Click to edit Master title style</a:t>
            </a:r>
          </a:p>
        </p:txBody>
      </p:sp>
      <p:sp>
        <p:nvSpPr>
          <p:cNvPr id="1974276" name="Rectangle 4"/>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974277"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i="0">
                <a:latin typeface="Agency FB" pitchFamily="34" charset="0"/>
              </a:defRPr>
            </a:lvl1pPr>
          </a:lstStyle>
          <a:p>
            <a:endParaRPr lang="en-US"/>
          </a:p>
        </p:txBody>
      </p:sp>
      <p:sp>
        <p:nvSpPr>
          <p:cNvPr id="1974278" name="Rectangle 6"/>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i="0">
                <a:latin typeface="Agency FB" pitchFamily="34" charset="0"/>
              </a:defRPr>
            </a:lvl1pPr>
          </a:lstStyle>
          <a:p>
            <a:endParaRPr lang="en-US"/>
          </a:p>
        </p:txBody>
      </p:sp>
      <p:sp>
        <p:nvSpPr>
          <p:cNvPr id="1974279" name="Rectangle 7"/>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i="0">
                <a:latin typeface="Agency FB" pitchFamily="34" charset="0"/>
              </a:defRPr>
            </a:lvl1pPr>
          </a:lstStyle>
          <a:p>
            <a:fld id="{C758833A-8568-4126-8514-898A71AED53E}" type="slidenum">
              <a:rPr lang="en-US"/>
              <a:pPr/>
              <a:t>‹#›</a:t>
            </a:fld>
            <a:endParaRPr lang="en-US"/>
          </a:p>
        </p:txBody>
      </p:sp>
      <p:pic>
        <p:nvPicPr>
          <p:cNvPr id="1974280" name="Picture 8" descr="telescope"/>
          <p:cNvPicPr>
            <a:picLocks noChangeAspect="1" noChangeArrowheads="1"/>
          </p:cNvPicPr>
          <p:nvPr userDrawn="1"/>
        </p:nvPicPr>
        <p:blipFill>
          <a:blip r:embed="rId15" cstate="print"/>
          <a:srcRect/>
          <a:stretch>
            <a:fillRect/>
          </a:stretch>
        </p:blipFill>
        <p:spPr bwMode="auto">
          <a:xfrm>
            <a:off x="8301038" y="6008688"/>
            <a:ext cx="681037" cy="688975"/>
          </a:xfrm>
          <a:prstGeom prst="rect">
            <a:avLst/>
          </a:prstGeom>
          <a:noFill/>
        </p:spPr>
      </p:pic>
    </p:spTree>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 id="2147483665" r:id="rId12"/>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xStyles>
    <p:titleStyle>
      <a:lvl1pPr algn="ctr" rtl="0" fontAlgn="base">
        <a:lnSpc>
          <a:spcPct val="95000"/>
        </a:lnSpc>
        <a:spcBef>
          <a:spcPct val="0"/>
        </a:spcBef>
        <a:spcAft>
          <a:spcPct val="0"/>
        </a:spcAft>
        <a:defRPr sz="6000">
          <a:solidFill>
            <a:schemeClr val="tx2"/>
          </a:solidFill>
          <a:latin typeface="+mj-lt"/>
          <a:ea typeface="+mj-ea"/>
          <a:cs typeface="+mj-cs"/>
        </a:defRPr>
      </a:lvl1pPr>
      <a:lvl2pPr algn="ctr" rtl="0" fontAlgn="base">
        <a:lnSpc>
          <a:spcPct val="95000"/>
        </a:lnSpc>
        <a:spcBef>
          <a:spcPct val="0"/>
        </a:spcBef>
        <a:spcAft>
          <a:spcPct val="0"/>
        </a:spcAft>
        <a:defRPr sz="6000">
          <a:solidFill>
            <a:schemeClr val="tx2"/>
          </a:solidFill>
          <a:latin typeface="Eras Medium ITC" pitchFamily="34" charset="0"/>
          <a:cs typeface="Arial" charset="0"/>
        </a:defRPr>
      </a:lvl2pPr>
      <a:lvl3pPr algn="ctr" rtl="0" fontAlgn="base">
        <a:lnSpc>
          <a:spcPct val="95000"/>
        </a:lnSpc>
        <a:spcBef>
          <a:spcPct val="0"/>
        </a:spcBef>
        <a:spcAft>
          <a:spcPct val="0"/>
        </a:spcAft>
        <a:defRPr sz="6000">
          <a:solidFill>
            <a:schemeClr val="tx2"/>
          </a:solidFill>
          <a:latin typeface="Eras Medium ITC" pitchFamily="34" charset="0"/>
          <a:cs typeface="Arial" charset="0"/>
        </a:defRPr>
      </a:lvl3pPr>
      <a:lvl4pPr algn="ctr" rtl="0" fontAlgn="base">
        <a:lnSpc>
          <a:spcPct val="95000"/>
        </a:lnSpc>
        <a:spcBef>
          <a:spcPct val="0"/>
        </a:spcBef>
        <a:spcAft>
          <a:spcPct val="0"/>
        </a:spcAft>
        <a:defRPr sz="6000">
          <a:solidFill>
            <a:schemeClr val="tx2"/>
          </a:solidFill>
          <a:latin typeface="Eras Medium ITC" pitchFamily="34" charset="0"/>
          <a:cs typeface="Arial" charset="0"/>
        </a:defRPr>
      </a:lvl4pPr>
      <a:lvl5pPr algn="ctr" rtl="0" fontAlgn="base">
        <a:lnSpc>
          <a:spcPct val="95000"/>
        </a:lnSpc>
        <a:spcBef>
          <a:spcPct val="0"/>
        </a:spcBef>
        <a:spcAft>
          <a:spcPct val="0"/>
        </a:spcAft>
        <a:defRPr sz="6000">
          <a:solidFill>
            <a:schemeClr val="tx2"/>
          </a:solidFill>
          <a:latin typeface="Eras Medium ITC" pitchFamily="34" charset="0"/>
          <a:cs typeface="Arial" charset="0"/>
        </a:defRPr>
      </a:lvl5pPr>
      <a:lvl6pPr marL="457200" algn="ctr" rtl="0" fontAlgn="base">
        <a:lnSpc>
          <a:spcPct val="95000"/>
        </a:lnSpc>
        <a:spcBef>
          <a:spcPct val="0"/>
        </a:spcBef>
        <a:spcAft>
          <a:spcPct val="0"/>
        </a:spcAft>
        <a:defRPr sz="6000">
          <a:solidFill>
            <a:schemeClr val="tx2"/>
          </a:solidFill>
          <a:latin typeface="Eras Medium ITC" pitchFamily="34" charset="0"/>
          <a:cs typeface="Arial" charset="0"/>
        </a:defRPr>
      </a:lvl6pPr>
      <a:lvl7pPr marL="914400" algn="ctr" rtl="0" fontAlgn="base">
        <a:lnSpc>
          <a:spcPct val="95000"/>
        </a:lnSpc>
        <a:spcBef>
          <a:spcPct val="0"/>
        </a:spcBef>
        <a:spcAft>
          <a:spcPct val="0"/>
        </a:spcAft>
        <a:defRPr sz="6000">
          <a:solidFill>
            <a:schemeClr val="tx2"/>
          </a:solidFill>
          <a:latin typeface="Eras Medium ITC" pitchFamily="34" charset="0"/>
          <a:cs typeface="Arial" charset="0"/>
        </a:defRPr>
      </a:lvl7pPr>
      <a:lvl8pPr marL="1371600" algn="ctr" rtl="0" fontAlgn="base">
        <a:lnSpc>
          <a:spcPct val="95000"/>
        </a:lnSpc>
        <a:spcBef>
          <a:spcPct val="0"/>
        </a:spcBef>
        <a:spcAft>
          <a:spcPct val="0"/>
        </a:spcAft>
        <a:defRPr sz="6000">
          <a:solidFill>
            <a:schemeClr val="tx2"/>
          </a:solidFill>
          <a:latin typeface="Eras Medium ITC" pitchFamily="34" charset="0"/>
          <a:cs typeface="Arial" charset="0"/>
        </a:defRPr>
      </a:lvl8pPr>
      <a:lvl9pPr marL="1828800" algn="ctr" rtl="0" fontAlgn="base">
        <a:lnSpc>
          <a:spcPct val="95000"/>
        </a:lnSpc>
        <a:spcBef>
          <a:spcPct val="0"/>
        </a:spcBef>
        <a:spcAft>
          <a:spcPct val="0"/>
        </a:spcAft>
        <a:defRPr sz="6000">
          <a:solidFill>
            <a:schemeClr val="tx2"/>
          </a:solidFill>
          <a:latin typeface="Eras Medium ITC" pitchFamily="34" charset="0"/>
          <a:cs typeface="Arial" charset="0"/>
        </a:defRPr>
      </a:lvl9pPr>
    </p:titleStyle>
    <p:bodyStyle>
      <a:lvl1pPr marL="342900" indent="-342900" algn="l" rtl="0" fontAlgn="base">
        <a:spcBef>
          <a:spcPct val="20000"/>
        </a:spcBef>
        <a:spcAft>
          <a:spcPct val="0"/>
        </a:spcAft>
        <a:buClr>
          <a:schemeClr val="tx1"/>
        </a:buClr>
        <a:buChar char="•"/>
        <a:defRPr sz="3200">
          <a:solidFill>
            <a:schemeClr val="tx1"/>
          </a:solidFill>
          <a:latin typeface="+mn-lt"/>
          <a:ea typeface="+mn-ea"/>
          <a:cs typeface="+mn-cs"/>
        </a:defRPr>
      </a:lvl1pPr>
      <a:lvl2pPr marL="742950" indent="-285750" algn="l" rtl="0" fontAlgn="base">
        <a:spcBef>
          <a:spcPct val="20000"/>
        </a:spcBef>
        <a:spcAft>
          <a:spcPct val="0"/>
        </a:spcAft>
        <a:buClr>
          <a:schemeClr val="tx1"/>
        </a:buClr>
        <a:buChar char="–"/>
        <a:defRPr sz="2800">
          <a:solidFill>
            <a:schemeClr val="tx1"/>
          </a:solidFill>
          <a:latin typeface="+mj-lt"/>
          <a:cs typeface="+mn-cs"/>
        </a:defRPr>
      </a:lvl2pPr>
      <a:lvl3pPr marL="1143000" indent="-228600" algn="l" rtl="0" fontAlgn="base">
        <a:spcBef>
          <a:spcPct val="20000"/>
        </a:spcBef>
        <a:spcAft>
          <a:spcPct val="0"/>
        </a:spcAft>
        <a:buClr>
          <a:schemeClr val="tx1"/>
        </a:buClr>
        <a:buChar char="•"/>
        <a:defRPr sz="2400">
          <a:solidFill>
            <a:schemeClr val="tx1"/>
          </a:solidFill>
          <a:latin typeface="+mj-lt"/>
          <a:cs typeface="+mn-cs"/>
        </a:defRPr>
      </a:lvl3pPr>
      <a:lvl4pPr marL="1600200" indent="-228600" algn="l" rtl="0" fontAlgn="base">
        <a:spcBef>
          <a:spcPct val="20000"/>
        </a:spcBef>
        <a:spcAft>
          <a:spcPct val="0"/>
        </a:spcAft>
        <a:buClr>
          <a:schemeClr val="tx1"/>
        </a:buClr>
        <a:buChar char="–"/>
        <a:defRPr sz="2000">
          <a:solidFill>
            <a:schemeClr val="tx1"/>
          </a:solidFill>
          <a:latin typeface="Myriad Pro Light" pitchFamily="34" charset="0"/>
          <a:cs typeface="+mn-cs"/>
        </a:defRPr>
      </a:lvl4pPr>
      <a:lvl5pPr marL="2057400" indent="-228600" algn="l" rtl="0" fontAlgn="base">
        <a:spcBef>
          <a:spcPct val="20000"/>
        </a:spcBef>
        <a:spcAft>
          <a:spcPct val="0"/>
        </a:spcAft>
        <a:buClr>
          <a:schemeClr val="tx1"/>
        </a:buClr>
        <a:buChar char="»"/>
        <a:defRPr sz="2000">
          <a:solidFill>
            <a:schemeClr val="tx1"/>
          </a:solidFill>
          <a:latin typeface="Myriad Pro" pitchFamily="34" charset="0"/>
          <a:cs typeface="+mn-cs"/>
        </a:defRPr>
      </a:lvl5pPr>
      <a:lvl6pPr marL="2514600" indent="-228600" algn="l" rtl="0" fontAlgn="base">
        <a:spcBef>
          <a:spcPct val="20000"/>
        </a:spcBef>
        <a:spcAft>
          <a:spcPct val="0"/>
        </a:spcAft>
        <a:buClr>
          <a:schemeClr val="tx1"/>
        </a:buClr>
        <a:buChar char="»"/>
        <a:defRPr sz="2000">
          <a:solidFill>
            <a:schemeClr val="tx1"/>
          </a:solidFill>
          <a:latin typeface="Myriad Pro" pitchFamily="34" charset="0"/>
          <a:cs typeface="+mn-cs"/>
        </a:defRPr>
      </a:lvl6pPr>
      <a:lvl7pPr marL="2971800" indent="-228600" algn="l" rtl="0" fontAlgn="base">
        <a:spcBef>
          <a:spcPct val="20000"/>
        </a:spcBef>
        <a:spcAft>
          <a:spcPct val="0"/>
        </a:spcAft>
        <a:buClr>
          <a:schemeClr val="tx1"/>
        </a:buClr>
        <a:buChar char="»"/>
        <a:defRPr sz="2000">
          <a:solidFill>
            <a:schemeClr val="tx1"/>
          </a:solidFill>
          <a:latin typeface="Myriad Pro" pitchFamily="34" charset="0"/>
          <a:cs typeface="+mn-cs"/>
        </a:defRPr>
      </a:lvl7pPr>
      <a:lvl8pPr marL="3429000" indent="-228600" algn="l" rtl="0" fontAlgn="base">
        <a:spcBef>
          <a:spcPct val="20000"/>
        </a:spcBef>
        <a:spcAft>
          <a:spcPct val="0"/>
        </a:spcAft>
        <a:buClr>
          <a:schemeClr val="tx1"/>
        </a:buClr>
        <a:buChar char="»"/>
        <a:defRPr sz="2000">
          <a:solidFill>
            <a:schemeClr val="tx1"/>
          </a:solidFill>
          <a:latin typeface="Myriad Pro" pitchFamily="34" charset="0"/>
          <a:cs typeface="+mn-cs"/>
        </a:defRPr>
      </a:lvl8pPr>
      <a:lvl9pPr marL="3886200" indent="-228600" algn="l" rtl="0" fontAlgn="base">
        <a:spcBef>
          <a:spcPct val="20000"/>
        </a:spcBef>
        <a:spcAft>
          <a:spcPct val="0"/>
        </a:spcAft>
        <a:buClr>
          <a:schemeClr val="tx1"/>
        </a:buClr>
        <a:buChar char="»"/>
        <a:defRPr sz="2000">
          <a:solidFill>
            <a:schemeClr val="tx1"/>
          </a:solidFill>
          <a:latin typeface="Myriad Pro" pitchFamily="34" charset="0"/>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150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150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lgn="l"/>
            <a:endParaRPr lang="en-US" i="0">
              <a:solidFill>
                <a:srgbClr val="000000"/>
              </a:solidFill>
              <a:latin typeface="Arial" charset="0"/>
            </a:endParaRPr>
          </a:p>
        </p:txBody>
      </p:sp>
      <p:sp>
        <p:nvSpPr>
          <p:cNvPr id="2150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i="0">
              <a:solidFill>
                <a:srgbClr val="000000"/>
              </a:solidFill>
              <a:latin typeface="Arial" charset="0"/>
            </a:endParaRPr>
          </a:p>
        </p:txBody>
      </p:sp>
      <p:sp>
        <p:nvSpPr>
          <p:cNvPr id="2151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D07483C5-B724-4638-8901-4D4C1CD1EDC2}" type="slidenum">
              <a:rPr lang="en-US" i="0">
                <a:solidFill>
                  <a:srgbClr val="000000"/>
                </a:solidFill>
                <a:latin typeface="Arial" charset="0"/>
              </a:rPr>
              <a:pPr/>
              <a:t>‹#›</a:t>
            </a:fld>
            <a:endParaRPr lang="en-US" i="0">
              <a:solidFill>
                <a:srgbClr val="000000"/>
              </a:solidFill>
              <a:latin typeface="Arial" charset="0"/>
            </a:endParaRPr>
          </a:p>
        </p:txBody>
      </p:sp>
      <p:pic>
        <p:nvPicPr>
          <p:cNvPr id="21516" name="Picture 12" descr="you belong_cb"/>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9290557"/>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 id="2147483785" r:id="rId12"/>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2" descr="MCBD08305_0000[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3"/>
          <p:cNvSpPr>
            <a:spLocks noGrp="1" noChangeArrowheads="1"/>
          </p:cNvSpPr>
          <p:nvPr>
            <p:ph type="title"/>
          </p:nvPr>
        </p:nvSpPr>
        <p:spPr bwMode="auto">
          <a:xfrm>
            <a:off x="0" y="84138"/>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smtClean="0"/>
              <a:t>Click to edit Master title style</a:t>
            </a:r>
          </a:p>
        </p:txBody>
      </p:sp>
      <p:sp>
        <p:nvSpPr>
          <p:cNvPr id="2052" name="Rectangle 4"/>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974277"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i="0">
                <a:latin typeface="Arial Narrow" pitchFamily="34" charset="0"/>
                <a:cs typeface="+mn-cs"/>
              </a:defRPr>
            </a:lvl1pPr>
          </a:lstStyle>
          <a:p>
            <a:pPr>
              <a:defRPr/>
            </a:pPr>
            <a:endParaRPr lang="en-US">
              <a:solidFill>
                <a:srgbClr val="000000"/>
              </a:solidFill>
            </a:endParaRPr>
          </a:p>
        </p:txBody>
      </p:sp>
      <p:sp>
        <p:nvSpPr>
          <p:cNvPr id="1974278" name="Rectangle 6"/>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i="0">
                <a:latin typeface="Arial Narrow" pitchFamily="34" charset="0"/>
                <a:cs typeface="+mn-cs"/>
              </a:defRPr>
            </a:lvl1pPr>
          </a:lstStyle>
          <a:p>
            <a:pPr>
              <a:defRPr/>
            </a:pPr>
            <a:endParaRPr lang="en-US">
              <a:solidFill>
                <a:srgbClr val="000000"/>
              </a:solidFill>
            </a:endParaRPr>
          </a:p>
        </p:txBody>
      </p:sp>
      <p:sp>
        <p:nvSpPr>
          <p:cNvPr id="1974279" name="Rectangle 7"/>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i="0">
                <a:latin typeface="Arial Narrow" pitchFamily="34" charset="0"/>
                <a:cs typeface="+mn-cs"/>
              </a:defRPr>
            </a:lvl1pPr>
          </a:lstStyle>
          <a:p>
            <a:pPr>
              <a:defRPr/>
            </a:pPr>
            <a:fld id="{611CD199-DFC2-4036-8E56-F2CA9640144F}" type="slidenum">
              <a:rPr lang="en-US">
                <a:solidFill>
                  <a:srgbClr val="000000"/>
                </a:solidFill>
              </a:rPr>
              <a:pPr>
                <a:defRPr/>
              </a:pPr>
              <a:t>‹#›</a:t>
            </a:fld>
            <a:endParaRPr lang="en-US">
              <a:solidFill>
                <a:srgbClr val="000000"/>
              </a:solidFill>
            </a:endParaRPr>
          </a:p>
        </p:txBody>
      </p:sp>
      <p:pic>
        <p:nvPicPr>
          <p:cNvPr id="2056" name="Picture 8" descr="telescope"/>
          <p:cNvPicPr>
            <a:picLocks noChangeAspect="1" noChangeArrowheads="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8301038" y="6008688"/>
            <a:ext cx="681037"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54784417"/>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 id="2147483822" r:id="rId12"/>
    <p:sldLayoutId id="2147483823" r:id="rId13"/>
    <p:sldLayoutId id="2147483824" r:id="rId14"/>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txStyles>
    <p:titleStyle>
      <a:lvl1pPr algn="ctr" rtl="0" eaLnBrk="0" fontAlgn="base" hangingPunct="0">
        <a:lnSpc>
          <a:spcPct val="95000"/>
        </a:lnSpc>
        <a:spcBef>
          <a:spcPct val="0"/>
        </a:spcBef>
        <a:spcAft>
          <a:spcPct val="0"/>
        </a:spcAft>
        <a:defRPr sz="6000">
          <a:solidFill>
            <a:schemeClr val="tx2"/>
          </a:solidFill>
          <a:latin typeface="+mj-lt"/>
          <a:ea typeface="+mj-ea"/>
          <a:cs typeface="+mj-cs"/>
        </a:defRPr>
      </a:lvl1pPr>
      <a:lvl2pPr algn="ctr" rtl="0" eaLnBrk="0" fontAlgn="base" hangingPunct="0">
        <a:lnSpc>
          <a:spcPct val="95000"/>
        </a:lnSpc>
        <a:spcBef>
          <a:spcPct val="0"/>
        </a:spcBef>
        <a:spcAft>
          <a:spcPct val="0"/>
        </a:spcAft>
        <a:defRPr sz="6000">
          <a:solidFill>
            <a:schemeClr val="tx2"/>
          </a:solidFill>
          <a:latin typeface="Eras Medium ITC" pitchFamily="34" charset="0"/>
          <a:cs typeface="Arial" charset="0"/>
        </a:defRPr>
      </a:lvl2pPr>
      <a:lvl3pPr algn="ctr" rtl="0" eaLnBrk="0" fontAlgn="base" hangingPunct="0">
        <a:lnSpc>
          <a:spcPct val="95000"/>
        </a:lnSpc>
        <a:spcBef>
          <a:spcPct val="0"/>
        </a:spcBef>
        <a:spcAft>
          <a:spcPct val="0"/>
        </a:spcAft>
        <a:defRPr sz="6000">
          <a:solidFill>
            <a:schemeClr val="tx2"/>
          </a:solidFill>
          <a:latin typeface="Eras Medium ITC" pitchFamily="34" charset="0"/>
          <a:cs typeface="Arial" charset="0"/>
        </a:defRPr>
      </a:lvl3pPr>
      <a:lvl4pPr algn="ctr" rtl="0" eaLnBrk="0" fontAlgn="base" hangingPunct="0">
        <a:lnSpc>
          <a:spcPct val="95000"/>
        </a:lnSpc>
        <a:spcBef>
          <a:spcPct val="0"/>
        </a:spcBef>
        <a:spcAft>
          <a:spcPct val="0"/>
        </a:spcAft>
        <a:defRPr sz="6000">
          <a:solidFill>
            <a:schemeClr val="tx2"/>
          </a:solidFill>
          <a:latin typeface="Eras Medium ITC" pitchFamily="34" charset="0"/>
          <a:cs typeface="Arial" charset="0"/>
        </a:defRPr>
      </a:lvl4pPr>
      <a:lvl5pPr algn="ctr" rtl="0" eaLnBrk="0" fontAlgn="base" hangingPunct="0">
        <a:lnSpc>
          <a:spcPct val="95000"/>
        </a:lnSpc>
        <a:spcBef>
          <a:spcPct val="0"/>
        </a:spcBef>
        <a:spcAft>
          <a:spcPct val="0"/>
        </a:spcAft>
        <a:defRPr sz="6000">
          <a:solidFill>
            <a:schemeClr val="tx2"/>
          </a:solidFill>
          <a:latin typeface="Eras Medium ITC" pitchFamily="34" charset="0"/>
          <a:cs typeface="Arial" charset="0"/>
        </a:defRPr>
      </a:lvl5pPr>
      <a:lvl6pPr marL="457200" algn="ctr" rtl="0" fontAlgn="base">
        <a:lnSpc>
          <a:spcPct val="95000"/>
        </a:lnSpc>
        <a:spcBef>
          <a:spcPct val="0"/>
        </a:spcBef>
        <a:spcAft>
          <a:spcPct val="0"/>
        </a:spcAft>
        <a:defRPr sz="6000">
          <a:solidFill>
            <a:schemeClr val="tx2"/>
          </a:solidFill>
          <a:latin typeface="Eras Medium ITC" pitchFamily="34" charset="0"/>
          <a:cs typeface="Arial" charset="0"/>
        </a:defRPr>
      </a:lvl6pPr>
      <a:lvl7pPr marL="914400" algn="ctr" rtl="0" fontAlgn="base">
        <a:lnSpc>
          <a:spcPct val="95000"/>
        </a:lnSpc>
        <a:spcBef>
          <a:spcPct val="0"/>
        </a:spcBef>
        <a:spcAft>
          <a:spcPct val="0"/>
        </a:spcAft>
        <a:defRPr sz="6000">
          <a:solidFill>
            <a:schemeClr val="tx2"/>
          </a:solidFill>
          <a:latin typeface="Eras Medium ITC" pitchFamily="34" charset="0"/>
          <a:cs typeface="Arial" charset="0"/>
        </a:defRPr>
      </a:lvl7pPr>
      <a:lvl8pPr marL="1371600" algn="ctr" rtl="0" fontAlgn="base">
        <a:lnSpc>
          <a:spcPct val="95000"/>
        </a:lnSpc>
        <a:spcBef>
          <a:spcPct val="0"/>
        </a:spcBef>
        <a:spcAft>
          <a:spcPct val="0"/>
        </a:spcAft>
        <a:defRPr sz="6000">
          <a:solidFill>
            <a:schemeClr val="tx2"/>
          </a:solidFill>
          <a:latin typeface="Eras Medium ITC" pitchFamily="34" charset="0"/>
          <a:cs typeface="Arial" charset="0"/>
        </a:defRPr>
      </a:lvl8pPr>
      <a:lvl9pPr marL="1828800" algn="ctr" rtl="0" fontAlgn="base">
        <a:lnSpc>
          <a:spcPct val="95000"/>
        </a:lnSpc>
        <a:spcBef>
          <a:spcPct val="0"/>
        </a:spcBef>
        <a:spcAft>
          <a:spcPct val="0"/>
        </a:spcAft>
        <a:defRPr sz="6000">
          <a:solidFill>
            <a:schemeClr val="tx2"/>
          </a:solidFill>
          <a:latin typeface="Eras Medium ITC" pitchFamily="34" charset="0"/>
          <a:cs typeface="Arial" charset="0"/>
        </a:defRPr>
      </a:lvl9pPr>
    </p:titleStyle>
    <p:bodyStyle>
      <a:lvl1pPr marL="342900" indent="-342900" algn="l" rtl="0" eaLnBrk="0" fontAlgn="base" hangingPunct="0">
        <a:spcBef>
          <a:spcPct val="20000"/>
        </a:spcBef>
        <a:spcAft>
          <a:spcPct val="0"/>
        </a:spcAft>
        <a:buClr>
          <a:schemeClr val="tx1"/>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latin typeface="+mj-lt"/>
          <a:cs typeface="+mn-cs"/>
        </a:defRPr>
      </a:lvl2pPr>
      <a:lvl3pPr marL="1143000" indent="-228600" algn="l" rtl="0" eaLnBrk="0" fontAlgn="base" hangingPunct="0">
        <a:spcBef>
          <a:spcPct val="20000"/>
        </a:spcBef>
        <a:spcAft>
          <a:spcPct val="0"/>
        </a:spcAft>
        <a:buClr>
          <a:schemeClr val="tx1"/>
        </a:buClr>
        <a:buChar char="•"/>
        <a:defRPr sz="2400">
          <a:solidFill>
            <a:schemeClr val="tx1"/>
          </a:solidFill>
          <a:latin typeface="+mj-lt"/>
          <a:cs typeface="+mn-cs"/>
        </a:defRPr>
      </a:lvl3pPr>
      <a:lvl4pPr marL="1600200" indent="-228600" algn="l" rtl="0" eaLnBrk="0" fontAlgn="base" hangingPunct="0">
        <a:spcBef>
          <a:spcPct val="20000"/>
        </a:spcBef>
        <a:spcAft>
          <a:spcPct val="0"/>
        </a:spcAft>
        <a:buClr>
          <a:schemeClr val="tx1"/>
        </a:buClr>
        <a:buChar char="–"/>
        <a:defRPr sz="2000">
          <a:solidFill>
            <a:schemeClr val="tx1"/>
          </a:solidFill>
          <a:latin typeface="Eras Light ITC" pitchFamily="34" charset="0"/>
          <a:cs typeface="+mn-cs"/>
        </a:defRPr>
      </a:lvl4pPr>
      <a:lvl5pPr marL="2057400" indent="-228600" algn="l" rtl="0" eaLnBrk="0" fontAlgn="base" hangingPunct="0">
        <a:spcBef>
          <a:spcPct val="20000"/>
        </a:spcBef>
        <a:spcAft>
          <a:spcPct val="0"/>
        </a:spcAft>
        <a:buClr>
          <a:schemeClr val="tx1"/>
        </a:buClr>
        <a:buChar char="»"/>
        <a:defRPr sz="2000">
          <a:solidFill>
            <a:schemeClr val="tx1"/>
          </a:solidFill>
          <a:latin typeface="Eras Light ITC" pitchFamily="34" charset="0"/>
          <a:cs typeface="+mn-cs"/>
        </a:defRPr>
      </a:lvl5pPr>
      <a:lvl6pPr marL="2514600" indent="-228600" algn="l" rtl="0" fontAlgn="base">
        <a:spcBef>
          <a:spcPct val="20000"/>
        </a:spcBef>
        <a:spcAft>
          <a:spcPct val="0"/>
        </a:spcAft>
        <a:buClr>
          <a:schemeClr val="tx1"/>
        </a:buClr>
        <a:buChar char="»"/>
        <a:defRPr sz="2000">
          <a:solidFill>
            <a:schemeClr val="tx1"/>
          </a:solidFill>
          <a:latin typeface="Eras Light ITC" pitchFamily="34" charset="0"/>
          <a:cs typeface="+mn-cs"/>
        </a:defRPr>
      </a:lvl6pPr>
      <a:lvl7pPr marL="2971800" indent="-228600" algn="l" rtl="0" fontAlgn="base">
        <a:spcBef>
          <a:spcPct val="20000"/>
        </a:spcBef>
        <a:spcAft>
          <a:spcPct val="0"/>
        </a:spcAft>
        <a:buClr>
          <a:schemeClr val="tx1"/>
        </a:buClr>
        <a:buChar char="»"/>
        <a:defRPr sz="2000">
          <a:solidFill>
            <a:schemeClr val="tx1"/>
          </a:solidFill>
          <a:latin typeface="Eras Light ITC" pitchFamily="34" charset="0"/>
          <a:cs typeface="+mn-cs"/>
        </a:defRPr>
      </a:lvl7pPr>
      <a:lvl8pPr marL="3429000" indent="-228600" algn="l" rtl="0" fontAlgn="base">
        <a:spcBef>
          <a:spcPct val="20000"/>
        </a:spcBef>
        <a:spcAft>
          <a:spcPct val="0"/>
        </a:spcAft>
        <a:buClr>
          <a:schemeClr val="tx1"/>
        </a:buClr>
        <a:buChar char="»"/>
        <a:defRPr sz="2000">
          <a:solidFill>
            <a:schemeClr val="tx1"/>
          </a:solidFill>
          <a:latin typeface="Eras Light ITC" pitchFamily="34" charset="0"/>
          <a:cs typeface="+mn-cs"/>
        </a:defRPr>
      </a:lvl8pPr>
      <a:lvl9pPr marL="3886200" indent="-228600" algn="l" rtl="0" fontAlgn="base">
        <a:spcBef>
          <a:spcPct val="20000"/>
        </a:spcBef>
        <a:spcAft>
          <a:spcPct val="0"/>
        </a:spcAft>
        <a:buClr>
          <a:schemeClr val="tx1"/>
        </a:buClr>
        <a:buChar char="»"/>
        <a:defRPr sz="2000">
          <a:solidFill>
            <a:schemeClr val="tx1"/>
          </a:solidFill>
          <a:latin typeface="Eras Light ITC" pitchFamily="34" charset="0"/>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descr="MCBD08305_0000[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p:cNvSpPr>
            <a:spLocks noGrp="1" noChangeArrowheads="1"/>
          </p:cNvSpPr>
          <p:nvPr>
            <p:ph type="title"/>
          </p:nvPr>
        </p:nvSpPr>
        <p:spPr bwMode="auto">
          <a:xfrm>
            <a:off x="0" y="84138"/>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smtClean="0"/>
              <a:t>Click to edit Master title style</a:t>
            </a:r>
          </a:p>
        </p:txBody>
      </p:sp>
      <p:sp>
        <p:nvSpPr>
          <p:cNvPr id="1028" name="Rectangle 4"/>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974277"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i="0">
                <a:latin typeface="Agency FB" pitchFamily="34" charset="0"/>
                <a:cs typeface="+mn-cs"/>
              </a:defRPr>
            </a:lvl1pPr>
          </a:lstStyle>
          <a:p>
            <a:pPr>
              <a:defRPr/>
            </a:pPr>
            <a:endParaRPr lang="en-US">
              <a:solidFill>
                <a:srgbClr val="000000"/>
              </a:solidFill>
            </a:endParaRPr>
          </a:p>
        </p:txBody>
      </p:sp>
      <p:sp>
        <p:nvSpPr>
          <p:cNvPr id="1974278" name="Rectangle 6"/>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i="0">
                <a:latin typeface="Agency FB" pitchFamily="34" charset="0"/>
                <a:cs typeface="+mn-cs"/>
              </a:defRPr>
            </a:lvl1pPr>
          </a:lstStyle>
          <a:p>
            <a:pPr>
              <a:defRPr/>
            </a:pPr>
            <a:endParaRPr lang="en-US">
              <a:solidFill>
                <a:srgbClr val="000000"/>
              </a:solidFill>
            </a:endParaRPr>
          </a:p>
        </p:txBody>
      </p:sp>
      <p:sp>
        <p:nvSpPr>
          <p:cNvPr id="1974279" name="Rectangle 7"/>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i="0">
                <a:latin typeface="Agency FB" pitchFamily="34" charset="0"/>
                <a:cs typeface="+mn-cs"/>
              </a:defRPr>
            </a:lvl1pPr>
          </a:lstStyle>
          <a:p>
            <a:pPr>
              <a:defRPr/>
            </a:pPr>
            <a:fld id="{3D1ED4B8-E950-4E32-B3FF-9C92AB65B59E}" type="slidenum">
              <a:rPr lang="en-US">
                <a:solidFill>
                  <a:srgbClr val="000000"/>
                </a:solidFill>
              </a:rPr>
              <a:pPr>
                <a:defRPr/>
              </a:pPr>
              <a:t>‹#›</a:t>
            </a:fld>
            <a:endParaRPr lang="en-US">
              <a:solidFill>
                <a:srgbClr val="000000"/>
              </a:solidFill>
            </a:endParaRPr>
          </a:p>
        </p:txBody>
      </p:sp>
      <p:pic>
        <p:nvPicPr>
          <p:cNvPr id="1032" name="Picture 8" descr="telescope"/>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8301038" y="6008688"/>
            <a:ext cx="681037"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52830695"/>
      </p:ext>
    </p:extLst>
  </p:cSld>
  <p:clrMap bg1="lt1" tx1="dk1" bg2="lt2" tx2="dk2" accent1="accent1" accent2="accent2" accent3="accent3" accent4="accent4" accent5="accent5" accent6="accent6" hlink="hlink" folHlink="folHlink"/>
  <p:sldLayoutIdLst>
    <p:sldLayoutId id="2147483826" r:id="rId1"/>
    <p:sldLayoutId id="2147483827" r:id="rId2"/>
    <p:sldLayoutId id="2147483828" r:id="rId3"/>
    <p:sldLayoutId id="2147483829" r:id="rId4"/>
    <p:sldLayoutId id="2147483830" r:id="rId5"/>
    <p:sldLayoutId id="2147483831" r:id="rId6"/>
    <p:sldLayoutId id="2147483832" r:id="rId7"/>
    <p:sldLayoutId id="2147483833" r:id="rId8"/>
    <p:sldLayoutId id="2147483834" r:id="rId9"/>
    <p:sldLayoutId id="2147483835" r:id="rId10"/>
    <p:sldLayoutId id="2147483836" r:id="rId11"/>
    <p:sldLayoutId id="2147483837" r:id="rId12"/>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xStyles>
    <p:titleStyle>
      <a:lvl1pPr algn="ctr" rtl="0" eaLnBrk="0" fontAlgn="base" hangingPunct="0">
        <a:lnSpc>
          <a:spcPct val="95000"/>
        </a:lnSpc>
        <a:spcBef>
          <a:spcPct val="0"/>
        </a:spcBef>
        <a:spcAft>
          <a:spcPct val="0"/>
        </a:spcAft>
        <a:defRPr sz="6000">
          <a:solidFill>
            <a:schemeClr val="tx2"/>
          </a:solidFill>
          <a:latin typeface="+mj-lt"/>
          <a:ea typeface="+mj-ea"/>
          <a:cs typeface="+mj-cs"/>
        </a:defRPr>
      </a:lvl1pPr>
      <a:lvl2pPr algn="ctr" rtl="0" eaLnBrk="0" fontAlgn="base" hangingPunct="0">
        <a:lnSpc>
          <a:spcPct val="95000"/>
        </a:lnSpc>
        <a:spcBef>
          <a:spcPct val="0"/>
        </a:spcBef>
        <a:spcAft>
          <a:spcPct val="0"/>
        </a:spcAft>
        <a:defRPr sz="6000">
          <a:solidFill>
            <a:schemeClr val="tx2"/>
          </a:solidFill>
          <a:latin typeface="Eras Medium ITC" pitchFamily="34" charset="0"/>
          <a:cs typeface="Arial" charset="0"/>
        </a:defRPr>
      </a:lvl2pPr>
      <a:lvl3pPr algn="ctr" rtl="0" eaLnBrk="0" fontAlgn="base" hangingPunct="0">
        <a:lnSpc>
          <a:spcPct val="95000"/>
        </a:lnSpc>
        <a:spcBef>
          <a:spcPct val="0"/>
        </a:spcBef>
        <a:spcAft>
          <a:spcPct val="0"/>
        </a:spcAft>
        <a:defRPr sz="6000">
          <a:solidFill>
            <a:schemeClr val="tx2"/>
          </a:solidFill>
          <a:latin typeface="Eras Medium ITC" pitchFamily="34" charset="0"/>
          <a:cs typeface="Arial" charset="0"/>
        </a:defRPr>
      </a:lvl3pPr>
      <a:lvl4pPr algn="ctr" rtl="0" eaLnBrk="0" fontAlgn="base" hangingPunct="0">
        <a:lnSpc>
          <a:spcPct val="95000"/>
        </a:lnSpc>
        <a:spcBef>
          <a:spcPct val="0"/>
        </a:spcBef>
        <a:spcAft>
          <a:spcPct val="0"/>
        </a:spcAft>
        <a:defRPr sz="6000">
          <a:solidFill>
            <a:schemeClr val="tx2"/>
          </a:solidFill>
          <a:latin typeface="Eras Medium ITC" pitchFamily="34" charset="0"/>
          <a:cs typeface="Arial" charset="0"/>
        </a:defRPr>
      </a:lvl4pPr>
      <a:lvl5pPr algn="ctr" rtl="0" eaLnBrk="0" fontAlgn="base" hangingPunct="0">
        <a:lnSpc>
          <a:spcPct val="95000"/>
        </a:lnSpc>
        <a:spcBef>
          <a:spcPct val="0"/>
        </a:spcBef>
        <a:spcAft>
          <a:spcPct val="0"/>
        </a:spcAft>
        <a:defRPr sz="6000">
          <a:solidFill>
            <a:schemeClr val="tx2"/>
          </a:solidFill>
          <a:latin typeface="Eras Medium ITC" pitchFamily="34" charset="0"/>
          <a:cs typeface="Arial" charset="0"/>
        </a:defRPr>
      </a:lvl5pPr>
      <a:lvl6pPr marL="457200" algn="ctr" rtl="0" fontAlgn="base">
        <a:lnSpc>
          <a:spcPct val="95000"/>
        </a:lnSpc>
        <a:spcBef>
          <a:spcPct val="0"/>
        </a:spcBef>
        <a:spcAft>
          <a:spcPct val="0"/>
        </a:spcAft>
        <a:defRPr sz="6000">
          <a:solidFill>
            <a:schemeClr val="tx2"/>
          </a:solidFill>
          <a:latin typeface="Eras Medium ITC" pitchFamily="34" charset="0"/>
          <a:cs typeface="Arial" charset="0"/>
        </a:defRPr>
      </a:lvl6pPr>
      <a:lvl7pPr marL="914400" algn="ctr" rtl="0" fontAlgn="base">
        <a:lnSpc>
          <a:spcPct val="95000"/>
        </a:lnSpc>
        <a:spcBef>
          <a:spcPct val="0"/>
        </a:spcBef>
        <a:spcAft>
          <a:spcPct val="0"/>
        </a:spcAft>
        <a:defRPr sz="6000">
          <a:solidFill>
            <a:schemeClr val="tx2"/>
          </a:solidFill>
          <a:latin typeface="Eras Medium ITC" pitchFamily="34" charset="0"/>
          <a:cs typeface="Arial" charset="0"/>
        </a:defRPr>
      </a:lvl7pPr>
      <a:lvl8pPr marL="1371600" algn="ctr" rtl="0" fontAlgn="base">
        <a:lnSpc>
          <a:spcPct val="95000"/>
        </a:lnSpc>
        <a:spcBef>
          <a:spcPct val="0"/>
        </a:spcBef>
        <a:spcAft>
          <a:spcPct val="0"/>
        </a:spcAft>
        <a:defRPr sz="6000">
          <a:solidFill>
            <a:schemeClr val="tx2"/>
          </a:solidFill>
          <a:latin typeface="Eras Medium ITC" pitchFamily="34" charset="0"/>
          <a:cs typeface="Arial" charset="0"/>
        </a:defRPr>
      </a:lvl8pPr>
      <a:lvl9pPr marL="1828800" algn="ctr" rtl="0" fontAlgn="base">
        <a:lnSpc>
          <a:spcPct val="95000"/>
        </a:lnSpc>
        <a:spcBef>
          <a:spcPct val="0"/>
        </a:spcBef>
        <a:spcAft>
          <a:spcPct val="0"/>
        </a:spcAft>
        <a:defRPr sz="6000">
          <a:solidFill>
            <a:schemeClr val="tx2"/>
          </a:solidFill>
          <a:latin typeface="Eras Medium ITC" pitchFamily="34" charset="0"/>
          <a:cs typeface="Arial" charset="0"/>
        </a:defRPr>
      </a:lvl9pPr>
    </p:titleStyle>
    <p:bodyStyle>
      <a:lvl1pPr marL="342900" indent="-342900" algn="l" rtl="0" eaLnBrk="0" fontAlgn="base" hangingPunct="0">
        <a:spcBef>
          <a:spcPct val="20000"/>
        </a:spcBef>
        <a:spcAft>
          <a:spcPct val="0"/>
        </a:spcAft>
        <a:buClr>
          <a:schemeClr val="tx1"/>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latin typeface="+mj-lt"/>
          <a:cs typeface="+mn-cs"/>
        </a:defRPr>
      </a:lvl2pPr>
      <a:lvl3pPr marL="1143000" indent="-228600" algn="l" rtl="0" eaLnBrk="0" fontAlgn="base" hangingPunct="0">
        <a:spcBef>
          <a:spcPct val="20000"/>
        </a:spcBef>
        <a:spcAft>
          <a:spcPct val="0"/>
        </a:spcAft>
        <a:buClr>
          <a:schemeClr val="tx1"/>
        </a:buClr>
        <a:buChar char="•"/>
        <a:defRPr sz="2400">
          <a:solidFill>
            <a:schemeClr val="tx1"/>
          </a:solidFill>
          <a:latin typeface="+mj-lt"/>
          <a:cs typeface="+mn-cs"/>
        </a:defRPr>
      </a:lvl3pPr>
      <a:lvl4pPr marL="1600200" indent="-228600" algn="l" rtl="0" eaLnBrk="0" fontAlgn="base" hangingPunct="0">
        <a:spcBef>
          <a:spcPct val="20000"/>
        </a:spcBef>
        <a:spcAft>
          <a:spcPct val="0"/>
        </a:spcAft>
        <a:buClr>
          <a:schemeClr val="tx1"/>
        </a:buClr>
        <a:buChar char="–"/>
        <a:defRPr sz="2000">
          <a:solidFill>
            <a:schemeClr val="tx1"/>
          </a:solidFill>
          <a:latin typeface="Arial Narrow" pitchFamily="34" charset="0"/>
          <a:cs typeface="+mn-cs"/>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charset="0"/>
          <a:cs typeface="+mn-cs"/>
        </a:defRPr>
      </a:lvl5pPr>
      <a:lvl6pPr marL="2514600" indent="-228600" algn="l" rtl="0" fontAlgn="base">
        <a:spcBef>
          <a:spcPct val="20000"/>
        </a:spcBef>
        <a:spcAft>
          <a:spcPct val="0"/>
        </a:spcAft>
        <a:buClr>
          <a:schemeClr val="tx1"/>
        </a:buClr>
        <a:buChar char="»"/>
        <a:defRPr sz="2000">
          <a:solidFill>
            <a:schemeClr val="tx1"/>
          </a:solidFill>
          <a:latin typeface="Myriad Pro" pitchFamily="34" charset="0"/>
          <a:cs typeface="+mn-cs"/>
        </a:defRPr>
      </a:lvl6pPr>
      <a:lvl7pPr marL="2971800" indent="-228600" algn="l" rtl="0" fontAlgn="base">
        <a:spcBef>
          <a:spcPct val="20000"/>
        </a:spcBef>
        <a:spcAft>
          <a:spcPct val="0"/>
        </a:spcAft>
        <a:buClr>
          <a:schemeClr val="tx1"/>
        </a:buClr>
        <a:buChar char="»"/>
        <a:defRPr sz="2000">
          <a:solidFill>
            <a:schemeClr val="tx1"/>
          </a:solidFill>
          <a:latin typeface="Myriad Pro" pitchFamily="34" charset="0"/>
          <a:cs typeface="+mn-cs"/>
        </a:defRPr>
      </a:lvl7pPr>
      <a:lvl8pPr marL="3429000" indent="-228600" algn="l" rtl="0" fontAlgn="base">
        <a:spcBef>
          <a:spcPct val="20000"/>
        </a:spcBef>
        <a:spcAft>
          <a:spcPct val="0"/>
        </a:spcAft>
        <a:buClr>
          <a:schemeClr val="tx1"/>
        </a:buClr>
        <a:buChar char="»"/>
        <a:defRPr sz="2000">
          <a:solidFill>
            <a:schemeClr val="tx1"/>
          </a:solidFill>
          <a:latin typeface="Myriad Pro" pitchFamily="34" charset="0"/>
          <a:cs typeface="+mn-cs"/>
        </a:defRPr>
      </a:lvl8pPr>
      <a:lvl9pPr marL="3886200" indent="-228600" algn="l" rtl="0" fontAlgn="base">
        <a:spcBef>
          <a:spcPct val="20000"/>
        </a:spcBef>
        <a:spcAft>
          <a:spcPct val="0"/>
        </a:spcAft>
        <a:buClr>
          <a:schemeClr val="tx1"/>
        </a:buClr>
        <a:buChar char="»"/>
        <a:defRPr sz="2000">
          <a:solidFill>
            <a:schemeClr val="tx1"/>
          </a:solidFill>
          <a:latin typeface="Myriad Pro" pitchFamily="34" charset="0"/>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descr="MCBD08305_0000[1]"/>
          <p:cNvPicPr>
            <a:picLocks noChangeAspect="1" noChangeArrowheads="1"/>
          </p:cNvPicPr>
          <p:nvPr/>
        </p:nvPicPr>
        <p:blipFill>
          <a:blip r:embed="rId16" cstate="print"/>
          <a:srcRect/>
          <a:stretch>
            <a:fillRect/>
          </a:stretch>
        </p:blipFill>
        <p:spPr bwMode="auto">
          <a:xfrm>
            <a:off x="0" y="0"/>
            <a:ext cx="9144000" cy="6858000"/>
          </a:xfrm>
          <a:prstGeom prst="rect">
            <a:avLst/>
          </a:prstGeom>
          <a:noFill/>
          <a:ln w="9525">
            <a:noFill/>
            <a:miter lim="800000"/>
            <a:headEnd/>
            <a:tailEnd/>
          </a:ln>
        </p:spPr>
      </p:pic>
      <p:sp>
        <p:nvSpPr>
          <p:cNvPr id="1027" name="Rectangle 3"/>
          <p:cNvSpPr>
            <a:spLocks noGrp="1" noChangeArrowheads="1"/>
          </p:cNvSpPr>
          <p:nvPr>
            <p:ph type="title"/>
          </p:nvPr>
        </p:nvSpPr>
        <p:spPr bwMode="auto">
          <a:xfrm>
            <a:off x="0" y="84138"/>
            <a:ext cx="9144000" cy="11430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smtClean="0"/>
              <a:t>Click to edit Master title style</a:t>
            </a:r>
          </a:p>
        </p:txBody>
      </p:sp>
      <p:sp>
        <p:nvSpPr>
          <p:cNvPr id="1028" name="Rectangle 4"/>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974277"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i="0">
                <a:latin typeface="Arial Narrow" pitchFamily="34" charset="0"/>
                <a:cs typeface="+mn-cs"/>
              </a:defRPr>
            </a:lvl1pPr>
          </a:lstStyle>
          <a:p>
            <a:pPr>
              <a:defRPr/>
            </a:pPr>
            <a:endParaRPr lang="en-US"/>
          </a:p>
        </p:txBody>
      </p:sp>
      <p:sp>
        <p:nvSpPr>
          <p:cNvPr id="1974278" name="Rectangle 6"/>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i="0">
                <a:latin typeface="Arial Narrow" pitchFamily="34" charset="0"/>
                <a:cs typeface="+mn-cs"/>
              </a:defRPr>
            </a:lvl1pPr>
          </a:lstStyle>
          <a:p>
            <a:pPr>
              <a:defRPr/>
            </a:pPr>
            <a:endParaRPr lang="en-US"/>
          </a:p>
        </p:txBody>
      </p:sp>
      <p:sp>
        <p:nvSpPr>
          <p:cNvPr id="1974279" name="Rectangle 7"/>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i="0">
                <a:latin typeface="Arial Narrow" pitchFamily="34" charset="0"/>
                <a:cs typeface="+mn-cs"/>
              </a:defRPr>
            </a:lvl1pPr>
          </a:lstStyle>
          <a:p>
            <a:pPr>
              <a:defRPr/>
            </a:pPr>
            <a:fld id="{5389C89A-B4A2-46AB-8862-D02AA186F91B}" type="slidenum">
              <a:rPr lang="en-US"/>
              <a:pPr>
                <a:defRPr/>
              </a:pPr>
              <a:t>‹#›</a:t>
            </a:fld>
            <a:endParaRPr lang="en-US"/>
          </a:p>
        </p:txBody>
      </p:sp>
      <p:pic>
        <p:nvPicPr>
          <p:cNvPr id="1032" name="Picture 8" descr="telescope"/>
          <p:cNvPicPr>
            <a:picLocks noChangeAspect="1" noChangeArrowheads="1"/>
          </p:cNvPicPr>
          <p:nvPr userDrawn="1"/>
        </p:nvPicPr>
        <p:blipFill>
          <a:blip r:embed="rId17" cstate="print"/>
          <a:srcRect/>
          <a:stretch>
            <a:fillRect/>
          </a:stretch>
        </p:blipFill>
        <p:spPr bwMode="auto">
          <a:xfrm>
            <a:off x="8301038" y="6008688"/>
            <a:ext cx="681037" cy="6889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txStyles>
    <p:titleStyle>
      <a:lvl1pPr algn="ctr" rtl="0" eaLnBrk="0" fontAlgn="base" hangingPunct="0">
        <a:lnSpc>
          <a:spcPct val="95000"/>
        </a:lnSpc>
        <a:spcBef>
          <a:spcPct val="0"/>
        </a:spcBef>
        <a:spcAft>
          <a:spcPct val="0"/>
        </a:spcAft>
        <a:defRPr sz="6000">
          <a:solidFill>
            <a:schemeClr val="tx2"/>
          </a:solidFill>
          <a:latin typeface="+mj-lt"/>
          <a:ea typeface="+mj-ea"/>
          <a:cs typeface="+mj-cs"/>
        </a:defRPr>
      </a:lvl1pPr>
      <a:lvl2pPr algn="ctr" rtl="0" eaLnBrk="0" fontAlgn="base" hangingPunct="0">
        <a:lnSpc>
          <a:spcPct val="95000"/>
        </a:lnSpc>
        <a:spcBef>
          <a:spcPct val="0"/>
        </a:spcBef>
        <a:spcAft>
          <a:spcPct val="0"/>
        </a:spcAft>
        <a:defRPr sz="6000">
          <a:solidFill>
            <a:schemeClr val="tx2"/>
          </a:solidFill>
          <a:latin typeface="Eras Medium ITC" pitchFamily="34" charset="0"/>
          <a:cs typeface="Arial" charset="0"/>
        </a:defRPr>
      </a:lvl2pPr>
      <a:lvl3pPr algn="ctr" rtl="0" eaLnBrk="0" fontAlgn="base" hangingPunct="0">
        <a:lnSpc>
          <a:spcPct val="95000"/>
        </a:lnSpc>
        <a:spcBef>
          <a:spcPct val="0"/>
        </a:spcBef>
        <a:spcAft>
          <a:spcPct val="0"/>
        </a:spcAft>
        <a:defRPr sz="6000">
          <a:solidFill>
            <a:schemeClr val="tx2"/>
          </a:solidFill>
          <a:latin typeface="Eras Medium ITC" pitchFamily="34" charset="0"/>
          <a:cs typeface="Arial" charset="0"/>
        </a:defRPr>
      </a:lvl3pPr>
      <a:lvl4pPr algn="ctr" rtl="0" eaLnBrk="0" fontAlgn="base" hangingPunct="0">
        <a:lnSpc>
          <a:spcPct val="95000"/>
        </a:lnSpc>
        <a:spcBef>
          <a:spcPct val="0"/>
        </a:spcBef>
        <a:spcAft>
          <a:spcPct val="0"/>
        </a:spcAft>
        <a:defRPr sz="6000">
          <a:solidFill>
            <a:schemeClr val="tx2"/>
          </a:solidFill>
          <a:latin typeface="Eras Medium ITC" pitchFamily="34" charset="0"/>
          <a:cs typeface="Arial" charset="0"/>
        </a:defRPr>
      </a:lvl4pPr>
      <a:lvl5pPr algn="ctr" rtl="0" eaLnBrk="0" fontAlgn="base" hangingPunct="0">
        <a:lnSpc>
          <a:spcPct val="95000"/>
        </a:lnSpc>
        <a:spcBef>
          <a:spcPct val="0"/>
        </a:spcBef>
        <a:spcAft>
          <a:spcPct val="0"/>
        </a:spcAft>
        <a:defRPr sz="6000">
          <a:solidFill>
            <a:schemeClr val="tx2"/>
          </a:solidFill>
          <a:latin typeface="Eras Medium ITC" pitchFamily="34" charset="0"/>
          <a:cs typeface="Arial" charset="0"/>
        </a:defRPr>
      </a:lvl5pPr>
      <a:lvl6pPr marL="457200" algn="ctr" rtl="0" fontAlgn="base">
        <a:lnSpc>
          <a:spcPct val="95000"/>
        </a:lnSpc>
        <a:spcBef>
          <a:spcPct val="0"/>
        </a:spcBef>
        <a:spcAft>
          <a:spcPct val="0"/>
        </a:spcAft>
        <a:defRPr sz="6000">
          <a:solidFill>
            <a:schemeClr val="tx2"/>
          </a:solidFill>
          <a:latin typeface="Eras Medium ITC" pitchFamily="34" charset="0"/>
          <a:cs typeface="Arial" charset="0"/>
        </a:defRPr>
      </a:lvl6pPr>
      <a:lvl7pPr marL="914400" algn="ctr" rtl="0" fontAlgn="base">
        <a:lnSpc>
          <a:spcPct val="95000"/>
        </a:lnSpc>
        <a:spcBef>
          <a:spcPct val="0"/>
        </a:spcBef>
        <a:spcAft>
          <a:spcPct val="0"/>
        </a:spcAft>
        <a:defRPr sz="6000">
          <a:solidFill>
            <a:schemeClr val="tx2"/>
          </a:solidFill>
          <a:latin typeface="Eras Medium ITC" pitchFamily="34" charset="0"/>
          <a:cs typeface="Arial" charset="0"/>
        </a:defRPr>
      </a:lvl7pPr>
      <a:lvl8pPr marL="1371600" algn="ctr" rtl="0" fontAlgn="base">
        <a:lnSpc>
          <a:spcPct val="95000"/>
        </a:lnSpc>
        <a:spcBef>
          <a:spcPct val="0"/>
        </a:spcBef>
        <a:spcAft>
          <a:spcPct val="0"/>
        </a:spcAft>
        <a:defRPr sz="6000">
          <a:solidFill>
            <a:schemeClr val="tx2"/>
          </a:solidFill>
          <a:latin typeface="Eras Medium ITC" pitchFamily="34" charset="0"/>
          <a:cs typeface="Arial" charset="0"/>
        </a:defRPr>
      </a:lvl8pPr>
      <a:lvl9pPr marL="1828800" algn="ctr" rtl="0" fontAlgn="base">
        <a:lnSpc>
          <a:spcPct val="95000"/>
        </a:lnSpc>
        <a:spcBef>
          <a:spcPct val="0"/>
        </a:spcBef>
        <a:spcAft>
          <a:spcPct val="0"/>
        </a:spcAft>
        <a:defRPr sz="6000">
          <a:solidFill>
            <a:schemeClr val="tx2"/>
          </a:solidFill>
          <a:latin typeface="Eras Medium ITC" pitchFamily="34" charset="0"/>
          <a:cs typeface="Arial" charset="0"/>
        </a:defRPr>
      </a:lvl9pPr>
    </p:titleStyle>
    <p:bodyStyle>
      <a:lvl1pPr marL="342900" indent="-342900" algn="l" rtl="0" eaLnBrk="0" fontAlgn="base" hangingPunct="0">
        <a:spcBef>
          <a:spcPct val="20000"/>
        </a:spcBef>
        <a:spcAft>
          <a:spcPct val="0"/>
        </a:spcAft>
        <a:buClr>
          <a:schemeClr val="tx1"/>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latin typeface="+mj-lt"/>
          <a:cs typeface="+mn-cs"/>
        </a:defRPr>
      </a:lvl2pPr>
      <a:lvl3pPr marL="1143000" indent="-228600" algn="l" rtl="0" eaLnBrk="0" fontAlgn="base" hangingPunct="0">
        <a:spcBef>
          <a:spcPct val="20000"/>
        </a:spcBef>
        <a:spcAft>
          <a:spcPct val="0"/>
        </a:spcAft>
        <a:buClr>
          <a:schemeClr val="tx1"/>
        </a:buClr>
        <a:buChar char="•"/>
        <a:defRPr sz="2400">
          <a:solidFill>
            <a:schemeClr val="tx1"/>
          </a:solidFill>
          <a:latin typeface="+mj-lt"/>
          <a:cs typeface="+mn-cs"/>
        </a:defRPr>
      </a:lvl3pPr>
      <a:lvl4pPr marL="1600200" indent="-228600" algn="l" rtl="0" eaLnBrk="0" fontAlgn="base" hangingPunct="0">
        <a:spcBef>
          <a:spcPct val="20000"/>
        </a:spcBef>
        <a:spcAft>
          <a:spcPct val="0"/>
        </a:spcAft>
        <a:buClr>
          <a:schemeClr val="tx1"/>
        </a:buClr>
        <a:buChar char="–"/>
        <a:defRPr sz="2000">
          <a:solidFill>
            <a:schemeClr val="tx1"/>
          </a:solidFill>
          <a:latin typeface="Eras Light ITC" pitchFamily="34" charset="0"/>
          <a:cs typeface="+mn-cs"/>
        </a:defRPr>
      </a:lvl4pPr>
      <a:lvl5pPr marL="2057400" indent="-228600" algn="l" rtl="0" eaLnBrk="0" fontAlgn="base" hangingPunct="0">
        <a:spcBef>
          <a:spcPct val="20000"/>
        </a:spcBef>
        <a:spcAft>
          <a:spcPct val="0"/>
        </a:spcAft>
        <a:buClr>
          <a:schemeClr val="tx1"/>
        </a:buClr>
        <a:buChar char="»"/>
        <a:defRPr sz="2000">
          <a:solidFill>
            <a:schemeClr val="tx1"/>
          </a:solidFill>
          <a:latin typeface="Eras Light ITC" pitchFamily="34" charset="0"/>
          <a:cs typeface="+mn-cs"/>
        </a:defRPr>
      </a:lvl5pPr>
      <a:lvl6pPr marL="2514600" indent="-228600" algn="l" rtl="0" fontAlgn="base">
        <a:spcBef>
          <a:spcPct val="20000"/>
        </a:spcBef>
        <a:spcAft>
          <a:spcPct val="0"/>
        </a:spcAft>
        <a:buClr>
          <a:schemeClr val="tx1"/>
        </a:buClr>
        <a:buChar char="»"/>
        <a:defRPr sz="2000">
          <a:solidFill>
            <a:schemeClr val="tx1"/>
          </a:solidFill>
          <a:latin typeface="Eras Light ITC" pitchFamily="34" charset="0"/>
          <a:cs typeface="+mn-cs"/>
        </a:defRPr>
      </a:lvl6pPr>
      <a:lvl7pPr marL="2971800" indent="-228600" algn="l" rtl="0" fontAlgn="base">
        <a:spcBef>
          <a:spcPct val="20000"/>
        </a:spcBef>
        <a:spcAft>
          <a:spcPct val="0"/>
        </a:spcAft>
        <a:buClr>
          <a:schemeClr val="tx1"/>
        </a:buClr>
        <a:buChar char="»"/>
        <a:defRPr sz="2000">
          <a:solidFill>
            <a:schemeClr val="tx1"/>
          </a:solidFill>
          <a:latin typeface="Eras Light ITC" pitchFamily="34" charset="0"/>
          <a:cs typeface="+mn-cs"/>
        </a:defRPr>
      </a:lvl7pPr>
      <a:lvl8pPr marL="3429000" indent="-228600" algn="l" rtl="0" fontAlgn="base">
        <a:spcBef>
          <a:spcPct val="20000"/>
        </a:spcBef>
        <a:spcAft>
          <a:spcPct val="0"/>
        </a:spcAft>
        <a:buClr>
          <a:schemeClr val="tx1"/>
        </a:buClr>
        <a:buChar char="»"/>
        <a:defRPr sz="2000">
          <a:solidFill>
            <a:schemeClr val="tx1"/>
          </a:solidFill>
          <a:latin typeface="Eras Light ITC" pitchFamily="34" charset="0"/>
          <a:cs typeface="+mn-cs"/>
        </a:defRPr>
      </a:lvl8pPr>
      <a:lvl9pPr marL="3886200" indent="-228600" algn="l" rtl="0" fontAlgn="base">
        <a:spcBef>
          <a:spcPct val="20000"/>
        </a:spcBef>
        <a:spcAft>
          <a:spcPct val="0"/>
        </a:spcAft>
        <a:buClr>
          <a:schemeClr val="tx1"/>
        </a:buClr>
        <a:buChar char="»"/>
        <a:defRPr sz="2000">
          <a:solidFill>
            <a:schemeClr val="tx1"/>
          </a:solidFill>
          <a:latin typeface="Eras Light ITC" pitchFamily="34" charset="0"/>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descr="MCBD08305_0000[1]"/>
          <p:cNvPicPr>
            <a:picLocks noChangeAspect="1" noChangeArrowheads="1"/>
          </p:cNvPicPr>
          <p:nvPr/>
        </p:nvPicPr>
        <p:blipFill>
          <a:blip r:embed="rId14" cstate="print"/>
          <a:srcRect/>
          <a:stretch>
            <a:fillRect/>
          </a:stretch>
        </p:blipFill>
        <p:spPr bwMode="auto">
          <a:xfrm>
            <a:off x="0" y="0"/>
            <a:ext cx="9144000" cy="6858000"/>
          </a:xfrm>
          <a:prstGeom prst="rect">
            <a:avLst/>
          </a:prstGeom>
          <a:noFill/>
          <a:ln w="9525">
            <a:noFill/>
            <a:miter lim="800000"/>
            <a:headEnd/>
            <a:tailEnd/>
          </a:ln>
        </p:spPr>
      </p:pic>
      <p:sp>
        <p:nvSpPr>
          <p:cNvPr id="1027" name="Rectangle 3"/>
          <p:cNvSpPr>
            <a:spLocks noGrp="1" noChangeArrowheads="1"/>
          </p:cNvSpPr>
          <p:nvPr>
            <p:ph type="title"/>
          </p:nvPr>
        </p:nvSpPr>
        <p:spPr bwMode="auto">
          <a:xfrm>
            <a:off x="0" y="84138"/>
            <a:ext cx="9144000" cy="11430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smtClean="0"/>
              <a:t>Click to edit Master title style</a:t>
            </a:r>
          </a:p>
        </p:txBody>
      </p:sp>
      <p:sp>
        <p:nvSpPr>
          <p:cNvPr id="1028" name="Rectangle 4"/>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974277"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i="0">
                <a:latin typeface="Agency FB" pitchFamily="34" charset="0"/>
                <a:cs typeface="+mn-cs"/>
              </a:defRPr>
            </a:lvl1pPr>
          </a:lstStyle>
          <a:p>
            <a:pPr>
              <a:defRPr/>
            </a:pPr>
            <a:endParaRPr lang="en-US"/>
          </a:p>
        </p:txBody>
      </p:sp>
      <p:sp>
        <p:nvSpPr>
          <p:cNvPr id="1974278" name="Rectangle 6"/>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i="0">
                <a:latin typeface="Agency FB" pitchFamily="34" charset="0"/>
                <a:cs typeface="+mn-cs"/>
              </a:defRPr>
            </a:lvl1pPr>
          </a:lstStyle>
          <a:p>
            <a:pPr>
              <a:defRPr/>
            </a:pPr>
            <a:endParaRPr lang="en-US"/>
          </a:p>
        </p:txBody>
      </p:sp>
      <p:sp>
        <p:nvSpPr>
          <p:cNvPr id="1974279" name="Rectangle 7"/>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i="0">
                <a:latin typeface="Agency FB" pitchFamily="34" charset="0"/>
                <a:cs typeface="+mn-cs"/>
              </a:defRPr>
            </a:lvl1pPr>
          </a:lstStyle>
          <a:p>
            <a:pPr>
              <a:defRPr/>
            </a:pPr>
            <a:fld id="{3875388A-A00E-4C41-BD16-B5A123832F47}" type="slidenum">
              <a:rPr lang="en-US"/>
              <a:pPr>
                <a:defRPr/>
              </a:pPr>
              <a:t>‹#›</a:t>
            </a:fld>
            <a:endParaRPr lang="en-US"/>
          </a:p>
        </p:txBody>
      </p:sp>
      <p:pic>
        <p:nvPicPr>
          <p:cNvPr id="1032" name="Picture 8" descr="telescope"/>
          <p:cNvPicPr>
            <a:picLocks noChangeAspect="1" noChangeArrowheads="1"/>
          </p:cNvPicPr>
          <p:nvPr userDrawn="1"/>
        </p:nvPicPr>
        <p:blipFill>
          <a:blip r:embed="rId15" cstate="print"/>
          <a:srcRect/>
          <a:stretch>
            <a:fillRect/>
          </a:stretch>
        </p:blipFill>
        <p:spPr bwMode="auto">
          <a:xfrm>
            <a:off x="8301038" y="6008688"/>
            <a:ext cx="681037" cy="6889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xStyles>
    <p:titleStyle>
      <a:lvl1pPr algn="ctr" rtl="0" eaLnBrk="0" fontAlgn="base" hangingPunct="0">
        <a:lnSpc>
          <a:spcPct val="95000"/>
        </a:lnSpc>
        <a:spcBef>
          <a:spcPct val="0"/>
        </a:spcBef>
        <a:spcAft>
          <a:spcPct val="0"/>
        </a:spcAft>
        <a:defRPr sz="6000">
          <a:solidFill>
            <a:schemeClr val="tx2"/>
          </a:solidFill>
          <a:latin typeface="+mj-lt"/>
          <a:ea typeface="+mj-ea"/>
          <a:cs typeface="+mj-cs"/>
        </a:defRPr>
      </a:lvl1pPr>
      <a:lvl2pPr algn="ctr" rtl="0" eaLnBrk="0" fontAlgn="base" hangingPunct="0">
        <a:lnSpc>
          <a:spcPct val="95000"/>
        </a:lnSpc>
        <a:spcBef>
          <a:spcPct val="0"/>
        </a:spcBef>
        <a:spcAft>
          <a:spcPct val="0"/>
        </a:spcAft>
        <a:defRPr sz="6000">
          <a:solidFill>
            <a:schemeClr val="tx2"/>
          </a:solidFill>
          <a:latin typeface="Eras Medium ITC" pitchFamily="34" charset="0"/>
          <a:cs typeface="Arial" charset="0"/>
        </a:defRPr>
      </a:lvl2pPr>
      <a:lvl3pPr algn="ctr" rtl="0" eaLnBrk="0" fontAlgn="base" hangingPunct="0">
        <a:lnSpc>
          <a:spcPct val="95000"/>
        </a:lnSpc>
        <a:spcBef>
          <a:spcPct val="0"/>
        </a:spcBef>
        <a:spcAft>
          <a:spcPct val="0"/>
        </a:spcAft>
        <a:defRPr sz="6000">
          <a:solidFill>
            <a:schemeClr val="tx2"/>
          </a:solidFill>
          <a:latin typeface="Eras Medium ITC" pitchFamily="34" charset="0"/>
          <a:cs typeface="Arial" charset="0"/>
        </a:defRPr>
      </a:lvl3pPr>
      <a:lvl4pPr algn="ctr" rtl="0" eaLnBrk="0" fontAlgn="base" hangingPunct="0">
        <a:lnSpc>
          <a:spcPct val="95000"/>
        </a:lnSpc>
        <a:spcBef>
          <a:spcPct val="0"/>
        </a:spcBef>
        <a:spcAft>
          <a:spcPct val="0"/>
        </a:spcAft>
        <a:defRPr sz="6000">
          <a:solidFill>
            <a:schemeClr val="tx2"/>
          </a:solidFill>
          <a:latin typeface="Eras Medium ITC" pitchFamily="34" charset="0"/>
          <a:cs typeface="Arial" charset="0"/>
        </a:defRPr>
      </a:lvl4pPr>
      <a:lvl5pPr algn="ctr" rtl="0" eaLnBrk="0" fontAlgn="base" hangingPunct="0">
        <a:lnSpc>
          <a:spcPct val="95000"/>
        </a:lnSpc>
        <a:spcBef>
          <a:spcPct val="0"/>
        </a:spcBef>
        <a:spcAft>
          <a:spcPct val="0"/>
        </a:spcAft>
        <a:defRPr sz="6000">
          <a:solidFill>
            <a:schemeClr val="tx2"/>
          </a:solidFill>
          <a:latin typeface="Eras Medium ITC" pitchFamily="34" charset="0"/>
          <a:cs typeface="Arial" charset="0"/>
        </a:defRPr>
      </a:lvl5pPr>
      <a:lvl6pPr marL="457200" algn="ctr" rtl="0" fontAlgn="base">
        <a:lnSpc>
          <a:spcPct val="95000"/>
        </a:lnSpc>
        <a:spcBef>
          <a:spcPct val="0"/>
        </a:spcBef>
        <a:spcAft>
          <a:spcPct val="0"/>
        </a:spcAft>
        <a:defRPr sz="6000">
          <a:solidFill>
            <a:schemeClr val="tx2"/>
          </a:solidFill>
          <a:latin typeface="Eras Medium ITC" pitchFamily="34" charset="0"/>
          <a:cs typeface="Arial" charset="0"/>
        </a:defRPr>
      </a:lvl6pPr>
      <a:lvl7pPr marL="914400" algn="ctr" rtl="0" fontAlgn="base">
        <a:lnSpc>
          <a:spcPct val="95000"/>
        </a:lnSpc>
        <a:spcBef>
          <a:spcPct val="0"/>
        </a:spcBef>
        <a:spcAft>
          <a:spcPct val="0"/>
        </a:spcAft>
        <a:defRPr sz="6000">
          <a:solidFill>
            <a:schemeClr val="tx2"/>
          </a:solidFill>
          <a:latin typeface="Eras Medium ITC" pitchFamily="34" charset="0"/>
          <a:cs typeface="Arial" charset="0"/>
        </a:defRPr>
      </a:lvl7pPr>
      <a:lvl8pPr marL="1371600" algn="ctr" rtl="0" fontAlgn="base">
        <a:lnSpc>
          <a:spcPct val="95000"/>
        </a:lnSpc>
        <a:spcBef>
          <a:spcPct val="0"/>
        </a:spcBef>
        <a:spcAft>
          <a:spcPct val="0"/>
        </a:spcAft>
        <a:defRPr sz="6000">
          <a:solidFill>
            <a:schemeClr val="tx2"/>
          </a:solidFill>
          <a:latin typeface="Eras Medium ITC" pitchFamily="34" charset="0"/>
          <a:cs typeface="Arial" charset="0"/>
        </a:defRPr>
      </a:lvl8pPr>
      <a:lvl9pPr marL="1828800" algn="ctr" rtl="0" fontAlgn="base">
        <a:lnSpc>
          <a:spcPct val="95000"/>
        </a:lnSpc>
        <a:spcBef>
          <a:spcPct val="0"/>
        </a:spcBef>
        <a:spcAft>
          <a:spcPct val="0"/>
        </a:spcAft>
        <a:defRPr sz="6000">
          <a:solidFill>
            <a:schemeClr val="tx2"/>
          </a:solidFill>
          <a:latin typeface="Eras Medium ITC" pitchFamily="34" charset="0"/>
          <a:cs typeface="Arial" charset="0"/>
        </a:defRPr>
      </a:lvl9pPr>
    </p:titleStyle>
    <p:bodyStyle>
      <a:lvl1pPr marL="342900" indent="-342900" algn="l" rtl="0" eaLnBrk="0" fontAlgn="base" hangingPunct="0">
        <a:spcBef>
          <a:spcPct val="20000"/>
        </a:spcBef>
        <a:spcAft>
          <a:spcPct val="0"/>
        </a:spcAft>
        <a:buClr>
          <a:schemeClr val="tx1"/>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latin typeface="+mj-lt"/>
          <a:cs typeface="+mn-cs"/>
        </a:defRPr>
      </a:lvl2pPr>
      <a:lvl3pPr marL="1143000" indent="-228600" algn="l" rtl="0" eaLnBrk="0" fontAlgn="base" hangingPunct="0">
        <a:spcBef>
          <a:spcPct val="20000"/>
        </a:spcBef>
        <a:spcAft>
          <a:spcPct val="0"/>
        </a:spcAft>
        <a:buClr>
          <a:schemeClr val="tx1"/>
        </a:buClr>
        <a:buChar char="•"/>
        <a:defRPr sz="2400">
          <a:solidFill>
            <a:schemeClr val="tx1"/>
          </a:solidFill>
          <a:latin typeface="+mj-lt"/>
          <a:cs typeface="+mn-cs"/>
        </a:defRPr>
      </a:lvl3pPr>
      <a:lvl4pPr marL="1600200" indent="-228600" algn="l" rtl="0" eaLnBrk="0" fontAlgn="base" hangingPunct="0">
        <a:spcBef>
          <a:spcPct val="20000"/>
        </a:spcBef>
        <a:spcAft>
          <a:spcPct val="0"/>
        </a:spcAft>
        <a:buClr>
          <a:schemeClr val="tx1"/>
        </a:buClr>
        <a:buChar char="–"/>
        <a:defRPr sz="2000">
          <a:solidFill>
            <a:schemeClr val="tx1"/>
          </a:solidFill>
          <a:latin typeface="Arial Narrow" pitchFamily="34" charset="0"/>
          <a:cs typeface="+mn-cs"/>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charset="0"/>
          <a:cs typeface="+mn-cs"/>
        </a:defRPr>
      </a:lvl5pPr>
      <a:lvl6pPr marL="2514600" indent="-228600" algn="l" rtl="0" fontAlgn="base">
        <a:spcBef>
          <a:spcPct val="20000"/>
        </a:spcBef>
        <a:spcAft>
          <a:spcPct val="0"/>
        </a:spcAft>
        <a:buClr>
          <a:schemeClr val="tx1"/>
        </a:buClr>
        <a:buChar char="»"/>
        <a:defRPr sz="2000">
          <a:solidFill>
            <a:schemeClr val="tx1"/>
          </a:solidFill>
          <a:latin typeface="Myriad Pro" pitchFamily="34" charset="0"/>
          <a:cs typeface="+mn-cs"/>
        </a:defRPr>
      </a:lvl6pPr>
      <a:lvl7pPr marL="2971800" indent="-228600" algn="l" rtl="0" fontAlgn="base">
        <a:spcBef>
          <a:spcPct val="20000"/>
        </a:spcBef>
        <a:spcAft>
          <a:spcPct val="0"/>
        </a:spcAft>
        <a:buClr>
          <a:schemeClr val="tx1"/>
        </a:buClr>
        <a:buChar char="»"/>
        <a:defRPr sz="2000">
          <a:solidFill>
            <a:schemeClr val="tx1"/>
          </a:solidFill>
          <a:latin typeface="Myriad Pro" pitchFamily="34" charset="0"/>
          <a:cs typeface="+mn-cs"/>
        </a:defRPr>
      </a:lvl7pPr>
      <a:lvl8pPr marL="3429000" indent="-228600" algn="l" rtl="0" fontAlgn="base">
        <a:spcBef>
          <a:spcPct val="20000"/>
        </a:spcBef>
        <a:spcAft>
          <a:spcPct val="0"/>
        </a:spcAft>
        <a:buClr>
          <a:schemeClr val="tx1"/>
        </a:buClr>
        <a:buChar char="»"/>
        <a:defRPr sz="2000">
          <a:solidFill>
            <a:schemeClr val="tx1"/>
          </a:solidFill>
          <a:latin typeface="Myriad Pro" pitchFamily="34" charset="0"/>
          <a:cs typeface="+mn-cs"/>
        </a:defRPr>
      </a:lvl8pPr>
      <a:lvl9pPr marL="3886200" indent="-228600" algn="l" rtl="0" fontAlgn="base">
        <a:spcBef>
          <a:spcPct val="20000"/>
        </a:spcBef>
        <a:spcAft>
          <a:spcPct val="0"/>
        </a:spcAft>
        <a:buClr>
          <a:schemeClr val="tx1"/>
        </a:buClr>
        <a:buChar char="»"/>
        <a:defRPr sz="2000">
          <a:solidFill>
            <a:schemeClr val="tx1"/>
          </a:solidFill>
          <a:latin typeface="Myriad Pro" pitchFamily="34" charset="0"/>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974274" name="Picture 2" descr="MCBD08305_0000[1]"/>
          <p:cNvPicPr>
            <a:picLocks noChangeAspect="1" noChangeArrowheads="1"/>
          </p:cNvPicPr>
          <p:nvPr/>
        </p:nvPicPr>
        <p:blipFill>
          <a:blip r:embed="rId14" cstate="print"/>
          <a:srcRect/>
          <a:stretch>
            <a:fillRect/>
          </a:stretch>
        </p:blipFill>
        <p:spPr bwMode="auto">
          <a:xfrm>
            <a:off x="0" y="0"/>
            <a:ext cx="9144000" cy="6858000"/>
          </a:xfrm>
          <a:prstGeom prst="rect">
            <a:avLst/>
          </a:prstGeom>
          <a:noFill/>
        </p:spPr>
      </p:pic>
      <p:sp>
        <p:nvSpPr>
          <p:cNvPr id="1974275" name="Rectangle 3"/>
          <p:cNvSpPr>
            <a:spLocks noGrp="1" noChangeArrowheads="1"/>
          </p:cNvSpPr>
          <p:nvPr>
            <p:ph type="title"/>
          </p:nvPr>
        </p:nvSpPr>
        <p:spPr bwMode="auto">
          <a:xfrm>
            <a:off x="0" y="84138"/>
            <a:ext cx="9144000" cy="11430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lvl="0"/>
            <a:r>
              <a:rPr lang="en-US" smtClean="0"/>
              <a:t>Click to edit Master title style</a:t>
            </a:r>
          </a:p>
        </p:txBody>
      </p:sp>
      <p:sp>
        <p:nvSpPr>
          <p:cNvPr id="1974276" name="Rectangle 4"/>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974277"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i="0">
                <a:latin typeface="Agency FB" pitchFamily="34" charset="0"/>
              </a:defRPr>
            </a:lvl1pPr>
          </a:lstStyle>
          <a:p>
            <a:pPr rtl="0" fontAlgn="base">
              <a:spcBef>
                <a:spcPct val="0"/>
              </a:spcBef>
              <a:spcAft>
                <a:spcPct val="0"/>
              </a:spcAft>
            </a:pPr>
            <a:endParaRPr lang="en-US" kern="1200">
              <a:solidFill>
                <a:srgbClr val="000000"/>
              </a:solidFill>
              <a:ea typeface="+mn-ea"/>
              <a:cs typeface="Arial"/>
            </a:endParaRPr>
          </a:p>
        </p:txBody>
      </p:sp>
      <p:sp>
        <p:nvSpPr>
          <p:cNvPr id="1974278" name="Rectangle 6"/>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i="0">
                <a:latin typeface="Agency FB" pitchFamily="34" charset="0"/>
              </a:defRPr>
            </a:lvl1pPr>
          </a:lstStyle>
          <a:p>
            <a:pPr algn="ctr" rtl="0" fontAlgn="base">
              <a:spcBef>
                <a:spcPct val="0"/>
              </a:spcBef>
              <a:spcAft>
                <a:spcPct val="0"/>
              </a:spcAft>
            </a:pPr>
            <a:endParaRPr lang="en-US" kern="1200">
              <a:solidFill>
                <a:srgbClr val="000000"/>
              </a:solidFill>
              <a:ea typeface="+mn-ea"/>
              <a:cs typeface="Arial"/>
            </a:endParaRPr>
          </a:p>
        </p:txBody>
      </p:sp>
      <p:sp>
        <p:nvSpPr>
          <p:cNvPr id="1974279" name="Rectangle 7"/>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i="0">
                <a:latin typeface="Agency FB" pitchFamily="34" charset="0"/>
              </a:defRPr>
            </a:lvl1pPr>
          </a:lstStyle>
          <a:p>
            <a:pPr rtl="0" fontAlgn="base">
              <a:spcBef>
                <a:spcPct val="0"/>
              </a:spcBef>
              <a:spcAft>
                <a:spcPct val="0"/>
              </a:spcAft>
            </a:pPr>
            <a:fld id="{C758833A-8568-4126-8514-898A71AED53E}" type="slidenum">
              <a:rPr lang="en-US" kern="1200">
                <a:solidFill>
                  <a:srgbClr val="000000"/>
                </a:solidFill>
                <a:ea typeface="+mn-ea"/>
                <a:cs typeface="Arial"/>
              </a:rPr>
              <a:pPr rtl="0" fontAlgn="base">
                <a:spcBef>
                  <a:spcPct val="0"/>
                </a:spcBef>
                <a:spcAft>
                  <a:spcPct val="0"/>
                </a:spcAft>
              </a:pPr>
              <a:t>‹#›</a:t>
            </a:fld>
            <a:endParaRPr lang="en-US" kern="1200">
              <a:solidFill>
                <a:srgbClr val="000000"/>
              </a:solidFill>
              <a:ea typeface="+mn-ea"/>
              <a:cs typeface="Arial"/>
            </a:endParaRPr>
          </a:p>
        </p:txBody>
      </p:sp>
      <p:pic>
        <p:nvPicPr>
          <p:cNvPr id="1974280" name="Picture 8" descr="telescope"/>
          <p:cNvPicPr>
            <a:picLocks noChangeAspect="1" noChangeArrowheads="1"/>
          </p:cNvPicPr>
          <p:nvPr userDrawn="1"/>
        </p:nvPicPr>
        <p:blipFill>
          <a:blip r:embed="rId15" cstate="print"/>
          <a:srcRect/>
          <a:stretch>
            <a:fillRect/>
          </a:stretch>
        </p:blipFill>
        <p:spPr bwMode="auto">
          <a:xfrm>
            <a:off x="8301038" y="6008688"/>
            <a:ext cx="681037" cy="688975"/>
          </a:xfrm>
          <a:prstGeom prst="rect">
            <a:avLst/>
          </a:prstGeom>
          <a:noFill/>
        </p:spPr>
      </p:pic>
    </p:spTree>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xStyles>
    <p:titleStyle>
      <a:lvl1pPr algn="ctr" rtl="0" fontAlgn="base">
        <a:lnSpc>
          <a:spcPct val="95000"/>
        </a:lnSpc>
        <a:spcBef>
          <a:spcPct val="0"/>
        </a:spcBef>
        <a:spcAft>
          <a:spcPct val="0"/>
        </a:spcAft>
        <a:defRPr sz="6000">
          <a:solidFill>
            <a:schemeClr val="tx2"/>
          </a:solidFill>
          <a:latin typeface="+mj-lt"/>
          <a:ea typeface="+mj-ea"/>
          <a:cs typeface="+mj-cs"/>
        </a:defRPr>
      </a:lvl1pPr>
      <a:lvl2pPr algn="ctr" rtl="0" fontAlgn="base">
        <a:lnSpc>
          <a:spcPct val="95000"/>
        </a:lnSpc>
        <a:spcBef>
          <a:spcPct val="0"/>
        </a:spcBef>
        <a:spcAft>
          <a:spcPct val="0"/>
        </a:spcAft>
        <a:defRPr sz="6000">
          <a:solidFill>
            <a:schemeClr val="tx2"/>
          </a:solidFill>
          <a:latin typeface="Eras Medium ITC" pitchFamily="34" charset="0"/>
          <a:cs typeface="Arial" charset="0"/>
        </a:defRPr>
      </a:lvl2pPr>
      <a:lvl3pPr algn="ctr" rtl="0" fontAlgn="base">
        <a:lnSpc>
          <a:spcPct val="95000"/>
        </a:lnSpc>
        <a:spcBef>
          <a:spcPct val="0"/>
        </a:spcBef>
        <a:spcAft>
          <a:spcPct val="0"/>
        </a:spcAft>
        <a:defRPr sz="6000">
          <a:solidFill>
            <a:schemeClr val="tx2"/>
          </a:solidFill>
          <a:latin typeface="Eras Medium ITC" pitchFamily="34" charset="0"/>
          <a:cs typeface="Arial" charset="0"/>
        </a:defRPr>
      </a:lvl3pPr>
      <a:lvl4pPr algn="ctr" rtl="0" fontAlgn="base">
        <a:lnSpc>
          <a:spcPct val="95000"/>
        </a:lnSpc>
        <a:spcBef>
          <a:spcPct val="0"/>
        </a:spcBef>
        <a:spcAft>
          <a:spcPct val="0"/>
        </a:spcAft>
        <a:defRPr sz="6000">
          <a:solidFill>
            <a:schemeClr val="tx2"/>
          </a:solidFill>
          <a:latin typeface="Eras Medium ITC" pitchFamily="34" charset="0"/>
          <a:cs typeface="Arial" charset="0"/>
        </a:defRPr>
      </a:lvl4pPr>
      <a:lvl5pPr algn="ctr" rtl="0" fontAlgn="base">
        <a:lnSpc>
          <a:spcPct val="95000"/>
        </a:lnSpc>
        <a:spcBef>
          <a:spcPct val="0"/>
        </a:spcBef>
        <a:spcAft>
          <a:spcPct val="0"/>
        </a:spcAft>
        <a:defRPr sz="6000">
          <a:solidFill>
            <a:schemeClr val="tx2"/>
          </a:solidFill>
          <a:latin typeface="Eras Medium ITC" pitchFamily="34" charset="0"/>
          <a:cs typeface="Arial" charset="0"/>
        </a:defRPr>
      </a:lvl5pPr>
      <a:lvl6pPr marL="457200" algn="ctr" rtl="0" fontAlgn="base">
        <a:lnSpc>
          <a:spcPct val="95000"/>
        </a:lnSpc>
        <a:spcBef>
          <a:spcPct val="0"/>
        </a:spcBef>
        <a:spcAft>
          <a:spcPct val="0"/>
        </a:spcAft>
        <a:defRPr sz="6000">
          <a:solidFill>
            <a:schemeClr val="tx2"/>
          </a:solidFill>
          <a:latin typeface="Eras Medium ITC" pitchFamily="34" charset="0"/>
          <a:cs typeface="Arial" charset="0"/>
        </a:defRPr>
      </a:lvl6pPr>
      <a:lvl7pPr marL="914400" algn="ctr" rtl="0" fontAlgn="base">
        <a:lnSpc>
          <a:spcPct val="95000"/>
        </a:lnSpc>
        <a:spcBef>
          <a:spcPct val="0"/>
        </a:spcBef>
        <a:spcAft>
          <a:spcPct val="0"/>
        </a:spcAft>
        <a:defRPr sz="6000">
          <a:solidFill>
            <a:schemeClr val="tx2"/>
          </a:solidFill>
          <a:latin typeface="Eras Medium ITC" pitchFamily="34" charset="0"/>
          <a:cs typeface="Arial" charset="0"/>
        </a:defRPr>
      </a:lvl7pPr>
      <a:lvl8pPr marL="1371600" algn="ctr" rtl="0" fontAlgn="base">
        <a:lnSpc>
          <a:spcPct val="95000"/>
        </a:lnSpc>
        <a:spcBef>
          <a:spcPct val="0"/>
        </a:spcBef>
        <a:spcAft>
          <a:spcPct val="0"/>
        </a:spcAft>
        <a:defRPr sz="6000">
          <a:solidFill>
            <a:schemeClr val="tx2"/>
          </a:solidFill>
          <a:latin typeface="Eras Medium ITC" pitchFamily="34" charset="0"/>
          <a:cs typeface="Arial" charset="0"/>
        </a:defRPr>
      </a:lvl8pPr>
      <a:lvl9pPr marL="1828800" algn="ctr" rtl="0" fontAlgn="base">
        <a:lnSpc>
          <a:spcPct val="95000"/>
        </a:lnSpc>
        <a:spcBef>
          <a:spcPct val="0"/>
        </a:spcBef>
        <a:spcAft>
          <a:spcPct val="0"/>
        </a:spcAft>
        <a:defRPr sz="6000">
          <a:solidFill>
            <a:schemeClr val="tx2"/>
          </a:solidFill>
          <a:latin typeface="Eras Medium ITC" pitchFamily="34" charset="0"/>
          <a:cs typeface="Arial" charset="0"/>
        </a:defRPr>
      </a:lvl9pPr>
    </p:titleStyle>
    <p:bodyStyle>
      <a:lvl1pPr marL="342900" indent="-342900" algn="l" rtl="0" fontAlgn="base">
        <a:spcBef>
          <a:spcPct val="20000"/>
        </a:spcBef>
        <a:spcAft>
          <a:spcPct val="0"/>
        </a:spcAft>
        <a:buClr>
          <a:schemeClr val="tx1"/>
        </a:buClr>
        <a:buChar char="•"/>
        <a:defRPr sz="3200">
          <a:solidFill>
            <a:schemeClr val="tx1"/>
          </a:solidFill>
          <a:latin typeface="+mn-lt"/>
          <a:ea typeface="+mn-ea"/>
          <a:cs typeface="+mn-cs"/>
        </a:defRPr>
      </a:lvl1pPr>
      <a:lvl2pPr marL="742950" indent="-285750" algn="l" rtl="0" fontAlgn="base">
        <a:spcBef>
          <a:spcPct val="20000"/>
        </a:spcBef>
        <a:spcAft>
          <a:spcPct val="0"/>
        </a:spcAft>
        <a:buClr>
          <a:schemeClr val="tx1"/>
        </a:buClr>
        <a:buChar char="–"/>
        <a:defRPr sz="2800">
          <a:solidFill>
            <a:schemeClr val="tx1"/>
          </a:solidFill>
          <a:latin typeface="+mj-lt"/>
          <a:cs typeface="+mn-cs"/>
        </a:defRPr>
      </a:lvl2pPr>
      <a:lvl3pPr marL="1143000" indent="-228600" algn="l" rtl="0" fontAlgn="base">
        <a:spcBef>
          <a:spcPct val="20000"/>
        </a:spcBef>
        <a:spcAft>
          <a:spcPct val="0"/>
        </a:spcAft>
        <a:buClr>
          <a:schemeClr val="tx1"/>
        </a:buClr>
        <a:buChar char="•"/>
        <a:defRPr sz="2400">
          <a:solidFill>
            <a:schemeClr val="tx1"/>
          </a:solidFill>
          <a:latin typeface="+mj-lt"/>
          <a:cs typeface="+mn-cs"/>
        </a:defRPr>
      </a:lvl3pPr>
      <a:lvl4pPr marL="1600200" indent="-228600" algn="l" rtl="0" fontAlgn="base">
        <a:spcBef>
          <a:spcPct val="20000"/>
        </a:spcBef>
        <a:spcAft>
          <a:spcPct val="0"/>
        </a:spcAft>
        <a:buClr>
          <a:schemeClr val="tx1"/>
        </a:buClr>
        <a:buChar char="–"/>
        <a:defRPr sz="2000">
          <a:solidFill>
            <a:schemeClr val="tx1"/>
          </a:solidFill>
          <a:latin typeface="Myriad Pro Light" pitchFamily="34" charset="0"/>
          <a:cs typeface="+mn-cs"/>
        </a:defRPr>
      </a:lvl4pPr>
      <a:lvl5pPr marL="2057400" indent="-228600" algn="l" rtl="0" fontAlgn="base">
        <a:spcBef>
          <a:spcPct val="20000"/>
        </a:spcBef>
        <a:spcAft>
          <a:spcPct val="0"/>
        </a:spcAft>
        <a:buClr>
          <a:schemeClr val="tx1"/>
        </a:buClr>
        <a:buChar char="»"/>
        <a:defRPr sz="2000">
          <a:solidFill>
            <a:schemeClr val="tx1"/>
          </a:solidFill>
          <a:latin typeface="Myriad Pro" pitchFamily="34" charset="0"/>
          <a:cs typeface="+mn-cs"/>
        </a:defRPr>
      </a:lvl5pPr>
      <a:lvl6pPr marL="2514600" indent="-228600" algn="l" rtl="0" fontAlgn="base">
        <a:spcBef>
          <a:spcPct val="20000"/>
        </a:spcBef>
        <a:spcAft>
          <a:spcPct val="0"/>
        </a:spcAft>
        <a:buClr>
          <a:schemeClr val="tx1"/>
        </a:buClr>
        <a:buChar char="»"/>
        <a:defRPr sz="2000">
          <a:solidFill>
            <a:schemeClr val="tx1"/>
          </a:solidFill>
          <a:latin typeface="Myriad Pro" pitchFamily="34" charset="0"/>
          <a:cs typeface="+mn-cs"/>
        </a:defRPr>
      </a:lvl6pPr>
      <a:lvl7pPr marL="2971800" indent="-228600" algn="l" rtl="0" fontAlgn="base">
        <a:spcBef>
          <a:spcPct val="20000"/>
        </a:spcBef>
        <a:spcAft>
          <a:spcPct val="0"/>
        </a:spcAft>
        <a:buClr>
          <a:schemeClr val="tx1"/>
        </a:buClr>
        <a:buChar char="»"/>
        <a:defRPr sz="2000">
          <a:solidFill>
            <a:schemeClr val="tx1"/>
          </a:solidFill>
          <a:latin typeface="Myriad Pro" pitchFamily="34" charset="0"/>
          <a:cs typeface="+mn-cs"/>
        </a:defRPr>
      </a:lvl7pPr>
      <a:lvl8pPr marL="3429000" indent="-228600" algn="l" rtl="0" fontAlgn="base">
        <a:spcBef>
          <a:spcPct val="20000"/>
        </a:spcBef>
        <a:spcAft>
          <a:spcPct val="0"/>
        </a:spcAft>
        <a:buClr>
          <a:schemeClr val="tx1"/>
        </a:buClr>
        <a:buChar char="»"/>
        <a:defRPr sz="2000">
          <a:solidFill>
            <a:schemeClr val="tx1"/>
          </a:solidFill>
          <a:latin typeface="Myriad Pro" pitchFamily="34" charset="0"/>
          <a:cs typeface="+mn-cs"/>
        </a:defRPr>
      </a:lvl8pPr>
      <a:lvl9pPr marL="3886200" indent="-228600" algn="l" rtl="0" fontAlgn="base">
        <a:spcBef>
          <a:spcPct val="20000"/>
        </a:spcBef>
        <a:spcAft>
          <a:spcPct val="0"/>
        </a:spcAft>
        <a:buClr>
          <a:schemeClr val="tx1"/>
        </a:buClr>
        <a:buChar char="»"/>
        <a:defRPr sz="2000">
          <a:solidFill>
            <a:schemeClr val="tx1"/>
          </a:solidFill>
          <a:latin typeface="Myriad Pro" pitchFamily="34" charset="0"/>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974274" name="Picture 2" descr="MCBD08305_0000[1]"/>
          <p:cNvPicPr>
            <a:picLocks noChangeAspect="1" noChangeArrowheads="1"/>
          </p:cNvPicPr>
          <p:nvPr/>
        </p:nvPicPr>
        <p:blipFill>
          <a:blip r:embed="rId14" cstate="print"/>
          <a:srcRect/>
          <a:stretch>
            <a:fillRect/>
          </a:stretch>
        </p:blipFill>
        <p:spPr bwMode="auto">
          <a:xfrm>
            <a:off x="0" y="0"/>
            <a:ext cx="9144000" cy="6858000"/>
          </a:xfrm>
          <a:prstGeom prst="rect">
            <a:avLst/>
          </a:prstGeom>
          <a:noFill/>
        </p:spPr>
      </p:pic>
      <p:sp>
        <p:nvSpPr>
          <p:cNvPr id="1974275" name="Rectangle 3"/>
          <p:cNvSpPr>
            <a:spLocks noGrp="1" noChangeArrowheads="1"/>
          </p:cNvSpPr>
          <p:nvPr>
            <p:ph type="title"/>
          </p:nvPr>
        </p:nvSpPr>
        <p:spPr bwMode="auto">
          <a:xfrm>
            <a:off x="0" y="84138"/>
            <a:ext cx="9144000" cy="11430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lvl="0"/>
            <a:r>
              <a:rPr lang="en-US" smtClean="0"/>
              <a:t>Click to edit Master title style</a:t>
            </a:r>
          </a:p>
        </p:txBody>
      </p:sp>
      <p:sp>
        <p:nvSpPr>
          <p:cNvPr id="1974276" name="Rectangle 4"/>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974277"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i="0">
                <a:latin typeface="Agency FB" pitchFamily="34" charset="0"/>
              </a:defRPr>
            </a:lvl1pPr>
          </a:lstStyle>
          <a:p>
            <a:pPr rtl="0" fontAlgn="base">
              <a:spcBef>
                <a:spcPct val="0"/>
              </a:spcBef>
              <a:spcAft>
                <a:spcPct val="0"/>
              </a:spcAft>
            </a:pPr>
            <a:endParaRPr lang="en-US" kern="1200">
              <a:solidFill>
                <a:srgbClr val="000000"/>
              </a:solidFill>
              <a:ea typeface="+mn-ea"/>
              <a:cs typeface="Arial"/>
            </a:endParaRPr>
          </a:p>
        </p:txBody>
      </p:sp>
      <p:sp>
        <p:nvSpPr>
          <p:cNvPr id="1974278" name="Rectangle 6"/>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i="0">
                <a:latin typeface="Agency FB" pitchFamily="34" charset="0"/>
              </a:defRPr>
            </a:lvl1pPr>
          </a:lstStyle>
          <a:p>
            <a:pPr algn="ctr" rtl="0" fontAlgn="base">
              <a:spcBef>
                <a:spcPct val="0"/>
              </a:spcBef>
              <a:spcAft>
                <a:spcPct val="0"/>
              </a:spcAft>
            </a:pPr>
            <a:endParaRPr lang="en-US" kern="1200">
              <a:solidFill>
                <a:srgbClr val="000000"/>
              </a:solidFill>
              <a:ea typeface="+mn-ea"/>
              <a:cs typeface="Arial"/>
            </a:endParaRPr>
          </a:p>
        </p:txBody>
      </p:sp>
      <p:sp>
        <p:nvSpPr>
          <p:cNvPr id="1974279" name="Rectangle 7"/>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i="0">
                <a:latin typeface="Agency FB" pitchFamily="34" charset="0"/>
              </a:defRPr>
            </a:lvl1pPr>
          </a:lstStyle>
          <a:p>
            <a:pPr rtl="0" fontAlgn="base">
              <a:spcBef>
                <a:spcPct val="0"/>
              </a:spcBef>
              <a:spcAft>
                <a:spcPct val="0"/>
              </a:spcAft>
            </a:pPr>
            <a:fld id="{C758833A-8568-4126-8514-898A71AED53E}" type="slidenum">
              <a:rPr lang="en-US" kern="1200">
                <a:solidFill>
                  <a:srgbClr val="000000"/>
                </a:solidFill>
                <a:ea typeface="+mn-ea"/>
                <a:cs typeface="Arial"/>
              </a:rPr>
              <a:pPr rtl="0" fontAlgn="base">
                <a:spcBef>
                  <a:spcPct val="0"/>
                </a:spcBef>
                <a:spcAft>
                  <a:spcPct val="0"/>
                </a:spcAft>
              </a:pPr>
              <a:t>‹#›</a:t>
            </a:fld>
            <a:endParaRPr lang="en-US" kern="1200">
              <a:solidFill>
                <a:srgbClr val="000000"/>
              </a:solidFill>
              <a:ea typeface="+mn-ea"/>
              <a:cs typeface="Arial"/>
            </a:endParaRPr>
          </a:p>
        </p:txBody>
      </p:sp>
      <p:pic>
        <p:nvPicPr>
          <p:cNvPr id="1974280" name="Picture 8" descr="telescope"/>
          <p:cNvPicPr>
            <a:picLocks noChangeAspect="1" noChangeArrowheads="1"/>
          </p:cNvPicPr>
          <p:nvPr userDrawn="1"/>
        </p:nvPicPr>
        <p:blipFill>
          <a:blip r:embed="rId15" cstate="print"/>
          <a:srcRect/>
          <a:stretch>
            <a:fillRect/>
          </a:stretch>
        </p:blipFill>
        <p:spPr bwMode="auto">
          <a:xfrm>
            <a:off x="8301038" y="6008688"/>
            <a:ext cx="681037" cy="688975"/>
          </a:xfrm>
          <a:prstGeom prst="rect">
            <a:avLst/>
          </a:prstGeom>
          <a:noFill/>
        </p:spPr>
      </p:pic>
    </p:spTree>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xStyles>
    <p:titleStyle>
      <a:lvl1pPr algn="ctr" rtl="0" fontAlgn="base">
        <a:lnSpc>
          <a:spcPct val="95000"/>
        </a:lnSpc>
        <a:spcBef>
          <a:spcPct val="0"/>
        </a:spcBef>
        <a:spcAft>
          <a:spcPct val="0"/>
        </a:spcAft>
        <a:defRPr sz="6000">
          <a:solidFill>
            <a:schemeClr val="tx2"/>
          </a:solidFill>
          <a:latin typeface="+mj-lt"/>
          <a:ea typeface="+mj-ea"/>
          <a:cs typeface="+mj-cs"/>
        </a:defRPr>
      </a:lvl1pPr>
      <a:lvl2pPr algn="ctr" rtl="0" fontAlgn="base">
        <a:lnSpc>
          <a:spcPct val="95000"/>
        </a:lnSpc>
        <a:spcBef>
          <a:spcPct val="0"/>
        </a:spcBef>
        <a:spcAft>
          <a:spcPct val="0"/>
        </a:spcAft>
        <a:defRPr sz="6000">
          <a:solidFill>
            <a:schemeClr val="tx2"/>
          </a:solidFill>
          <a:latin typeface="Eras Medium ITC" pitchFamily="34" charset="0"/>
          <a:cs typeface="Arial" charset="0"/>
        </a:defRPr>
      </a:lvl2pPr>
      <a:lvl3pPr algn="ctr" rtl="0" fontAlgn="base">
        <a:lnSpc>
          <a:spcPct val="95000"/>
        </a:lnSpc>
        <a:spcBef>
          <a:spcPct val="0"/>
        </a:spcBef>
        <a:spcAft>
          <a:spcPct val="0"/>
        </a:spcAft>
        <a:defRPr sz="6000">
          <a:solidFill>
            <a:schemeClr val="tx2"/>
          </a:solidFill>
          <a:latin typeface="Eras Medium ITC" pitchFamily="34" charset="0"/>
          <a:cs typeface="Arial" charset="0"/>
        </a:defRPr>
      </a:lvl3pPr>
      <a:lvl4pPr algn="ctr" rtl="0" fontAlgn="base">
        <a:lnSpc>
          <a:spcPct val="95000"/>
        </a:lnSpc>
        <a:spcBef>
          <a:spcPct val="0"/>
        </a:spcBef>
        <a:spcAft>
          <a:spcPct val="0"/>
        </a:spcAft>
        <a:defRPr sz="6000">
          <a:solidFill>
            <a:schemeClr val="tx2"/>
          </a:solidFill>
          <a:latin typeface="Eras Medium ITC" pitchFamily="34" charset="0"/>
          <a:cs typeface="Arial" charset="0"/>
        </a:defRPr>
      </a:lvl4pPr>
      <a:lvl5pPr algn="ctr" rtl="0" fontAlgn="base">
        <a:lnSpc>
          <a:spcPct val="95000"/>
        </a:lnSpc>
        <a:spcBef>
          <a:spcPct val="0"/>
        </a:spcBef>
        <a:spcAft>
          <a:spcPct val="0"/>
        </a:spcAft>
        <a:defRPr sz="6000">
          <a:solidFill>
            <a:schemeClr val="tx2"/>
          </a:solidFill>
          <a:latin typeface="Eras Medium ITC" pitchFamily="34" charset="0"/>
          <a:cs typeface="Arial" charset="0"/>
        </a:defRPr>
      </a:lvl5pPr>
      <a:lvl6pPr marL="457200" algn="ctr" rtl="0" fontAlgn="base">
        <a:lnSpc>
          <a:spcPct val="95000"/>
        </a:lnSpc>
        <a:spcBef>
          <a:spcPct val="0"/>
        </a:spcBef>
        <a:spcAft>
          <a:spcPct val="0"/>
        </a:spcAft>
        <a:defRPr sz="6000">
          <a:solidFill>
            <a:schemeClr val="tx2"/>
          </a:solidFill>
          <a:latin typeface="Eras Medium ITC" pitchFamily="34" charset="0"/>
          <a:cs typeface="Arial" charset="0"/>
        </a:defRPr>
      </a:lvl6pPr>
      <a:lvl7pPr marL="914400" algn="ctr" rtl="0" fontAlgn="base">
        <a:lnSpc>
          <a:spcPct val="95000"/>
        </a:lnSpc>
        <a:spcBef>
          <a:spcPct val="0"/>
        </a:spcBef>
        <a:spcAft>
          <a:spcPct val="0"/>
        </a:spcAft>
        <a:defRPr sz="6000">
          <a:solidFill>
            <a:schemeClr val="tx2"/>
          </a:solidFill>
          <a:latin typeface="Eras Medium ITC" pitchFamily="34" charset="0"/>
          <a:cs typeface="Arial" charset="0"/>
        </a:defRPr>
      </a:lvl7pPr>
      <a:lvl8pPr marL="1371600" algn="ctr" rtl="0" fontAlgn="base">
        <a:lnSpc>
          <a:spcPct val="95000"/>
        </a:lnSpc>
        <a:spcBef>
          <a:spcPct val="0"/>
        </a:spcBef>
        <a:spcAft>
          <a:spcPct val="0"/>
        </a:spcAft>
        <a:defRPr sz="6000">
          <a:solidFill>
            <a:schemeClr val="tx2"/>
          </a:solidFill>
          <a:latin typeface="Eras Medium ITC" pitchFamily="34" charset="0"/>
          <a:cs typeface="Arial" charset="0"/>
        </a:defRPr>
      </a:lvl8pPr>
      <a:lvl9pPr marL="1828800" algn="ctr" rtl="0" fontAlgn="base">
        <a:lnSpc>
          <a:spcPct val="95000"/>
        </a:lnSpc>
        <a:spcBef>
          <a:spcPct val="0"/>
        </a:spcBef>
        <a:spcAft>
          <a:spcPct val="0"/>
        </a:spcAft>
        <a:defRPr sz="6000">
          <a:solidFill>
            <a:schemeClr val="tx2"/>
          </a:solidFill>
          <a:latin typeface="Eras Medium ITC" pitchFamily="34" charset="0"/>
          <a:cs typeface="Arial" charset="0"/>
        </a:defRPr>
      </a:lvl9pPr>
    </p:titleStyle>
    <p:bodyStyle>
      <a:lvl1pPr marL="342900" indent="-342900" algn="l" rtl="0" fontAlgn="base">
        <a:spcBef>
          <a:spcPct val="20000"/>
        </a:spcBef>
        <a:spcAft>
          <a:spcPct val="0"/>
        </a:spcAft>
        <a:buClr>
          <a:schemeClr val="tx1"/>
        </a:buClr>
        <a:buChar char="•"/>
        <a:defRPr sz="3200">
          <a:solidFill>
            <a:schemeClr val="tx1"/>
          </a:solidFill>
          <a:latin typeface="+mn-lt"/>
          <a:ea typeface="+mn-ea"/>
          <a:cs typeface="+mn-cs"/>
        </a:defRPr>
      </a:lvl1pPr>
      <a:lvl2pPr marL="742950" indent="-285750" algn="l" rtl="0" fontAlgn="base">
        <a:spcBef>
          <a:spcPct val="20000"/>
        </a:spcBef>
        <a:spcAft>
          <a:spcPct val="0"/>
        </a:spcAft>
        <a:buClr>
          <a:schemeClr val="tx1"/>
        </a:buClr>
        <a:buChar char="–"/>
        <a:defRPr sz="2800">
          <a:solidFill>
            <a:schemeClr val="tx1"/>
          </a:solidFill>
          <a:latin typeface="+mj-lt"/>
          <a:cs typeface="+mn-cs"/>
        </a:defRPr>
      </a:lvl2pPr>
      <a:lvl3pPr marL="1143000" indent="-228600" algn="l" rtl="0" fontAlgn="base">
        <a:spcBef>
          <a:spcPct val="20000"/>
        </a:spcBef>
        <a:spcAft>
          <a:spcPct val="0"/>
        </a:spcAft>
        <a:buClr>
          <a:schemeClr val="tx1"/>
        </a:buClr>
        <a:buChar char="•"/>
        <a:defRPr sz="2400">
          <a:solidFill>
            <a:schemeClr val="tx1"/>
          </a:solidFill>
          <a:latin typeface="+mj-lt"/>
          <a:cs typeface="+mn-cs"/>
        </a:defRPr>
      </a:lvl3pPr>
      <a:lvl4pPr marL="1600200" indent="-228600" algn="l" rtl="0" fontAlgn="base">
        <a:spcBef>
          <a:spcPct val="20000"/>
        </a:spcBef>
        <a:spcAft>
          <a:spcPct val="0"/>
        </a:spcAft>
        <a:buClr>
          <a:schemeClr val="tx1"/>
        </a:buClr>
        <a:buChar char="–"/>
        <a:defRPr sz="2000">
          <a:solidFill>
            <a:schemeClr val="tx1"/>
          </a:solidFill>
          <a:latin typeface="Myriad Pro Light" pitchFamily="34" charset="0"/>
          <a:cs typeface="+mn-cs"/>
        </a:defRPr>
      </a:lvl4pPr>
      <a:lvl5pPr marL="2057400" indent="-228600" algn="l" rtl="0" fontAlgn="base">
        <a:spcBef>
          <a:spcPct val="20000"/>
        </a:spcBef>
        <a:spcAft>
          <a:spcPct val="0"/>
        </a:spcAft>
        <a:buClr>
          <a:schemeClr val="tx1"/>
        </a:buClr>
        <a:buChar char="»"/>
        <a:defRPr sz="2000">
          <a:solidFill>
            <a:schemeClr val="tx1"/>
          </a:solidFill>
          <a:latin typeface="Myriad Pro" pitchFamily="34" charset="0"/>
          <a:cs typeface="+mn-cs"/>
        </a:defRPr>
      </a:lvl5pPr>
      <a:lvl6pPr marL="2514600" indent="-228600" algn="l" rtl="0" fontAlgn="base">
        <a:spcBef>
          <a:spcPct val="20000"/>
        </a:spcBef>
        <a:spcAft>
          <a:spcPct val="0"/>
        </a:spcAft>
        <a:buClr>
          <a:schemeClr val="tx1"/>
        </a:buClr>
        <a:buChar char="»"/>
        <a:defRPr sz="2000">
          <a:solidFill>
            <a:schemeClr val="tx1"/>
          </a:solidFill>
          <a:latin typeface="Myriad Pro" pitchFamily="34" charset="0"/>
          <a:cs typeface="+mn-cs"/>
        </a:defRPr>
      </a:lvl6pPr>
      <a:lvl7pPr marL="2971800" indent="-228600" algn="l" rtl="0" fontAlgn="base">
        <a:spcBef>
          <a:spcPct val="20000"/>
        </a:spcBef>
        <a:spcAft>
          <a:spcPct val="0"/>
        </a:spcAft>
        <a:buClr>
          <a:schemeClr val="tx1"/>
        </a:buClr>
        <a:buChar char="»"/>
        <a:defRPr sz="2000">
          <a:solidFill>
            <a:schemeClr val="tx1"/>
          </a:solidFill>
          <a:latin typeface="Myriad Pro" pitchFamily="34" charset="0"/>
          <a:cs typeface="+mn-cs"/>
        </a:defRPr>
      </a:lvl7pPr>
      <a:lvl8pPr marL="3429000" indent="-228600" algn="l" rtl="0" fontAlgn="base">
        <a:spcBef>
          <a:spcPct val="20000"/>
        </a:spcBef>
        <a:spcAft>
          <a:spcPct val="0"/>
        </a:spcAft>
        <a:buClr>
          <a:schemeClr val="tx1"/>
        </a:buClr>
        <a:buChar char="»"/>
        <a:defRPr sz="2000">
          <a:solidFill>
            <a:schemeClr val="tx1"/>
          </a:solidFill>
          <a:latin typeface="Myriad Pro" pitchFamily="34" charset="0"/>
          <a:cs typeface="+mn-cs"/>
        </a:defRPr>
      </a:lvl8pPr>
      <a:lvl9pPr marL="3886200" indent="-228600" algn="l" rtl="0" fontAlgn="base">
        <a:spcBef>
          <a:spcPct val="20000"/>
        </a:spcBef>
        <a:spcAft>
          <a:spcPct val="0"/>
        </a:spcAft>
        <a:buClr>
          <a:schemeClr val="tx1"/>
        </a:buClr>
        <a:buChar char="»"/>
        <a:defRPr sz="2000">
          <a:solidFill>
            <a:schemeClr val="tx1"/>
          </a:solidFill>
          <a:latin typeface="Myriad Pro" pitchFamily="34" charset="0"/>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974274" name="Picture 2" descr="MCBD08305_0000[1]"/>
          <p:cNvPicPr>
            <a:picLocks noChangeAspect="1" noChangeArrowheads="1"/>
          </p:cNvPicPr>
          <p:nvPr/>
        </p:nvPicPr>
        <p:blipFill>
          <a:blip r:embed="rId14" cstate="print"/>
          <a:srcRect/>
          <a:stretch>
            <a:fillRect/>
          </a:stretch>
        </p:blipFill>
        <p:spPr bwMode="auto">
          <a:xfrm>
            <a:off x="0" y="0"/>
            <a:ext cx="9144000" cy="6858000"/>
          </a:xfrm>
          <a:prstGeom prst="rect">
            <a:avLst/>
          </a:prstGeom>
          <a:noFill/>
        </p:spPr>
      </p:pic>
      <p:sp>
        <p:nvSpPr>
          <p:cNvPr id="1974275" name="Rectangle 3"/>
          <p:cNvSpPr>
            <a:spLocks noGrp="1" noChangeArrowheads="1"/>
          </p:cNvSpPr>
          <p:nvPr>
            <p:ph type="title"/>
          </p:nvPr>
        </p:nvSpPr>
        <p:spPr bwMode="auto">
          <a:xfrm>
            <a:off x="0" y="84138"/>
            <a:ext cx="9144000" cy="11430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lvl="0"/>
            <a:r>
              <a:rPr lang="en-US" smtClean="0"/>
              <a:t>Click to edit Master title style</a:t>
            </a:r>
          </a:p>
        </p:txBody>
      </p:sp>
      <p:sp>
        <p:nvSpPr>
          <p:cNvPr id="1974276" name="Rectangle 4"/>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974277"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i="0">
                <a:latin typeface="Agency FB" pitchFamily="34" charset="0"/>
              </a:defRPr>
            </a:lvl1pPr>
          </a:lstStyle>
          <a:p>
            <a:pPr rtl="0" fontAlgn="base">
              <a:spcBef>
                <a:spcPct val="0"/>
              </a:spcBef>
              <a:spcAft>
                <a:spcPct val="0"/>
              </a:spcAft>
            </a:pPr>
            <a:endParaRPr lang="en-US" kern="1200">
              <a:solidFill>
                <a:srgbClr val="000000"/>
              </a:solidFill>
              <a:ea typeface="+mn-ea"/>
              <a:cs typeface="Arial"/>
            </a:endParaRPr>
          </a:p>
        </p:txBody>
      </p:sp>
      <p:sp>
        <p:nvSpPr>
          <p:cNvPr id="1974278" name="Rectangle 6"/>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i="0">
                <a:latin typeface="Agency FB" pitchFamily="34" charset="0"/>
              </a:defRPr>
            </a:lvl1pPr>
          </a:lstStyle>
          <a:p>
            <a:pPr algn="ctr" rtl="0" fontAlgn="base">
              <a:spcBef>
                <a:spcPct val="0"/>
              </a:spcBef>
              <a:spcAft>
                <a:spcPct val="0"/>
              </a:spcAft>
            </a:pPr>
            <a:endParaRPr lang="en-US" kern="1200">
              <a:solidFill>
                <a:srgbClr val="000000"/>
              </a:solidFill>
              <a:ea typeface="+mn-ea"/>
              <a:cs typeface="Arial"/>
            </a:endParaRPr>
          </a:p>
        </p:txBody>
      </p:sp>
      <p:sp>
        <p:nvSpPr>
          <p:cNvPr id="1974279" name="Rectangle 7"/>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i="0">
                <a:latin typeface="Agency FB" pitchFamily="34" charset="0"/>
              </a:defRPr>
            </a:lvl1pPr>
          </a:lstStyle>
          <a:p>
            <a:pPr rtl="0" fontAlgn="base">
              <a:spcBef>
                <a:spcPct val="0"/>
              </a:spcBef>
              <a:spcAft>
                <a:spcPct val="0"/>
              </a:spcAft>
            </a:pPr>
            <a:fld id="{C758833A-8568-4126-8514-898A71AED53E}" type="slidenum">
              <a:rPr lang="en-US" kern="1200">
                <a:solidFill>
                  <a:srgbClr val="000000"/>
                </a:solidFill>
                <a:ea typeface="+mn-ea"/>
                <a:cs typeface="Arial"/>
              </a:rPr>
              <a:pPr rtl="0" fontAlgn="base">
                <a:spcBef>
                  <a:spcPct val="0"/>
                </a:spcBef>
                <a:spcAft>
                  <a:spcPct val="0"/>
                </a:spcAft>
              </a:pPr>
              <a:t>‹#›</a:t>
            </a:fld>
            <a:endParaRPr lang="en-US" kern="1200">
              <a:solidFill>
                <a:srgbClr val="000000"/>
              </a:solidFill>
              <a:ea typeface="+mn-ea"/>
              <a:cs typeface="Arial"/>
            </a:endParaRPr>
          </a:p>
        </p:txBody>
      </p:sp>
      <p:pic>
        <p:nvPicPr>
          <p:cNvPr id="1974280" name="Picture 8" descr="telescope"/>
          <p:cNvPicPr>
            <a:picLocks noChangeAspect="1" noChangeArrowheads="1"/>
          </p:cNvPicPr>
          <p:nvPr userDrawn="1"/>
        </p:nvPicPr>
        <p:blipFill>
          <a:blip r:embed="rId15" cstate="print"/>
          <a:srcRect/>
          <a:stretch>
            <a:fillRect/>
          </a:stretch>
        </p:blipFill>
        <p:spPr bwMode="auto">
          <a:xfrm>
            <a:off x="8301038" y="6008688"/>
            <a:ext cx="681037" cy="688975"/>
          </a:xfrm>
          <a:prstGeom prst="rect">
            <a:avLst/>
          </a:prstGeom>
          <a:noFill/>
        </p:spPr>
      </p:pic>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xStyles>
    <p:titleStyle>
      <a:lvl1pPr algn="ctr" rtl="0" fontAlgn="base">
        <a:lnSpc>
          <a:spcPct val="95000"/>
        </a:lnSpc>
        <a:spcBef>
          <a:spcPct val="0"/>
        </a:spcBef>
        <a:spcAft>
          <a:spcPct val="0"/>
        </a:spcAft>
        <a:defRPr sz="6000">
          <a:solidFill>
            <a:schemeClr val="tx2"/>
          </a:solidFill>
          <a:latin typeface="+mj-lt"/>
          <a:ea typeface="+mj-ea"/>
          <a:cs typeface="+mj-cs"/>
        </a:defRPr>
      </a:lvl1pPr>
      <a:lvl2pPr algn="ctr" rtl="0" fontAlgn="base">
        <a:lnSpc>
          <a:spcPct val="95000"/>
        </a:lnSpc>
        <a:spcBef>
          <a:spcPct val="0"/>
        </a:spcBef>
        <a:spcAft>
          <a:spcPct val="0"/>
        </a:spcAft>
        <a:defRPr sz="6000">
          <a:solidFill>
            <a:schemeClr val="tx2"/>
          </a:solidFill>
          <a:latin typeface="Eras Medium ITC" pitchFamily="34" charset="0"/>
          <a:cs typeface="Arial" charset="0"/>
        </a:defRPr>
      </a:lvl2pPr>
      <a:lvl3pPr algn="ctr" rtl="0" fontAlgn="base">
        <a:lnSpc>
          <a:spcPct val="95000"/>
        </a:lnSpc>
        <a:spcBef>
          <a:spcPct val="0"/>
        </a:spcBef>
        <a:spcAft>
          <a:spcPct val="0"/>
        </a:spcAft>
        <a:defRPr sz="6000">
          <a:solidFill>
            <a:schemeClr val="tx2"/>
          </a:solidFill>
          <a:latin typeface="Eras Medium ITC" pitchFamily="34" charset="0"/>
          <a:cs typeface="Arial" charset="0"/>
        </a:defRPr>
      </a:lvl3pPr>
      <a:lvl4pPr algn="ctr" rtl="0" fontAlgn="base">
        <a:lnSpc>
          <a:spcPct val="95000"/>
        </a:lnSpc>
        <a:spcBef>
          <a:spcPct val="0"/>
        </a:spcBef>
        <a:spcAft>
          <a:spcPct val="0"/>
        </a:spcAft>
        <a:defRPr sz="6000">
          <a:solidFill>
            <a:schemeClr val="tx2"/>
          </a:solidFill>
          <a:latin typeface="Eras Medium ITC" pitchFamily="34" charset="0"/>
          <a:cs typeface="Arial" charset="0"/>
        </a:defRPr>
      </a:lvl4pPr>
      <a:lvl5pPr algn="ctr" rtl="0" fontAlgn="base">
        <a:lnSpc>
          <a:spcPct val="95000"/>
        </a:lnSpc>
        <a:spcBef>
          <a:spcPct val="0"/>
        </a:spcBef>
        <a:spcAft>
          <a:spcPct val="0"/>
        </a:spcAft>
        <a:defRPr sz="6000">
          <a:solidFill>
            <a:schemeClr val="tx2"/>
          </a:solidFill>
          <a:latin typeface="Eras Medium ITC" pitchFamily="34" charset="0"/>
          <a:cs typeface="Arial" charset="0"/>
        </a:defRPr>
      </a:lvl5pPr>
      <a:lvl6pPr marL="457200" algn="ctr" rtl="0" fontAlgn="base">
        <a:lnSpc>
          <a:spcPct val="95000"/>
        </a:lnSpc>
        <a:spcBef>
          <a:spcPct val="0"/>
        </a:spcBef>
        <a:spcAft>
          <a:spcPct val="0"/>
        </a:spcAft>
        <a:defRPr sz="6000">
          <a:solidFill>
            <a:schemeClr val="tx2"/>
          </a:solidFill>
          <a:latin typeface="Eras Medium ITC" pitchFamily="34" charset="0"/>
          <a:cs typeface="Arial" charset="0"/>
        </a:defRPr>
      </a:lvl6pPr>
      <a:lvl7pPr marL="914400" algn="ctr" rtl="0" fontAlgn="base">
        <a:lnSpc>
          <a:spcPct val="95000"/>
        </a:lnSpc>
        <a:spcBef>
          <a:spcPct val="0"/>
        </a:spcBef>
        <a:spcAft>
          <a:spcPct val="0"/>
        </a:spcAft>
        <a:defRPr sz="6000">
          <a:solidFill>
            <a:schemeClr val="tx2"/>
          </a:solidFill>
          <a:latin typeface="Eras Medium ITC" pitchFamily="34" charset="0"/>
          <a:cs typeface="Arial" charset="0"/>
        </a:defRPr>
      </a:lvl7pPr>
      <a:lvl8pPr marL="1371600" algn="ctr" rtl="0" fontAlgn="base">
        <a:lnSpc>
          <a:spcPct val="95000"/>
        </a:lnSpc>
        <a:spcBef>
          <a:spcPct val="0"/>
        </a:spcBef>
        <a:spcAft>
          <a:spcPct val="0"/>
        </a:spcAft>
        <a:defRPr sz="6000">
          <a:solidFill>
            <a:schemeClr val="tx2"/>
          </a:solidFill>
          <a:latin typeface="Eras Medium ITC" pitchFamily="34" charset="0"/>
          <a:cs typeface="Arial" charset="0"/>
        </a:defRPr>
      </a:lvl8pPr>
      <a:lvl9pPr marL="1828800" algn="ctr" rtl="0" fontAlgn="base">
        <a:lnSpc>
          <a:spcPct val="95000"/>
        </a:lnSpc>
        <a:spcBef>
          <a:spcPct val="0"/>
        </a:spcBef>
        <a:spcAft>
          <a:spcPct val="0"/>
        </a:spcAft>
        <a:defRPr sz="6000">
          <a:solidFill>
            <a:schemeClr val="tx2"/>
          </a:solidFill>
          <a:latin typeface="Eras Medium ITC" pitchFamily="34" charset="0"/>
          <a:cs typeface="Arial" charset="0"/>
        </a:defRPr>
      </a:lvl9pPr>
    </p:titleStyle>
    <p:bodyStyle>
      <a:lvl1pPr marL="342900" indent="-342900" algn="l" rtl="0" fontAlgn="base">
        <a:spcBef>
          <a:spcPct val="20000"/>
        </a:spcBef>
        <a:spcAft>
          <a:spcPct val="0"/>
        </a:spcAft>
        <a:buClr>
          <a:schemeClr val="tx1"/>
        </a:buClr>
        <a:buChar char="•"/>
        <a:defRPr sz="3200">
          <a:solidFill>
            <a:schemeClr val="tx1"/>
          </a:solidFill>
          <a:latin typeface="+mn-lt"/>
          <a:ea typeface="+mn-ea"/>
          <a:cs typeface="+mn-cs"/>
        </a:defRPr>
      </a:lvl1pPr>
      <a:lvl2pPr marL="742950" indent="-285750" algn="l" rtl="0" fontAlgn="base">
        <a:spcBef>
          <a:spcPct val="20000"/>
        </a:spcBef>
        <a:spcAft>
          <a:spcPct val="0"/>
        </a:spcAft>
        <a:buClr>
          <a:schemeClr val="tx1"/>
        </a:buClr>
        <a:buChar char="–"/>
        <a:defRPr sz="2800">
          <a:solidFill>
            <a:schemeClr val="tx1"/>
          </a:solidFill>
          <a:latin typeface="+mj-lt"/>
          <a:cs typeface="+mn-cs"/>
        </a:defRPr>
      </a:lvl2pPr>
      <a:lvl3pPr marL="1143000" indent="-228600" algn="l" rtl="0" fontAlgn="base">
        <a:spcBef>
          <a:spcPct val="20000"/>
        </a:spcBef>
        <a:spcAft>
          <a:spcPct val="0"/>
        </a:spcAft>
        <a:buClr>
          <a:schemeClr val="tx1"/>
        </a:buClr>
        <a:buChar char="•"/>
        <a:defRPr sz="2400">
          <a:solidFill>
            <a:schemeClr val="tx1"/>
          </a:solidFill>
          <a:latin typeface="+mj-lt"/>
          <a:cs typeface="+mn-cs"/>
        </a:defRPr>
      </a:lvl3pPr>
      <a:lvl4pPr marL="1600200" indent="-228600" algn="l" rtl="0" fontAlgn="base">
        <a:spcBef>
          <a:spcPct val="20000"/>
        </a:spcBef>
        <a:spcAft>
          <a:spcPct val="0"/>
        </a:spcAft>
        <a:buClr>
          <a:schemeClr val="tx1"/>
        </a:buClr>
        <a:buChar char="–"/>
        <a:defRPr sz="2000">
          <a:solidFill>
            <a:schemeClr val="tx1"/>
          </a:solidFill>
          <a:latin typeface="Myriad Pro Light" pitchFamily="34" charset="0"/>
          <a:cs typeface="+mn-cs"/>
        </a:defRPr>
      </a:lvl4pPr>
      <a:lvl5pPr marL="2057400" indent="-228600" algn="l" rtl="0" fontAlgn="base">
        <a:spcBef>
          <a:spcPct val="20000"/>
        </a:spcBef>
        <a:spcAft>
          <a:spcPct val="0"/>
        </a:spcAft>
        <a:buClr>
          <a:schemeClr val="tx1"/>
        </a:buClr>
        <a:buChar char="»"/>
        <a:defRPr sz="2000">
          <a:solidFill>
            <a:schemeClr val="tx1"/>
          </a:solidFill>
          <a:latin typeface="Myriad Pro" pitchFamily="34" charset="0"/>
          <a:cs typeface="+mn-cs"/>
        </a:defRPr>
      </a:lvl5pPr>
      <a:lvl6pPr marL="2514600" indent="-228600" algn="l" rtl="0" fontAlgn="base">
        <a:spcBef>
          <a:spcPct val="20000"/>
        </a:spcBef>
        <a:spcAft>
          <a:spcPct val="0"/>
        </a:spcAft>
        <a:buClr>
          <a:schemeClr val="tx1"/>
        </a:buClr>
        <a:buChar char="»"/>
        <a:defRPr sz="2000">
          <a:solidFill>
            <a:schemeClr val="tx1"/>
          </a:solidFill>
          <a:latin typeface="Myriad Pro" pitchFamily="34" charset="0"/>
          <a:cs typeface="+mn-cs"/>
        </a:defRPr>
      </a:lvl6pPr>
      <a:lvl7pPr marL="2971800" indent="-228600" algn="l" rtl="0" fontAlgn="base">
        <a:spcBef>
          <a:spcPct val="20000"/>
        </a:spcBef>
        <a:spcAft>
          <a:spcPct val="0"/>
        </a:spcAft>
        <a:buClr>
          <a:schemeClr val="tx1"/>
        </a:buClr>
        <a:buChar char="»"/>
        <a:defRPr sz="2000">
          <a:solidFill>
            <a:schemeClr val="tx1"/>
          </a:solidFill>
          <a:latin typeface="Myriad Pro" pitchFamily="34" charset="0"/>
          <a:cs typeface="+mn-cs"/>
        </a:defRPr>
      </a:lvl7pPr>
      <a:lvl8pPr marL="3429000" indent="-228600" algn="l" rtl="0" fontAlgn="base">
        <a:spcBef>
          <a:spcPct val="20000"/>
        </a:spcBef>
        <a:spcAft>
          <a:spcPct val="0"/>
        </a:spcAft>
        <a:buClr>
          <a:schemeClr val="tx1"/>
        </a:buClr>
        <a:buChar char="»"/>
        <a:defRPr sz="2000">
          <a:solidFill>
            <a:schemeClr val="tx1"/>
          </a:solidFill>
          <a:latin typeface="Myriad Pro" pitchFamily="34" charset="0"/>
          <a:cs typeface="+mn-cs"/>
        </a:defRPr>
      </a:lvl8pPr>
      <a:lvl9pPr marL="3886200" indent="-228600" algn="l" rtl="0" fontAlgn="base">
        <a:spcBef>
          <a:spcPct val="20000"/>
        </a:spcBef>
        <a:spcAft>
          <a:spcPct val="0"/>
        </a:spcAft>
        <a:buClr>
          <a:schemeClr val="tx1"/>
        </a:buClr>
        <a:buChar char="»"/>
        <a:defRPr sz="2000">
          <a:solidFill>
            <a:schemeClr val="tx1"/>
          </a:solidFill>
          <a:latin typeface="Myriad Pro" pitchFamily="34" charset="0"/>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descr="MCBD08305_0000[1]"/>
          <p:cNvPicPr>
            <a:picLocks noChangeAspect="1" noChangeArrowheads="1"/>
          </p:cNvPicPr>
          <p:nvPr/>
        </p:nvPicPr>
        <p:blipFill>
          <a:blip r:embed="rId15" cstate="print"/>
          <a:srcRect/>
          <a:stretch>
            <a:fillRect/>
          </a:stretch>
        </p:blipFill>
        <p:spPr bwMode="auto">
          <a:xfrm>
            <a:off x="0" y="0"/>
            <a:ext cx="9144000" cy="6858000"/>
          </a:xfrm>
          <a:prstGeom prst="rect">
            <a:avLst/>
          </a:prstGeom>
          <a:noFill/>
          <a:ln w="9525">
            <a:noFill/>
            <a:miter lim="800000"/>
            <a:headEnd/>
            <a:tailEnd/>
          </a:ln>
        </p:spPr>
      </p:pic>
      <p:sp>
        <p:nvSpPr>
          <p:cNvPr id="1027" name="Rectangle 3"/>
          <p:cNvSpPr>
            <a:spLocks noGrp="1" noChangeArrowheads="1"/>
          </p:cNvSpPr>
          <p:nvPr>
            <p:ph type="title"/>
          </p:nvPr>
        </p:nvSpPr>
        <p:spPr bwMode="auto">
          <a:xfrm>
            <a:off x="0" y="84138"/>
            <a:ext cx="9144000" cy="11430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smtClean="0"/>
              <a:t>Click to edit Master title style</a:t>
            </a:r>
          </a:p>
        </p:txBody>
      </p:sp>
      <p:sp>
        <p:nvSpPr>
          <p:cNvPr id="1028" name="Rectangle 4"/>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974277"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i="0">
                <a:latin typeface="Arial Narrow" pitchFamily="34" charset="0"/>
                <a:cs typeface="+mn-cs"/>
              </a:defRPr>
            </a:lvl1pPr>
          </a:lstStyle>
          <a:p>
            <a:pPr rtl="0" fontAlgn="base">
              <a:spcBef>
                <a:spcPct val="0"/>
              </a:spcBef>
              <a:spcAft>
                <a:spcPct val="0"/>
              </a:spcAft>
              <a:defRPr/>
            </a:pPr>
            <a:endParaRPr lang="en-US" kern="1200">
              <a:solidFill>
                <a:srgbClr val="000000"/>
              </a:solidFill>
              <a:ea typeface="+mn-ea"/>
              <a:cs typeface="Arial"/>
            </a:endParaRPr>
          </a:p>
        </p:txBody>
      </p:sp>
      <p:sp>
        <p:nvSpPr>
          <p:cNvPr id="1974278" name="Rectangle 6"/>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i="0">
                <a:latin typeface="Arial Narrow" pitchFamily="34" charset="0"/>
                <a:cs typeface="+mn-cs"/>
              </a:defRPr>
            </a:lvl1pPr>
          </a:lstStyle>
          <a:p>
            <a:pPr rtl="0" fontAlgn="base">
              <a:spcBef>
                <a:spcPct val="0"/>
              </a:spcBef>
              <a:spcAft>
                <a:spcPct val="0"/>
              </a:spcAft>
              <a:defRPr/>
            </a:pPr>
            <a:endParaRPr lang="en-US" kern="1200">
              <a:solidFill>
                <a:srgbClr val="000000"/>
              </a:solidFill>
              <a:ea typeface="+mn-ea"/>
              <a:cs typeface="Arial"/>
            </a:endParaRPr>
          </a:p>
        </p:txBody>
      </p:sp>
      <p:sp>
        <p:nvSpPr>
          <p:cNvPr id="1974279" name="Rectangle 7"/>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i="0">
                <a:latin typeface="Arial Narrow" pitchFamily="34" charset="0"/>
                <a:cs typeface="+mn-cs"/>
              </a:defRPr>
            </a:lvl1pPr>
          </a:lstStyle>
          <a:p>
            <a:pPr rtl="0" fontAlgn="base">
              <a:spcBef>
                <a:spcPct val="0"/>
              </a:spcBef>
              <a:spcAft>
                <a:spcPct val="0"/>
              </a:spcAft>
              <a:defRPr/>
            </a:pPr>
            <a:fld id="{5389C89A-B4A2-46AB-8862-D02AA186F91B}" type="slidenum">
              <a:rPr lang="en-US" kern="1200">
                <a:solidFill>
                  <a:srgbClr val="000000"/>
                </a:solidFill>
                <a:ea typeface="+mn-ea"/>
                <a:cs typeface="Arial"/>
              </a:rPr>
              <a:pPr rtl="0" fontAlgn="base">
                <a:spcBef>
                  <a:spcPct val="0"/>
                </a:spcBef>
                <a:spcAft>
                  <a:spcPct val="0"/>
                </a:spcAft>
                <a:defRPr/>
              </a:pPr>
              <a:t>‹#›</a:t>
            </a:fld>
            <a:endParaRPr lang="en-US" kern="1200">
              <a:solidFill>
                <a:srgbClr val="000000"/>
              </a:solidFill>
              <a:ea typeface="+mn-ea"/>
              <a:cs typeface="Arial"/>
            </a:endParaRPr>
          </a:p>
        </p:txBody>
      </p:sp>
      <p:pic>
        <p:nvPicPr>
          <p:cNvPr id="1032" name="Picture 8" descr="telescope"/>
          <p:cNvPicPr>
            <a:picLocks noChangeAspect="1" noChangeArrowheads="1"/>
          </p:cNvPicPr>
          <p:nvPr userDrawn="1"/>
        </p:nvPicPr>
        <p:blipFill>
          <a:blip r:embed="rId16" cstate="print"/>
          <a:srcRect/>
          <a:stretch>
            <a:fillRect/>
          </a:stretch>
        </p:blipFill>
        <p:spPr bwMode="auto">
          <a:xfrm>
            <a:off x="8301038" y="6008688"/>
            <a:ext cx="681037" cy="6889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 id="2147483746" r:id="rId13"/>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txStyles>
    <p:titleStyle>
      <a:lvl1pPr algn="ctr" rtl="0" eaLnBrk="0" fontAlgn="base" hangingPunct="0">
        <a:lnSpc>
          <a:spcPct val="95000"/>
        </a:lnSpc>
        <a:spcBef>
          <a:spcPct val="0"/>
        </a:spcBef>
        <a:spcAft>
          <a:spcPct val="0"/>
        </a:spcAft>
        <a:defRPr sz="6000">
          <a:solidFill>
            <a:schemeClr val="tx2"/>
          </a:solidFill>
          <a:latin typeface="+mj-lt"/>
          <a:ea typeface="+mj-ea"/>
          <a:cs typeface="+mj-cs"/>
        </a:defRPr>
      </a:lvl1pPr>
      <a:lvl2pPr algn="ctr" rtl="0" eaLnBrk="0" fontAlgn="base" hangingPunct="0">
        <a:lnSpc>
          <a:spcPct val="95000"/>
        </a:lnSpc>
        <a:spcBef>
          <a:spcPct val="0"/>
        </a:spcBef>
        <a:spcAft>
          <a:spcPct val="0"/>
        </a:spcAft>
        <a:defRPr sz="6000">
          <a:solidFill>
            <a:schemeClr val="tx2"/>
          </a:solidFill>
          <a:latin typeface="Eras Medium ITC" pitchFamily="34" charset="0"/>
          <a:cs typeface="Arial" charset="0"/>
        </a:defRPr>
      </a:lvl2pPr>
      <a:lvl3pPr algn="ctr" rtl="0" eaLnBrk="0" fontAlgn="base" hangingPunct="0">
        <a:lnSpc>
          <a:spcPct val="95000"/>
        </a:lnSpc>
        <a:spcBef>
          <a:spcPct val="0"/>
        </a:spcBef>
        <a:spcAft>
          <a:spcPct val="0"/>
        </a:spcAft>
        <a:defRPr sz="6000">
          <a:solidFill>
            <a:schemeClr val="tx2"/>
          </a:solidFill>
          <a:latin typeface="Eras Medium ITC" pitchFamily="34" charset="0"/>
          <a:cs typeface="Arial" charset="0"/>
        </a:defRPr>
      </a:lvl3pPr>
      <a:lvl4pPr algn="ctr" rtl="0" eaLnBrk="0" fontAlgn="base" hangingPunct="0">
        <a:lnSpc>
          <a:spcPct val="95000"/>
        </a:lnSpc>
        <a:spcBef>
          <a:spcPct val="0"/>
        </a:spcBef>
        <a:spcAft>
          <a:spcPct val="0"/>
        </a:spcAft>
        <a:defRPr sz="6000">
          <a:solidFill>
            <a:schemeClr val="tx2"/>
          </a:solidFill>
          <a:latin typeface="Eras Medium ITC" pitchFamily="34" charset="0"/>
          <a:cs typeface="Arial" charset="0"/>
        </a:defRPr>
      </a:lvl4pPr>
      <a:lvl5pPr algn="ctr" rtl="0" eaLnBrk="0" fontAlgn="base" hangingPunct="0">
        <a:lnSpc>
          <a:spcPct val="95000"/>
        </a:lnSpc>
        <a:spcBef>
          <a:spcPct val="0"/>
        </a:spcBef>
        <a:spcAft>
          <a:spcPct val="0"/>
        </a:spcAft>
        <a:defRPr sz="6000">
          <a:solidFill>
            <a:schemeClr val="tx2"/>
          </a:solidFill>
          <a:latin typeface="Eras Medium ITC" pitchFamily="34" charset="0"/>
          <a:cs typeface="Arial" charset="0"/>
        </a:defRPr>
      </a:lvl5pPr>
      <a:lvl6pPr marL="457200" algn="ctr" rtl="0" fontAlgn="base">
        <a:lnSpc>
          <a:spcPct val="95000"/>
        </a:lnSpc>
        <a:spcBef>
          <a:spcPct val="0"/>
        </a:spcBef>
        <a:spcAft>
          <a:spcPct val="0"/>
        </a:spcAft>
        <a:defRPr sz="6000">
          <a:solidFill>
            <a:schemeClr val="tx2"/>
          </a:solidFill>
          <a:latin typeface="Eras Medium ITC" pitchFamily="34" charset="0"/>
          <a:cs typeface="Arial" charset="0"/>
        </a:defRPr>
      </a:lvl6pPr>
      <a:lvl7pPr marL="914400" algn="ctr" rtl="0" fontAlgn="base">
        <a:lnSpc>
          <a:spcPct val="95000"/>
        </a:lnSpc>
        <a:spcBef>
          <a:spcPct val="0"/>
        </a:spcBef>
        <a:spcAft>
          <a:spcPct val="0"/>
        </a:spcAft>
        <a:defRPr sz="6000">
          <a:solidFill>
            <a:schemeClr val="tx2"/>
          </a:solidFill>
          <a:latin typeface="Eras Medium ITC" pitchFamily="34" charset="0"/>
          <a:cs typeface="Arial" charset="0"/>
        </a:defRPr>
      </a:lvl7pPr>
      <a:lvl8pPr marL="1371600" algn="ctr" rtl="0" fontAlgn="base">
        <a:lnSpc>
          <a:spcPct val="95000"/>
        </a:lnSpc>
        <a:spcBef>
          <a:spcPct val="0"/>
        </a:spcBef>
        <a:spcAft>
          <a:spcPct val="0"/>
        </a:spcAft>
        <a:defRPr sz="6000">
          <a:solidFill>
            <a:schemeClr val="tx2"/>
          </a:solidFill>
          <a:latin typeface="Eras Medium ITC" pitchFamily="34" charset="0"/>
          <a:cs typeface="Arial" charset="0"/>
        </a:defRPr>
      </a:lvl8pPr>
      <a:lvl9pPr marL="1828800" algn="ctr" rtl="0" fontAlgn="base">
        <a:lnSpc>
          <a:spcPct val="95000"/>
        </a:lnSpc>
        <a:spcBef>
          <a:spcPct val="0"/>
        </a:spcBef>
        <a:spcAft>
          <a:spcPct val="0"/>
        </a:spcAft>
        <a:defRPr sz="6000">
          <a:solidFill>
            <a:schemeClr val="tx2"/>
          </a:solidFill>
          <a:latin typeface="Eras Medium ITC" pitchFamily="34" charset="0"/>
          <a:cs typeface="Arial" charset="0"/>
        </a:defRPr>
      </a:lvl9pPr>
    </p:titleStyle>
    <p:bodyStyle>
      <a:lvl1pPr marL="342900" indent="-342900" algn="l" rtl="0" eaLnBrk="0" fontAlgn="base" hangingPunct="0">
        <a:spcBef>
          <a:spcPct val="20000"/>
        </a:spcBef>
        <a:spcAft>
          <a:spcPct val="0"/>
        </a:spcAft>
        <a:buClr>
          <a:schemeClr val="tx1"/>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latin typeface="+mj-lt"/>
          <a:cs typeface="+mn-cs"/>
        </a:defRPr>
      </a:lvl2pPr>
      <a:lvl3pPr marL="1143000" indent="-228600" algn="l" rtl="0" eaLnBrk="0" fontAlgn="base" hangingPunct="0">
        <a:spcBef>
          <a:spcPct val="20000"/>
        </a:spcBef>
        <a:spcAft>
          <a:spcPct val="0"/>
        </a:spcAft>
        <a:buClr>
          <a:schemeClr val="tx1"/>
        </a:buClr>
        <a:buChar char="•"/>
        <a:defRPr sz="2400">
          <a:solidFill>
            <a:schemeClr val="tx1"/>
          </a:solidFill>
          <a:latin typeface="+mj-lt"/>
          <a:cs typeface="+mn-cs"/>
        </a:defRPr>
      </a:lvl3pPr>
      <a:lvl4pPr marL="1600200" indent="-228600" algn="l" rtl="0" eaLnBrk="0" fontAlgn="base" hangingPunct="0">
        <a:spcBef>
          <a:spcPct val="20000"/>
        </a:spcBef>
        <a:spcAft>
          <a:spcPct val="0"/>
        </a:spcAft>
        <a:buClr>
          <a:schemeClr val="tx1"/>
        </a:buClr>
        <a:buChar char="–"/>
        <a:defRPr sz="2000">
          <a:solidFill>
            <a:schemeClr val="tx1"/>
          </a:solidFill>
          <a:latin typeface="Eras Light ITC" pitchFamily="34" charset="0"/>
          <a:cs typeface="+mn-cs"/>
        </a:defRPr>
      </a:lvl4pPr>
      <a:lvl5pPr marL="2057400" indent="-228600" algn="l" rtl="0" eaLnBrk="0" fontAlgn="base" hangingPunct="0">
        <a:spcBef>
          <a:spcPct val="20000"/>
        </a:spcBef>
        <a:spcAft>
          <a:spcPct val="0"/>
        </a:spcAft>
        <a:buClr>
          <a:schemeClr val="tx1"/>
        </a:buClr>
        <a:buChar char="»"/>
        <a:defRPr sz="2000">
          <a:solidFill>
            <a:schemeClr val="tx1"/>
          </a:solidFill>
          <a:latin typeface="Eras Light ITC" pitchFamily="34" charset="0"/>
          <a:cs typeface="+mn-cs"/>
        </a:defRPr>
      </a:lvl5pPr>
      <a:lvl6pPr marL="2514600" indent="-228600" algn="l" rtl="0" fontAlgn="base">
        <a:spcBef>
          <a:spcPct val="20000"/>
        </a:spcBef>
        <a:spcAft>
          <a:spcPct val="0"/>
        </a:spcAft>
        <a:buClr>
          <a:schemeClr val="tx1"/>
        </a:buClr>
        <a:buChar char="»"/>
        <a:defRPr sz="2000">
          <a:solidFill>
            <a:schemeClr val="tx1"/>
          </a:solidFill>
          <a:latin typeface="Eras Light ITC" pitchFamily="34" charset="0"/>
          <a:cs typeface="+mn-cs"/>
        </a:defRPr>
      </a:lvl6pPr>
      <a:lvl7pPr marL="2971800" indent="-228600" algn="l" rtl="0" fontAlgn="base">
        <a:spcBef>
          <a:spcPct val="20000"/>
        </a:spcBef>
        <a:spcAft>
          <a:spcPct val="0"/>
        </a:spcAft>
        <a:buClr>
          <a:schemeClr val="tx1"/>
        </a:buClr>
        <a:buChar char="»"/>
        <a:defRPr sz="2000">
          <a:solidFill>
            <a:schemeClr val="tx1"/>
          </a:solidFill>
          <a:latin typeface="Eras Light ITC" pitchFamily="34" charset="0"/>
          <a:cs typeface="+mn-cs"/>
        </a:defRPr>
      </a:lvl7pPr>
      <a:lvl8pPr marL="3429000" indent="-228600" algn="l" rtl="0" fontAlgn="base">
        <a:spcBef>
          <a:spcPct val="20000"/>
        </a:spcBef>
        <a:spcAft>
          <a:spcPct val="0"/>
        </a:spcAft>
        <a:buClr>
          <a:schemeClr val="tx1"/>
        </a:buClr>
        <a:buChar char="»"/>
        <a:defRPr sz="2000">
          <a:solidFill>
            <a:schemeClr val="tx1"/>
          </a:solidFill>
          <a:latin typeface="Eras Light ITC" pitchFamily="34" charset="0"/>
          <a:cs typeface="+mn-cs"/>
        </a:defRPr>
      </a:lvl8pPr>
      <a:lvl9pPr marL="3886200" indent="-228600" algn="l" rtl="0" fontAlgn="base">
        <a:spcBef>
          <a:spcPct val="20000"/>
        </a:spcBef>
        <a:spcAft>
          <a:spcPct val="0"/>
        </a:spcAft>
        <a:buClr>
          <a:schemeClr val="tx1"/>
        </a:buClr>
        <a:buChar char="»"/>
        <a:defRPr sz="2000">
          <a:solidFill>
            <a:schemeClr val="tx1"/>
          </a:solidFill>
          <a:latin typeface="Eras Light ITC" pitchFamily="34" charset="0"/>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974274" name="Picture 2" descr="MCBD08305_0000[1]"/>
          <p:cNvPicPr>
            <a:picLocks noChangeAspect="1" noChangeArrowheads="1"/>
          </p:cNvPicPr>
          <p:nvPr/>
        </p:nvPicPr>
        <p:blipFill>
          <a:blip r:embed="rId14" cstate="print"/>
          <a:srcRect/>
          <a:stretch>
            <a:fillRect/>
          </a:stretch>
        </p:blipFill>
        <p:spPr bwMode="auto">
          <a:xfrm>
            <a:off x="0" y="0"/>
            <a:ext cx="9144000" cy="6858000"/>
          </a:xfrm>
          <a:prstGeom prst="rect">
            <a:avLst/>
          </a:prstGeom>
          <a:noFill/>
        </p:spPr>
      </p:pic>
      <p:sp>
        <p:nvSpPr>
          <p:cNvPr id="1974275" name="Rectangle 3"/>
          <p:cNvSpPr>
            <a:spLocks noGrp="1" noChangeArrowheads="1"/>
          </p:cNvSpPr>
          <p:nvPr>
            <p:ph type="title"/>
          </p:nvPr>
        </p:nvSpPr>
        <p:spPr bwMode="auto">
          <a:xfrm>
            <a:off x="0" y="84138"/>
            <a:ext cx="9144000" cy="11430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lvl="0"/>
            <a:r>
              <a:rPr lang="en-US" smtClean="0"/>
              <a:t>Click to edit Master title style</a:t>
            </a:r>
          </a:p>
        </p:txBody>
      </p:sp>
      <p:sp>
        <p:nvSpPr>
          <p:cNvPr id="1974276" name="Rectangle 4"/>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974277"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i="0">
                <a:latin typeface="Agency FB" pitchFamily="34" charset="0"/>
              </a:defRPr>
            </a:lvl1pPr>
          </a:lstStyle>
          <a:p>
            <a:endParaRPr lang="en-US">
              <a:solidFill>
                <a:srgbClr val="000000"/>
              </a:solidFill>
            </a:endParaRPr>
          </a:p>
        </p:txBody>
      </p:sp>
      <p:sp>
        <p:nvSpPr>
          <p:cNvPr id="1974278" name="Rectangle 6"/>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i="0">
                <a:latin typeface="Agency FB" pitchFamily="34" charset="0"/>
              </a:defRPr>
            </a:lvl1pPr>
          </a:lstStyle>
          <a:p>
            <a:endParaRPr lang="en-US">
              <a:solidFill>
                <a:srgbClr val="000000"/>
              </a:solidFill>
            </a:endParaRPr>
          </a:p>
        </p:txBody>
      </p:sp>
      <p:sp>
        <p:nvSpPr>
          <p:cNvPr id="1974279" name="Rectangle 7"/>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i="0">
                <a:latin typeface="Agency FB" pitchFamily="34" charset="0"/>
              </a:defRPr>
            </a:lvl1pPr>
          </a:lstStyle>
          <a:p>
            <a:fld id="{C758833A-8568-4126-8514-898A71AED53E}" type="slidenum">
              <a:rPr lang="en-US">
                <a:solidFill>
                  <a:srgbClr val="000000"/>
                </a:solidFill>
              </a:rPr>
              <a:pPr/>
              <a:t>‹#›</a:t>
            </a:fld>
            <a:endParaRPr lang="en-US">
              <a:solidFill>
                <a:srgbClr val="000000"/>
              </a:solidFill>
            </a:endParaRPr>
          </a:p>
        </p:txBody>
      </p:sp>
      <p:pic>
        <p:nvPicPr>
          <p:cNvPr id="1974280" name="Picture 8" descr="telescope"/>
          <p:cNvPicPr>
            <a:picLocks noChangeAspect="1" noChangeArrowheads="1"/>
          </p:cNvPicPr>
          <p:nvPr userDrawn="1"/>
        </p:nvPicPr>
        <p:blipFill>
          <a:blip r:embed="rId15" cstate="print"/>
          <a:srcRect/>
          <a:stretch>
            <a:fillRect/>
          </a:stretch>
        </p:blipFill>
        <p:spPr bwMode="auto">
          <a:xfrm>
            <a:off x="8301038" y="6008688"/>
            <a:ext cx="681037" cy="688975"/>
          </a:xfrm>
          <a:prstGeom prst="rect">
            <a:avLst/>
          </a:prstGeom>
          <a:noFill/>
        </p:spPr>
      </p:pic>
    </p:spTree>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 id="2147483759" r:id="rId12"/>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xStyles>
    <p:titleStyle>
      <a:lvl1pPr algn="ctr" rtl="0" fontAlgn="base">
        <a:lnSpc>
          <a:spcPct val="95000"/>
        </a:lnSpc>
        <a:spcBef>
          <a:spcPct val="0"/>
        </a:spcBef>
        <a:spcAft>
          <a:spcPct val="0"/>
        </a:spcAft>
        <a:defRPr sz="6000">
          <a:solidFill>
            <a:schemeClr val="tx2"/>
          </a:solidFill>
          <a:latin typeface="+mj-lt"/>
          <a:ea typeface="+mj-ea"/>
          <a:cs typeface="+mj-cs"/>
        </a:defRPr>
      </a:lvl1pPr>
      <a:lvl2pPr algn="ctr" rtl="0" fontAlgn="base">
        <a:lnSpc>
          <a:spcPct val="95000"/>
        </a:lnSpc>
        <a:spcBef>
          <a:spcPct val="0"/>
        </a:spcBef>
        <a:spcAft>
          <a:spcPct val="0"/>
        </a:spcAft>
        <a:defRPr sz="6000">
          <a:solidFill>
            <a:schemeClr val="tx2"/>
          </a:solidFill>
          <a:latin typeface="Eras Medium ITC" pitchFamily="34" charset="0"/>
          <a:cs typeface="Arial" charset="0"/>
        </a:defRPr>
      </a:lvl2pPr>
      <a:lvl3pPr algn="ctr" rtl="0" fontAlgn="base">
        <a:lnSpc>
          <a:spcPct val="95000"/>
        </a:lnSpc>
        <a:spcBef>
          <a:spcPct val="0"/>
        </a:spcBef>
        <a:spcAft>
          <a:spcPct val="0"/>
        </a:spcAft>
        <a:defRPr sz="6000">
          <a:solidFill>
            <a:schemeClr val="tx2"/>
          </a:solidFill>
          <a:latin typeface="Eras Medium ITC" pitchFamily="34" charset="0"/>
          <a:cs typeface="Arial" charset="0"/>
        </a:defRPr>
      </a:lvl3pPr>
      <a:lvl4pPr algn="ctr" rtl="0" fontAlgn="base">
        <a:lnSpc>
          <a:spcPct val="95000"/>
        </a:lnSpc>
        <a:spcBef>
          <a:spcPct val="0"/>
        </a:spcBef>
        <a:spcAft>
          <a:spcPct val="0"/>
        </a:spcAft>
        <a:defRPr sz="6000">
          <a:solidFill>
            <a:schemeClr val="tx2"/>
          </a:solidFill>
          <a:latin typeface="Eras Medium ITC" pitchFamily="34" charset="0"/>
          <a:cs typeface="Arial" charset="0"/>
        </a:defRPr>
      </a:lvl4pPr>
      <a:lvl5pPr algn="ctr" rtl="0" fontAlgn="base">
        <a:lnSpc>
          <a:spcPct val="95000"/>
        </a:lnSpc>
        <a:spcBef>
          <a:spcPct val="0"/>
        </a:spcBef>
        <a:spcAft>
          <a:spcPct val="0"/>
        </a:spcAft>
        <a:defRPr sz="6000">
          <a:solidFill>
            <a:schemeClr val="tx2"/>
          </a:solidFill>
          <a:latin typeface="Eras Medium ITC" pitchFamily="34" charset="0"/>
          <a:cs typeface="Arial" charset="0"/>
        </a:defRPr>
      </a:lvl5pPr>
      <a:lvl6pPr marL="457200" algn="ctr" rtl="0" fontAlgn="base">
        <a:lnSpc>
          <a:spcPct val="95000"/>
        </a:lnSpc>
        <a:spcBef>
          <a:spcPct val="0"/>
        </a:spcBef>
        <a:spcAft>
          <a:spcPct val="0"/>
        </a:spcAft>
        <a:defRPr sz="6000">
          <a:solidFill>
            <a:schemeClr val="tx2"/>
          </a:solidFill>
          <a:latin typeface="Eras Medium ITC" pitchFamily="34" charset="0"/>
          <a:cs typeface="Arial" charset="0"/>
        </a:defRPr>
      </a:lvl6pPr>
      <a:lvl7pPr marL="914400" algn="ctr" rtl="0" fontAlgn="base">
        <a:lnSpc>
          <a:spcPct val="95000"/>
        </a:lnSpc>
        <a:spcBef>
          <a:spcPct val="0"/>
        </a:spcBef>
        <a:spcAft>
          <a:spcPct val="0"/>
        </a:spcAft>
        <a:defRPr sz="6000">
          <a:solidFill>
            <a:schemeClr val="tx2"/>
          </a:solidFill>
          <a:latin typeface="Eras Medium ITC" pitchFamily="34" charset="0"/>
          <a:cs typeface="Arial" charset="0"/>
        </a:defRPr>
      </a:lvl7pPr>
      <a:lvl8pPr marL="1371600" algn="ctr" rtl="0" fontAlgn="base">
        <a:lnSpc>
          <a:spcPct val="95000"/>
        </a:lnSpc>
        <a:spcBef>
          <a:spcPct val="0"/>
        </a:spcBef>
        <a:spcAft>
          <a:spcPct val="0"/>
        </a:spcAft>
        <a:defRPr sz="6000">
          <a:solidFill>
            <a:schemeClr val="tx2"/>
          </a:solidFill>
          <a:latin typeface="Eras Medium ITC" pitchFamily="34" charset="0"/>
          <a:cs typeface="Arial" charset="0"/>
        </a:defRPr>
      </a:lvl8pPr>
      <a:lvl9pPr marL="1828800" algn="ctr" rtl="0" fontAlgn="base">
        <a:lnSpc>
          <a:spcPct val="95000"/>
        </a:lnSpc>
        <a:spcBef>
          <a:spcPct val="0"/>
        </a:spcBef>
        <a:spcAft>
          <a:spcPct val="0"/>
        </a:spcAft>
        <a:defRPr sz="6000">
          <a:solidFill>
            <a:schemeClr val="tx2"/>
          </a:solidFill>
          <a:latin typeface="Eras Medium ITC" pitchFamily="34" charset="0"/>
          <a:cs typeface="Arial" charset="0"/>
        </a:defRPr>
      </a:lvl9pPr>
    </p:titleStyle>
    <p:bodyStyle>
      <a:lvl1pPr marL="342900" indent="-342900" algn="l" rtl="0" fontAlgn="base">
        <a:spcBef>
          <a:spcPct val="20000"/>
        </a:spcBef>
        <a:spcAft>
          <a:spcPct val="0"/>
        </a:spcAft>
        <a:buClr>
          <a:schemeClr val="tx1"/>
        </a:buClr>
        <a:buChar char="•"/>
        <a:defRPr sz="3200">
          <a:solidFill>
            <a:schemeClr val="tx1"/>
          </a:solidFill>
          <a:latin typeface="+mn-lt"/>
          <a:ea typeface="+mn-ea"/>
          <a:cs typeface="+mn-cs"/>
        </a:defRPr>
      </a:lvl1pPr>
      <a:lvl2pPr marL="742950" indent="-285750" algn="l" rtl="0" fontAlgn="base">
        <a:spcBef>
          <a:spcPct val="20000"/>
        </a:spcBef>
        <a:spcAft>
          <a:spcPct val="0"/>
        </a:spcAft>
        <a:buClr>
          <a:schemeClr val="tx1"/>
        </a:buClr>
        <a:buChar char="–"/>
        <a:defRPr sz="2800">
          <a:solidFill>
            <a:schemeClr val="tx1"/>
          </a:solidFill>
          <a:latin typeface="+mj-lt"/>
          <a:cs typeface="+mn-cs"/>
        </a:defRPr>
      </a:lvl2pPr>
      <a:lvl3pPr marL="1143000" indent="-228600" algn="l" rtl="0" fontAlgn="base">
        <a:spcBef>
          <a:spcPct val="20000"/>
        </a:spcBef>
        <a:spcAft>
          <a:spcPct val="0"/>
        </a:spcAft>
        <a:buClr>
          <a:schemeClr val="tx1"/>
        </a:buClr>
        <a:buChar char="•"/>
        <a:defRPr sz="2400">
          <a:solidFill>
            <a:schemeClr val="tx1"/>
          </a:solidFill>
          <a:latin typeface="+mj-lt"/>
          <a:cs typeface="+mn-cs"/>
        </a:defRPr>
      </a:lvl3pPr>
      <a:lvl4pPr marL="1600200" indent="-228600" algn="l" rtl="0" fontAlgn="base">
        <a:spcBef>
          <a:spcPct val="20000"/>
        </a:spcBef>
        <a:spcAft>
          <a:spcPct val="0"/>
        </a:spcAft>
        <a:buClr>
          <a:schemeClr val="tx1"/>
        </a:buClr>
        <a:buChar char="–"/>
        <a:defRPr sz="2000">
          <a:solidFill>
            <a:schemeClr val="tx1"/>
          </a:solidFill>
          <a:latin typeface="Myriad Pro Light" pitchFamily="34" charset="0"/>
          <a:cs typeface="+mn-cs"/>
        </a:defRPr>
      </a:lvl4pPr>
      <a:lvl5pPr marL="2057400" indent="-228600" algn="l" rtl="0" fontAlgn="base">
        <a:spcBef>
          <a:spcPct val="20000"/>
        </a:spcBef>
        <a:spcAft>
          <a:spcPct val="0"/>
        </a:spcAft>
        <a:buClr>
          <a:schemeClr val="tx1"/>
        </a:buClr>
        <a:buChar char="»"/>
        <a:defRPr sz="2000">
          <a:solidFill>
            <a:schemeClr val="tx1"/>
          </a:solidFill>
          <a:latin typeface="Myriad Pro" pitchFamily="34" charset="0"/>
          <a:cs typeface="+mn-cs"/>
        </a:defRPr>
      </a:lvl5pPr>
      <a:lvl6pPr marL="2514600" indent="-228600" algn="l" rtl="0" fontAlgn="base">
        <a:spcBef>
          <a:spcPct val="20000"/>
        </a:spcBef>
        <a:spcAft>
          <a:spcPct val="0"/>
        </a:spcAft>
        <a:buClr>
          <a:schemeClr val="tx1"/>
        </a:buClr>
        <a:buChar char="»"/>
        <a:defRPr sz="2000">
          <a:solidFill>
            <a:schemeClr val="tx1"/>
          </a:solidFill>
          <a:latin typeface="Myriad Pro" pitchFamily="34" charset="0"/>
          <a:cs typeface="+mn-cs"/>
        </a:defRPr>
      </a:lvl6pPr>
      <a:lvl7pPr marL="2971800" indent="-228600" algn="l" rtl="0" fontAlgn="base">
        <a:spcBef>
          <a:spcPct val="20000"/>
        </a:spcBef>
        <a:spcAft>
          <a:spcPct val="0"/>
        </a:spcAft>
        <a:buClr>
          <a:schemeClr val="tx1"/>
        </a:buClr>
        <a:buChar char="»"/>
        <a:defRPr sz="2000">
          <a:solidFill>
            <a:schemeClr val="tx1"/>
          </a:solidFill>
          <a:latin typeface="Myriad Pro" pitchFamily="34" charset="0"/>
          <a:cs typeface="+mn-cs"/>
        </a:defRPr>
      </a:lvl7pPr>
      <a:lvl8pPr marL="3429000" indent="-228600" algn="l" rtl="0" fontAlgn="base">
        <a:spcBef>
          <a:spcPct val="20000"/>
        </a:spcBef>
        <a:spcAft>
          <a:spcPct val="0"/>
        </a:spcAft>
        <a:buClr>
          <a:schemeClr val="tx1"/>
        </a:buClr>
        <a:buChar char="»"/>
        <a:defRPr sz="2000">
          <a:solidFill>
            <a:schemeClr val="tx1"/>
          </a:solidFill>
          <a:latin typeface="Myriad Pro" pitchFamily="34" charset="0"/>
          <a:cs typeface="+mn-cs"/>
        </a:defRPr>
      </a:lvl8pPr>
      <a:lvl9pPr marL="3886200" indent="-228600" algn="l" rtl="0" fontAlgn="base">
        <a:spcBef>
          <a:spcPct val="20000"/>
        </a:spcBef>
        <a:spcAft>
          <a:spcPct val="0"/>
        </a:spcAft>
        <a:buClr>
          <a:schemeClr val="tx1"/>
        </a:buClr>
        <a:buChar char="»"/>
        <a:defRPr sz="2000">
          <a:solidFill>
            <a:schemeClr val="tx1"/>
          </a:solidFill>
          <a:latin typeface="Myriad Pro" pitchFamily="34" charset="0"/>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974274" name="Picture 2" descr="MCBD08305_0000[1]"/>
          <p:cNvPicPr>
            <a:picLocks noChangeAspect="1" noChangeArrowheads="1"/>
          </p:cNvPicPr>
          <p:nvPr/>
        </p:nvPicPr>
        <p:blipFill>
          <a:blip r:embed="rId14" cstate="print"/>
          <a:srcRect/>
          <a:stretch>
            <a:fillRect/>
          </a:stretch>
        </p:blipFill>
        <p:spPr bwMode="auto">
          <a:xfrm>
            <a:off x="0" y="0"/>
            <a:ext cx="9144000" cy="6858000"/>
          </a:xfrm>
          <a:prstGeom prst="rect">
            <a:avLst/>
          </a:prstGeom>
          <a:noFill/>
        </p:spPr>
      </p:pic>
      <p:sp>
        <p:nvSpPr>
          <p:cNvPr id="1974275" name="Rectangle 3"/>
          <p:cNvSpPr>
            <a:spLocks noGrp="1" noChangeArrowheads="1"/>
          </p:cNvSpPr>
          <p:nvPr>
            <p:ph type="title"/>
          </p:nvPr>
        </p:nvSpPr>
        <p:spPr bwMode="auto">
          <a:xfrm>
            <a:off x="0" y="84138"/>
            <a:ext cx="9144000" cy="11430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lvl="0"/>
            <a:r>
              <a:rPr lang="en-US" smtClean="0"/>
              <a:t>Click to edit Master title style</a:t>
            </a:r>
          </a:p>
        </p:txBody>
      </p:sp>
      <p:sp>
        <p:nvSpPr>
          <p:cNvPr id="1974276" name="Rectangle 4"/>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974277"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i="0">
                <a:latin typeface="Agency FB" pitchFamily="34" charset="0"/>
              </a:defRPr>
            </a:lvl1pPr>
          </a:lstStyle>
          <a:p>
            <a:endParaRPr lang="en-US">
              <a:solidFill>
                <a:srgbClr val="000000"/>
              </a:solidFill>
            </a:endParaRPr>
          </a:p>
        </p:txBody>
      </p:sp>
      <p:sp>
        <p:nvSpPr>
          <p:cNvPr id="1974278" name="Rectangle 6"/>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i="0">
                <a:latin typeface="Agency FB" pitchFamily="34" charset="0"/>
              </a:defRPr>
            </a:lvl1pPr>
          </a:lstStyle>
          <a:p>
            <a:endParaRPr lang="en-US">
              <a:solidFill>
                <a:srgbClr val="000000"/>
              </a:solidFill>
            </a:endParaRPr>
          </a:p>
        </p:txBody>
      </p:sp>
      <p:sp>
        <p:nvSpPr>
          <p:cNvPr id="1974279" name="Rectangle 7"/>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i="0">
                <a:latin typeface="Agency FB" pitchFamily="34" charset="0"/>
              </a:defRPr>
            </a:lvl1pPr>
          </a:lstStyle>
          <a:p>
            <a:fld id="{C758833A-8568-4126-8514-898A71AED53E}" type="slidenum">
              <a:rPr lang="en-US">
                <a:solidFill>
                  <a:srgbClr val="000000"/>
                </a:solidFill>
              </a:rPr>
              <a:pPr/>
              <a:t>‹#›</a:t>
            </a:fld>
            <a:endParaRPr lang="en-US">
              <a:solidFill>
                <a:srgbClr val="000000"/>
              </a:solidFill>
            </a:endParaRPr>
          </a:p>
        </p:txBody>
      </p:sp>
      <p:pic>
        <p:nvPicPr>
          <p:cNvPr id="1974280" name="Picture 8" descr="telescope"/>
          <p:cNvPicPr>
            <a:picLocks noChangeAspect="1" noChangeArrowheads="1"/>
          </p:cNvPicPr>
          <p:nvPr userDrawn="1"/>
        </p:nvPicPr>
        <p:blipFill>
          <a:blip r:embed="rId15" cstate="print"/>
          <a:srcRect/>
          <a:stretch>
            <a:fillRect/>
          </a:stretch>
        </p:blipFill>
        <p:spPr bwMode="auto">
          <a:xfrm>
            <a:off x="8301038" y="6008688"/>
            <a:ext cx="681037" cy="688975"/>
          </a:xfrm>
          <a:prstGeom prst="rect">
            <a:avLst/>
          </a:prstGeom>
          <a:noFill/>
        </p:spPr>
      </p:pic>
    </p:spTree>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 id="2147483772" r:id="rId12"/>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xStyles>
    <p:titleStyle>
      <a:lvl1pPr algn="ctr" rtl="0" fontAlgn="base">
        <a:lnSpc>
          <a:spcPct val="95000"/>
        </a:lnSpc>
        <a:spcBef>
          <a:spcPct val="0"/>
        </a:spcBef>
        <a:spcAft>
          <a:spcPct val="0"/>
        </a:spcAft>
        <a:defRPr sz="6000">
          <a:solidFill>
            <a:schemeClr val="tx2"/>
          </a:solidFill>
          <a:latin typeface="+mj-lt"/>
          <a:ea typeface="+mj-ea"/>
          <a:cs typeface="+mj-cs"/>
        </a:defRPr>
      </a:lvl1pPr>
      <a:lvl2pPr algn="ctr" rtl="0" fontAlgn="base">
        <a:lnSpc>
          <a:spcPct val="95000"/>
        </a:lnSpc>
        <a:spcBef>
          <a:spcPct val="0"/>
        </a:spcBef>
        <a:spcAft>
          <a:spcPct val="0"/>
        </a:spcAft>
        <a:defRPr sz="6000">
          <a:solidFill>
            <a:schemeClr val="tx2"/>
          </a:solidFill>
          <a:latin typeface="Eras Medium ITC" pitchFamily="34" charset="0"/>
          <a:cs typeface="Arial" charset="0"/>
        </a:defRPr>
      </a:lvl2pPr>
      <a:lvl3pPr algn="ctr" rtl="0" fontAlgn="base">
        <a:lnSpc>
          <a:spcPct val="95000"/>
        </a:lnSpc>
        <a:spcBef>
          <a:spcPct val="0"/>
        </a:spcBef>
        <a:spcAft>
          <a:spcPct val="0"/>
        </a:spcAft>
        <a:defRPr sz="6000">
          <a:solidFill>
            <a:schemeClr val="tx2"/>
          </a:solidFill>
          <a:latin typeface="Eras Medium ITC" pitchFamily="34" charset="0"/>
          <a:cs typeface="Arial" charset="0"/>
        </a:defRPr>
      </a:lvl3pPr>
      <a:lvl4pPr algn="ctr" rtl="0" fontAlgn="base">
        <a:lnSpc>
          <a:spcPct val="95000"/>
        </a:lnSpc>
        <a:spcBef>
          <a:spcPct val="0"/>
        </a:spcBef>
        <a:spcAft>
          <a:spcPct val="0"/>
        </a:spcAft>
        <a:defRPr sz="6000">
          <a:solidFill>
            <a:schemeClr val="tx2"/>
          </a:solidFill>
          <a:latin typeface="Eras Medium ITC" pitchFamily="34" charset="0"/>
          <a:cs typeface="Arial" charset="0"/>
        </a:defRPr>
      </a:lvl4pPr>
      <a:lvl5pPr algn="ctr" rtl="0" fontAlgn="base">
        <a:lnSpc>
          <a:spcPct val="95000"/>
        </a:lnSpc>
        <a:spcBef>
          <a:spcPct val="0"/>
        </a:spcBef>
        <a:spcAft>
          <a:spcPct val="0"/>
        </a:spcAft>
        <a:defRPr sz="6000">
          <a:solidFill>
            <a:schemeClr val="tx2"/>
          </a:solidFill>
          <a:latin typeface="Eras Medium ITC" pitchFamily="34" charset="0"/>
          <a:cs typeface="Arial" charset="0"/>
        </a:defRPr>
      </a:lvl5pPr>
      <a:lvl6pPr marL="457200" algn="ctr" rtl="0" fontAlgn="base">
        <a:lnSpc>
          <a:spcPct val="95000"/>
        </a:lnSpc>
        <a:spcBef>
          <a:spcPct val="0"/>
        </a:spcBef>
        <a:spcAft>
          <a:spcPct val="0"/>
        </a:spcAft>
        <a:defRPr sz="6000">
          <a:solidFill>
            <a:schemeClr val="tx2"/>
          </a:solidFill>
          <a:latin typeface="Eras Medium ITC" pitchFamily="34" charset="0"/>
          <a:cs typeface="Arial" charset="0"/>
        </a:defRPr>
      </a:lvl6pPr>
      <a:lvl7pPr marL="914400" algn="ctr" rtl="0" fontAlgn="base">
        <a:lnSpc>
          <a:spcPct val="95000"/>
        </a:lnSpc>
        <a:spcBef>
          <a:spcPct val="0"/>
        </a:spcBef>
        <a:spcAft>
          <a:spcPct val="0"/>
        </a:spcAft>
        <a:defRPr sz="6000">
          <a:solidFill>
            <a:schemeClr val="tx2"/>
          </a:solidFill>
          <a:latin typeface="Eras Medium ITC" pitchFamily="34" charset="0"/>
          <a:cs typeface="Arial" charset="0"/>
        </a:defRPr>
      </a:lvl7pPr>
      <a:lvl8pPr marL="1371600" algn="ctr" rtl="0" fontAlgn="base">
        <a:lnSpc>
          <a:spcPct val="95000"/>
        </a:lnSpc>
        <a:spcBef>
          <a:spcPct val="0"/>
        </a:spcBef>
        <a:spcAft>
          <a:spcPct val="0"/>
        </a:spcAft>
        <a:defRPr sz="6000">
          <a:solidFill>
            <a:schemeClr val="tx2"/>
          </a:solidFill>
          <a:latin typeface="Eras Medium ITC" pitchFamily="34" charset="0"/>
          <a:cs typeface="Arial" charset="0"/>
        </a:defRPr>
      </a:lvl8pPr>
      <a:lvl9pPr marL="1828800" algn="ctr" rtl="0" fontAlgn="base">
        <a:lnSpc>
          <a:spcPct val="95000"/>
        </a:lnSpc>
        <a:spcBef>
          <a:spcPct val="0"/>
        </a:spcBef>
        <a:spcAft>
          <a:spcPct val="0"/>
        </a:spcAft>
        <a:defRPr sz="6000">
          <a:solidFill>
            <a:schemeClr val="tx2"/>
          </a:solidFill>
          <a:latin typeface="Eras Medium ITC" pitchFamily="34" charset="0"/>
          <a:cs typeface="Arial" charset="0"/>
        </a:defRPr>
      </a:lvl9pPr>
    </p:titleStyle>
    <p:bodyStyle>
      <a:lvl1pPr marL="342900" indent="-342900" algn="l" rtl="0" fontAlgn="base">
        <a:spcBef>
          <a:spcPct val="20000"/>
        </a:spcBef>
        <a:spcAft>
          <a:spcPct val="0"/>
        </a:spcAft>
        <a:buClr>
          <a:schemeClr val="tx1"/>
        </a:buClr>
        <a:buChar char="•"/>
        <a:defRPr sz="3200">
          <a:solidFill>
            <a:schemeClr val="tx1"/>
          </a:solidFill>
          <a:latin typeface="+mn-lt"/>
          <a:ea typeface="+mn-ea"/>
          <a:cs typeface="+mn-cs"/>
        </a:defRPr>
      </a:lvl1pPr>
      <a:lvl2pPr marL="742950" indent="-285750" algn="l" rtl="0" fontAlgn="base">
        <a:spcBef>
          <a:spcPct val="20000"/>
        </a:spcBef>
        <a:spcAft>
          <a:spcPct val="0"/>
        </a:spcAft>
        <a:buClr>
          <a:schemeClr val="tx1"/>
        </a:buClr>
        <a:buChar char="–"/>
        <a:defRPr sz="2800">
          <a:solidFill>
            <a:schemeClr val="tx1"/>
          </a:solidFill>
          <a:latin typeface="+mj-lt"/>
          <a:cs typeface="+mn-cs"/>
        </a:defRPr>
      </a:lvl2pPr>
      <a:lvl3pPr marL="1143000" indent="-228600" algn="l" rtl="0" fontAlgn="base">
        <a:spcBef>
          <a:spcPct val="20000"/>
        </a:spcBef>
        <a:spcAft>
          <a:spcPct val="0"/>
        </a:spcAft>
        <a:buClr>
          <a:schemeClr val="tx1"/>
        </a:buClr>
        <a:buChar char="•"/>
        <a:defRPr sz="2400">
          <a:solidFill>
            <a:schemeClr val="tx1"/>
          </a:solidFill>
          <a:latin typeface="+mj-lt"/>
          <a:cs typeface="+mn-cs"/>
        </a:defRPr>
      </a:lvl3pPr>
      <a:lvl4pPr marL="1600200" indent="-228600" algn="l" rtl="0" fontAlgn="base">
        <a:spcBef>
          <a:spcPct val="20000"/>
        </a:spcBef>
        <a:spcAft>
          <a:spcPct val="0"/>
        </a:spcAft>
        <a:buClr>
          <a:schemeClr val="tx1"/>
        </a:buClr>
        <a:buChar char="–"/>
        <a:defRPr sz="2000">
          <a:solidFill>
            <a:schemeClr val="tx1"/>
          </a:solidFill>
          <a:latin typeface="Myriad Pro Light" pitchFamily="34" charset="0"/>
          <a:cs typeface="+mn-cs"/>
        </a:defRPr>
      </a:lvl4pPr>
      <a:lvl5pPr marL="2057400" indent="-228600" algn="l" rtl="0" fontAlgn="base">
        <a:spcBef>
          <a:spcPct val="20000"/>
        </a:spcBef>
        <a:spcAft>
          <a:spcPct val="0"/>
        </a:spcAft>
        <a:buClr>
          <a:schemeClr val="tx1"/>
        </a:buClr>
        <a:buChar char="»"/>
        <a:defRPr sz="2000">
          <a:solidFill>
            <a:schemeClr val="tx1"/>
          </a:solidFill>
          <a:latin typeface="Myriad Pro" pitchFamily="34" charset="0"/>
          <a:cs typeface="+mn-cs"/>
        </a:defRPr>
      </a:lvl5pPr>
      <a:lvl6pPr marL="2514600" indent="-228600" algn="l" rtl="0" fontAlgn="base">
        <a:spcBef>
          <a:spcPct val="20000"/>
        </a:spcBef>
        <a:spcAft>
          <a:spcPct val="0"/>
        </a:spcAft>
        <a:buClr>
          <a:schemeClr val="tx1"/>
        </a:buClr>
        <a:buChar char="»"/>
        <a:defRPr sz="2000">
          <a:solidFill>
            <a:schemeClr val="tx1"/>
          </a:solidFill>
          <a:latin typeface="Myriad Pro" pitchFamily="34" charset="0"/>
          <a:cs typeface="+mn-cs"/>
        </a:defRPr>
      </a:lvl6pPr>
      <a:lvl7pPr marL="2971800" indent="-228600" algn="l" rtl="0" fontAlgn="base">
        <a:spcBef>
          <a:spcPct val="20000"/>
        </a:spcBef>
        <a:spcAft>
          <a:spcPct val="0"/>
        </a:spcAft>
        <a:buClr>
          <a:schemeClr val="tx1"/>
        </a:buClr>
        <a:buChar char="»"/>
        <a:defRPr sz="2000">
          <a:solidFill>
            <a:schemeClr val="tx1"/>
          </a:solidFill>
          <a:latin typeface="Myriad Pro" pitchFamily="34" charset="0"/>
          <a:cs typeface="+mn-cs"/>
        </a:defRPr>
      </a:lvl7pPr>
      <a:lvl8pPr marL="3429000" indent="-228600" algn="l" rtl="0" fontAlgn="base">
        <a:spcBef>
          <a:spcPct val="20000"/>
        </a:spcBef>
        <a:spcAft>
          <a:spcPct val="0"/>
        </a:spcAft>
        <a:buClr>
          <a:schemeClr val="tx1"/>
        </a:buClr>
        <a:buChar char="»"/>
        <a:defRPr sz="2000">
          <a:solidFill>
            <a:schemeClr val="tx1"/>
          </a:solidFill>
          <a:latin typeface="Myriad Pro" pitchFamily="34" charset="0"/>
          <a:cs typeface="+mn-cs"/>
        </a:defRPr>
      </a:lvl8pPr>
      <a:lvl9pPr marL="3886200" indent="-228600" algn="l" rtl="0" fontAlgn="base">
        <a:spcBef>
          <a:spcPct val="20000"/>
        </a:spcBef>
        <a:spcAft>
          <a:spcPct val="0"/>
        </a:spcAft>
        <a:buClr>
          <a:schemeClr val="tx1"/>
        </a:buClr>
        <a:buChar char="»"/>
        <a:defRPr sz="2000">
          <a:solidFill>
            <a:schemeClr val="tx1"/>
          </a:solidFill>
          <a:latin typeface="Myriad Pro" pitchFamily="34" charset="0"/>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9.emf"/><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hyperlink" Target="http://www.istockphoto.com/stock-illustration-14257049-number-one.php" TargetMode="External"/><Relationship Id="rId2" Type="http://schemas.openxmlformats.org/officeDocument/2006/relationships/notesSlide" Target="../notesSlides/notesSlide10.xml"/><Relationship Id="rId1" Type="http://schemas.openxmlformats.org/officeDocument/2006/relationships/slideLayout" Target="../slideLayouts/slideLayout143.xml"/><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3.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143.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144.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141.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149.xml"/><Relationship Id="rId5" Type="http://schemas.openxmlformats.org/officeDocument/2006/relationships/image" Target="../media/image26.png"/><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141.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149.xml"/><Relationship Id="rId5" Type="http://schemas.openxmlformats.org/officeDocument/2006/relationships/image" Target="../media/image27.png"/><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149.xml"/><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144.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14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141.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143.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2.xml"/><Relationship Id="rId1" Type="http://schemas.openxmlformats.org/officeDocument/2006/relationships/slideLayout" Target="../slideLayouts/slideLayout143.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3.xml"/><Relationship Id="rId1" Type="http://schemas.openxmlformats.org/officeDocument/2006/relationships/slideLayout" Target="../slideLayouts/slideLayout143.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143.xml"/><Relationship Id="rId4" Type="http://schemas.openxmlformats.org/officeDocument/2006/relationships/image" Target="../media/image35.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3.xml"/></Relationships>
</file>

<file path=ppt/slides/_rels/slide26.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notesSlide" Target="../notesSlides/notesSlide26.xml"/><Relationship Id="rId1" Type="http://schemas.openxmlformats.org/officeDocument/2006/relationships/slideLayout" Target="../slideLayouts/slideLayout138.xml"/></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7.xml"/><Relationship Id="rId1" Type="http://schemas.openxmlformats.org/officeDocument/2006/relationships/slideLayout" Target="../slideLayouts/slideLayout139.xml"/><Relationship Id="rId4" Type="http://schemas.openxmlformats.org/officeDocument/2006/relationships/image" Target="../media/image38.png"/></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8.xml"/><Relationship Id="rId1" Type="http://schemas.openxmlformats.org/officeDocument/2006/relationships/slideLayout" Target="../slideLayouts/slideLayout149.xml"/><Relationship Id="rId5" Type="http://schemas.openxmlformats.org/officeDocument/2006/relationships/image" Target="../media/image25.png"/><Relationship Id="rId4" Type="http://schemas.openxmlformats.org/officeDocument/2006/relationships/image" Target="../media/image26.png"/></Relationships>
</file>

<file path=ppt/slides/_rels/slide29.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notesSlide" Target="../notesSlides/notesSlide29.xml"/><Relationship Id="rId1" Type="http://schemas.openxmlformats.org/officeDocument/2006/relationships/slideLayout" Target="../slideLayouts/slideLayout143.xml"/></Relationships>
</file>

<file path=ppt/slides/_rels/slide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13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43.xml"/></Relationships>
</file>

<file path=ppt/slides/_rels/slide3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1.xml"/><Relationship Id="rId1" Type="http://schemas.openxmlformats.org/officeDocument/2006/relationships/slideLayout" Target="../slideLayouts/slideLayout143.xml"/><Relationship Id="rId6" Type="http://schemas.openxmlformats.org/officeDocument/2006/relationships/image" Target="../media/image26.png"/><Relationship Id="rId5" Type="http://schemas.openxmlformats.org/officeDocument/2006/relationships/image" Target="../media/image40.png"/><Relationship Id="rId4" Type="http://schemas.openxmlformats.org/officeDocument/2006/relationships/image" Target="../media/image36.wmf"/></Relationships>
</file>

<file path=ppt/slides/_rels/slide32.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notesSlide" Target="../notesSlides/notesSlide32.xml"/><Relationship Id="rId1" Type="http://schemas.openxmlformats.org/officeDocument/2006/relationships/slideLayout" Target="../slideLayouts/slideLayout143.xml"/><Relationship Id="rId5" Type="http://schemas.openxmlformats.org/officeDocument/2006/relationships/image" Target="../media/image42.wmf"/><Relationship Id="rId4" Type="http://schemas.openxmlformats.org/officeDocument/2006/relationships/image" Target="../media/image41.jpe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43.xml"/></Relationships>
</file>

<file path=ppt/slides/_rels/slide3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4.xml"/><Relationship Id="rId1" Type="http://schemas.openxmlformats.org/officeDocument/2006/relationships/slideLayout" Target="../slideLayouts/slideLayout143.xml"/><Relationship Id="rId4" Type="http://schemas.openxmlformats.org/officeDocument/2006/relationships/image" Target="../media/image44.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43.xml"/></Relationships>
</file>

<file path=ppt/slides/_rels/slide36.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notesSlide" Target="../notesSlides/notesSlide36.xml"/><Relationship Id="rId1" Type="http://schemas.openxmlformats.org/officeDocument/2006/relationships/slideLayout" Target="../slideLayouts/slideLayout143.xml"/><Relationship Id="rId4" Type="http://schemas.openxmlformats.org/officeDocument/2006/relationships/image" Target="../media/image26.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44.xml"/></Relationships>
</file>

<file path=ppt/slides/_rels/slide3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8.xml"/><Relationship Id="rId1" Type="http://schemas.openxmlformats.org/officeDocument/2006/relationships/slideLayout" Target="../slideLayouts/slideLayout143.xml"/><Relationship Id="rId4" Type="http://schemas.openxmlformats.org/officeDocument/2006/relationships/image" Target="../media/image45.png"/></Relationships>
</file>

<file path=ppt/slides/_rels/slide3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9.xml"/><Relationship Id="rId1" Type="http://schemas.openxmlformats.org/officeDocument/2006/relationships/slideLayout" Target="../slideLayouts/slideLayout143.xml"/><Relationship Id="rId4" Type="http://schemas.openxmlformats.org/officeDocument/2006/relationships/image" Target="../media/image46.wmf"/></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14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4.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8.jpe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139.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143.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14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0226" name="Rectangle 2"/>
          <p:cNvSpPr>
            <a:spLocks noGrp="1" noChangeArrowheads="1"/>
          </p:cNvSpPr>
          <p:nvPr>
            <p:ph type="body" idx="1"/>
          </p:nvPr>
        </p:nvSpPr>
        <p:spPr/>
        <p:txBody>
          <a:bodyPr/>
          <a:lstStyle/>
          <a:p>
            <a:pPr>
              <a:buFontTx/>
              <a:buNone/>
            </a:pPr>
            <a:r>
              <a:rPr lang="en-US"/>
              <a:t> </a:t>
            </a:r>
          </a:p>
        </p:txBody>
      </p:sp>
      <p:pic>
        <p:nvPicPr>
          <p:cNvPr id="4" name="Picture 3" descr="Big Picture Background2gif.gif"/>
          <p:cNvPicPr>
            <a:picLocks noChangeAspect="1"/>
          </p:cNvPicPr>
          <p:nvPr/>
        </p:nvPicPr>
        <p:blipFill>
          <a:blip r:embed="rId3" cstate="print"/>
          <a:stretch>
            <a:fillRect/>
          </a:stretch>
        </p:blipFill>
        <p:spPr>
          <a:xfrm>
            <a:off x="-46903" y="0"/>
            <a:ext cx="9190903" cy="6858000"/>
          </a:xfrm>
          <a:prstGeom prst="rect">
            <a:avLst/>
          </a:prstGeom>
        </p:spPr>
      </p:pic>
      <p:pic>
        <p:nvPicPr>
          <p:cNvPr id="12" name="Picture 4" descr="telescope"/>
          <p:cNvPicPr>
            <a:picLocks noChangeAspect="1" noChangeArrowheads="1"/>
          </p:cNvPicPr>
          <p:nvPr/>
        </p:nvPicPr>
        <p:blipFill>
          <a:blip r:embed="rId4" cstate="print"/>
          <a:srcRect/>
          <a:stretch>
            <a:fillRect/>
          </a:stretch>
        </p:blipFill>
        <p:spPr bwMode="auto">
          <a:xfrm>
            <a:off x="45947" y="5070224"/>
            <a:ext cx="1714500" cy="1688041"/>
          </a:xfrm>
          <a:prstGeom prst="rect">
            <a:avLst/>
          </a:prstGeom>
          <a:noFill/>
        </p:spPr>
      </p:pic>
      <p:pic>
        <p:nvPicPr>
          <p:cNvPr id="6" name="Picture 2"/>
          <p:cNvPicPr>
            <a:picLocks noChangeAspect="1" noChangeArrowheads="1"/>
          </p:cNvPicPr>
          <p:nvPr/>
        </p:nvPicPr>
        <p:blipFill>
          <a:blip r:embed="rId5" cstate="print"/>
          <a:srcRect/>
          <a:stretch>
            <a:fillRect/>
          </a:stretch>
        </p:blipFill>
        <p:spPr bwMode="auto">
          <a:xfrm>
            <a:off x="-563818" y="280219"/>
            <a:ext cx="8324850" cy="3305175"/>
          </a:xfrm>
          <a:prstGeom prst="rect">
            <a:avLst/>
          </a:prstGeom>
          <a:noFill/>
          <a:ln w="9525">
            <a:noFill/>
            <a:miter lim="800000"/>
            <a:headEnd/>
            <a:tailEnd/>
          </a:ln>
          <a:effectLst/>
        </p:spPr>
      </p:pic>
      <p:sp>
        <p:nvSpPr>
          <p:cNvPr id="2" name="Rectangle 1"/>
          <p:cNvSpPr/>
          <p:nvPr/>
        </p:nvSpPr>
        <p:spPr>
          <a:xfrm>
            <a:off x="4149090" y="398947"/>
            <a:ext cx="4994910" cy="1446550"/>
          </a:xfrm>
          <a:prstGeom prst="rect">
            <a:avLst/>
          </a:prstGeom>
          <a:solidFill>
            <a:srgbClr val="0000FF"/>
          </a:solidFill>
          <a:ln>
            <a:solidFill>
              <a:schemeClr val="accent3"/>
            </a:solidFill>
          </a:ln>
        </p:spPr>
        <p:txBody>
          <a:bodyPr wrap="square" lIns="91440" tIns="45720" rIns="91440" bIns="45720">
            <a:spAutoFit/>
          </a:bodyPr>
          <a:lstStyle/>
          <a:p>
            <a:pPr algn="ctr"/>
            <a:r>
              <a:rPr lang="en-US" sz="44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Class</a:t>
            </a:r>
            <a:r>
              <a:rPr lang="en-US" sz="4400" b="1"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 Part one</a:t>
            </a:r>
          </a:p>
          <a:p>
            <a:pPr algn="ctr"/>
            <a:r>
              <a:rPr lang="en-US" sz="44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Sermon - Part two</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4803" name="Rectangle 3"/>
          <p:cNvSpPr>
            <a:spLocks noGrp="1" noChangeArrowheads="1"/>
          </p:cNvSpPr>
          <p:nvPr>
            <p:ph type="body" idx="4294967295"/>
          </p:nvPr>
        </p:nvSpPr>
        <p:spPr>
          <a:xfrm>
            <a:off x="473075" y="1247775"/>
            <a:ext cx="7742238" cy="5241925"/>
          </a:xfrm>
        </p:spPr>
        <p:txBody>
          <a:bodyPr/>
          <a:lstStyle/>
          <a:p>
            <a:pPr marL="60325" indent="-4763" eaLnBrk="1" hangingPunct="1">
              <a:lnSpc>
                <a:spcPct val="90000"/>
              </a:lnSpc>
              <a:buFontTx/>
              <a:buNone/>
              <a:defRPr/>
            </a:pPr>
            <a:r>
              <a:rPr lang="en-US" sz="3000" i="1">
                <a:solidFill>
                  <a:schemeClr val="accent2"/>
                </a:solidFill>
                <a:effectLst>
                  <a:outerShdw blurRad="38100" dist="38100" dir="2700000" algn="tl">
                    <a:srgbClr val="C0C0C0"/>
                  </a:outerShdw>
                </a:effectLst>
                <a:latin typeface="Eras Medium ITC" pitchFamily="34" charset="0"/>
              </a:rPr>
              <a:t>“I am amazed that you are so quickly deserting Him who called you by the grace of Christ, for a</a:t>
            </a:r>
            <a:r>
              <a:rPr lang="en-US" sz="3000">
                <a:solidFill>
                  <a:srgbClr val="E0014A"/>
                </a:solidFill>
                <a:effectLst>
                  <a:outerShdw blurRad="38100" dist="38100" dir="2700000" algn="tl">
                    <a:srgbClr val="C0C0C0"/>
                  </a:outerShdw>
                </a:effectLst>
                <a:latin typeface="Eras Medium ITC" pitchFamily="34" charset="0"/>
              </a:rPr>
              <a:t> different gospel</a:t>
            </a:r>
            <a:r>
              <a:rPr lang="en-US" sz="3000" i="1">
                <a:solidFill>
                  <a:schemeClr val="accent2"/>
                </a:solidFill>
                <a:effectLst>
                  <a:outerShdw blurRad="38100" dist="38100" dir="2700000" algn="tl">
                    <a:srgbClr val="C0C0C0"/>
                  </a:outerShdw>
                </a:effectLst>
                <a:latin typeface="Eras Medium ITC" pitchFamily="34" charset="0"/>
              </a:rPr>
              <a:t>; which is really not another; only there are some who are disturbing you and </a:t>
            </a:r>
            <a:r>
              <a:rPr lang="en-US" sz="3000" i="1" u="sng">
                <a:solidFill>
                  <a:schemeClr val="accent2"/>
                </a:solidFill>
                <a:effectLst>
                  <a:outerShdw blurRad="38100" dist="38100" dir="2700000" algn="tl">
                    <a:srgbClr val="C0C0C0"/>
                  </a:outerShdw>
                </a:effectLst>
                <a:latin typeface="Eras Medium ITC" pitchFamily="34" charset="0"/>
              </a:rPr>
              <a:t>want to distort </a:t>
            </a:r>
            <a:r>
              <a:rPr lang="en-US" sz="3000">
                <a:solidFill>
                  <a:srgbClr val="E0014A"/>
                </a:solidFill>
                <a:effectLst>
                  <a:outerShdw blurRad="38100" dist="38100" dir="2700000" algn="tl">
                    <a:srgbClr val="C0C0C0"/>
                  </a:outerShdw>
                </a:effectLst>
                <a:latin typeface="Eras Medium ITC" pitchFamily="34" charset="0"/>
              </a:rPr>
              <a:t>the gospel</a:t>
            </a:r>
            <a:r>
              <a:rPr lang="en-US" sz="3000" i="1">
                <a:solidFill>
                  <a:srgbClr val="E0014A"/>
                </a:solidFill>
                <a:effectLst>
                  <a:outerShdw blurRad="38100" dist="38100" dir="2700000" algn="tl">
                    <a:srgbClr val="C0C0C0"/>
                  </a:outerShdw>
                </a:effectLst>
                <a:latin typeface="Eras Medium ITC" pitchFamily="34" charset="0"/>
              </a:rPr>
              <a:t> </a:t>
            </a:r>
            <a:r>
              <a:rPr lang="en-US" sz="3000" i="1">
                <a:solidFill>
                  <a:schemeClr val="accent2"/>
                </a:solidFill>
                <a:effectLst>
                  <a:outerShdw blurRad="38100" dist="38100" dir="2700000" algn="tl">
                    <a:srgbClr val="C0C0C0"/>
                  </a:outerShdw>
                </a:effectLst>
                <a:latin typeface="Eras Medium ITC" pitchFamily="34" charset="0"/>
              </a:rPr>
              <a:t>of Christ. </a:t>
            </a:r>
          </a:p>
          <a:p>
            <a:pPr marL="60325" indent="-4763" eaLnBrk="1" hangingPunct="1">
              <a:lnSpc>
                <a:spcPct val="90000"/>
              </a:lnSpc>
              <a:buFontTx/>
              <a:buNone/>
              <a:defRPr/>
            </a:pPr>
            <a:r>
              <a:rPr lang="en-US" i="1">
                <a:solidFill>
                  <a:schemeClr val="accent2"/>
                </a:solidFill>
                <a:effectLst>
                  <a:outerShdw blurRad="38100" dist="38100" dir="2700000" algn="tl">
                    <a:srgbClr val="C0C0C0"/>
                  </a:outerShdw>
                </a:effectLst>
                <a:latin typeface="Eras Medium ITC" pitchFamily="34" charset="0"/>
              </a:rPr>
              <a:t>But even if we or an angel from heaven should preach </a:t>
            </a:r>
            <a:r>
              <a:rPr lang="en-US" i="1" u="sng">
                <a:solidFill>
                  <a:schemeClr val="accent2"/>
                </a:solidFill>
                <a:effectLst>
                  <a:outerShdw blurRad="38100" dist="38100" dir="2700000" algn="tl">
                    <a:srgbClr val="C0C0C0"/>
                  </a:outerShdw>
                </a:effectLst>
                <a:latin typeface="Eras Medium ITC" pitchFamily="34" charset="0"/>
              </a:rPr>
              <a:t>a gospel other than the one we preached to you</a:t>
            </a:r>
            <a:r>
              <a:rPr lang="en-US" i="1">
                <a:solidFill>
                  <a:schemeClr val="accent2"/>
                </a:solidFill>
                <a:effectLst>
                  <a:outerShdw blurRad="38100" dist="38100" dir="2700000" algn="tl">
                    <a:srgbClr val="C0C0C0"/>
                  </a:outerShdw>
                </a:effectLst>
                <a:latin typeface="Eras Medium ITC" pitchFamily="34" charset="0"/>
              </a:rPr>
              <a:t>, let him be eternally </a:t>
            </a:r>
            <a:r>
              <a:rPr lang="en-US">
                <a:solidFill>
                  <a:srgbClr val="E0014A"/>
                </a:solidFill>
                <a:latin typeface="Eras Medium ITC" pitchFamily="34" charset="0"/>
              </a:rPr>
              <a:t>condemned</a:t>
            </a:r>
            <a:r>
              <a:rPr lang="en-US" i="1">
                <a:solidFill>
                  <a:schemeClr val="accent2"/>
                </a:solidFill>
                <a:latin typeface="Eras Medium ITC" pitchFamily="34" charset="0"/>
              </a:rPr>
              <a:t>!”</a:t>
            </a:r>
          </a:p>
          <a:p>
            <a:pPr marL="60325" indent="-4763" algn="r" eaLnBrk="1" hangingPunct="1">
              <a:lnSpc>
                <a:spcPct val="90000"/>
              </a:lnSpc>
              <a:buFontTx/>
              <a:buNone/>
              <a:defRPr/>
            </a:pPr>
            <a:r>
              <a:rPr lang="en-US">
                <a:solidFill>
                  <a:srgbClr val="998966"/>
                </a:solidFill>
                <a:latin typeface="Eras Medium ITC" pitchFamily="34" charset="0"/>
              </a:rPr>
              <a:t>Galatians 1:6-12</a:t>
            </a:r>
          </a:p>
        </p:txBody>
      </p:sp>
      <p:sp>
        <p:nvSpPr>
          <p:cNvPr id="13315" name="Rectangle 8"/>
          <p:cNvSpPr>
            <a:spLocks noGrp="1" noChangeArrowheads="1"/>
          </p:cNvSpPr>
          <p:nvPr>
            <p:ph type="title"/>
          </p:nvPr>
        </p:nvSpPr>
        <p:spPr>
          <a:xfrm>
            <a:off x="0" y="85725"/>
            <a:ext cx="9144000" cy="1143000"/>
          </a:xfrm>
        </p:spPr>
        <p:txBody>
          <a:bodyPr/>
          <a:lstStyle/>
          <a:p>
            <a:pPr eaLnBrk="1" hangingPunct="1"/>
            <a:r>
              <a:rPr lang="en-US" smtClean="0"/>
              <a:t>The </a:t>
            </a:r>
            <a:r>
              <a:rPr lang="en-US" smtClean="0">
                <a:solidFill>
                  <a:srgbClr val="E0014A"/>
                </a:solidFill>
              </a:rPr>
              <a:t>ONE</a:t>
            </a:r>
            <a:r>
              <a:rPr lang="en-US" smtClean="0"/>
              <a:t> Gospel</a:t>
            </a:r>
          </a:p>
        </p:txBody>
      </p:sp>
      <p:sp>
        <p:nvSpPr>
          <p:cNvPr id="13316" name="Rectangle 4"/>
          <p:cNvSpPr>
            <a:spLocks noChangeArrowheads="1"/>
          </p:cNvSpPr>
          <p:nvPr/>
        </p:nvSpPr>
        <p:spPr bwMode="auto">
          <a:xfrm>
            <a:off x="438150" y="1270000"/>
            <a:ext cx="8196263" cy="4995863"/>
          </a:xfrm>
          <a:prstGeom prst="rect">
            <a:avLst/>
          </a:prstGeom>
          <a:gradFill rotWithShape="1">
            <a:gsLst>
              <a:gs pos="0">
                <a:srgbClr val="0066FF">
                  <a:alpha val="18999"/>
                </a:srgbClr>
              </a:gs>
              <a:gs pos="100000">
                <a:srgbClr val="002F76"/>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solidFill>
                <a:srgbClr val="000000"/>
              </a:solidFill>
            </a:endParaRPr>
          </a:p>
        </p:txBody>
      </p:sp>
      <p:sp>
        <p:nvSpPr>
          <p:cNvPr id="2124805" name="Text Box 5"/>
          <p:cNvSpPr txBox="1">
            <a:spLocks noChangeArrowheads="1"/>
          </p:cNvSpPr>
          <p:nvPr/>
        </p:nvSpPr>
        <p:spPr bwMode="auto">
          <a:xfrm>
            <a:off x="3419061" y="1616766"/>
            <a:ext cx="5070889" cy="1175706"/>
          </a:xfrm>
          <a:prstGeom prst="rect">
            <a:avLst/>
          </a:prstGeom>
          <a:ln>
            <a:headEnd/>
            <a:tailEnd/>
          </a:ln>
          <a:effectLst>
            <a:outerShdw blurRad="50800" dist="1270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a:spAutoFit/>
            <a:flatTx/>
          </a:bodyPr>
          <a:lstStyle/>
          <a:p>
            <a:pPr>
              <a:lnSpc>
                <a:spcPct val="85000"/>
              </a:lnSpc>
              <a:spcBef>
                <a:spcPct val="50000"/>
              </a:spcBef>
              <a:defRPr/>
            </a:pPr>
            <a:r>
              <a:rPr lang="en-US" i="0">
                <a:solidFill>
                  <a:srgbClr val="FFFFFF"/>
                </a:solidFill>
              </a:rPr>
              <a:t>How can I be certain? </a:t>
            </a:r>
          </a:p>
          <a:p>
            <a:pPr>
              <a:lnSpc>
                <a:spcPct val="85000"/>
              </a:lnSpc>
              <a:spcBef>
                <a:spcPct val="50000"/>
              </a:spcBef>
              <a:defRPr/>
            </a:pPr>
            <a:r>
              <a:rPr lang="en-US" i="0">
                <a:solidFill>
                  <a:srgbClr val="FFFFFF"/>
                </a:solidFill>
              </a:rPr>
              <a:t>Where would we start?</a:t>
            </a:r>
          </a:p>
        </p:txBody>
      </p:sp>
      <p:sp>
        <p:nvSpPr>
          <p:cNvPr id="2124806" name="Text Box 6"/>
          <p:cNvSpPr txBox="1">
            <a:spLocks noChangeArrowheads="1"/>
          </p:cNvSpPr>
          <p:nvPr/>
        </p:nvSpPr>
        <p:spPr bwMode="auto">
          <a:xfrm>
            <a:off x="3565525" y="3444875"/>
            <a:ext cx="4938713" cy="1555750"/>
          </a:xfrm>
          <a:prstGeom prst="rect">
            <a:avLst/>
          </a:prstGeom>
          <a:noFill/>
          <a:ln w="9525" algn="ctr">
            <a:noFill/>
            <a:miter lim="800000"/>
            <a:headEnd/>
            <a:tailEnd/>
          </a:ln>
          <a:effectLst/>
        </p:spPr>
        <p:txBody>
          <a:bodyPr>
            <a:spAutoFit/>
            <a:flatTx/>
          </a:bodyPr>
          <a:lstStyle/>
          <a:p>
            <a:pPr>
              <a:spcBef>
                <a:spcPct val="50000"/>
              </a:spcBef>
              <a:defRPr/>
            </a:pPr>
            <a:r>
              <a:rPr lang="en-US" sz="9600" i="0" dirty="0">
                <a:solidFill>
                  <a:srgbClr val="FF9900"/>
                </a:solidFill>
                <a:effectLst>
                  <a:outerShdw blurRad="38100" dist="38100" dir="2700000" algn="tl">
                    <a:srgbClr val="000000">
                      <a:alpha val="43137"/>
                    </a:srgbClr>
                  </a:outerShdw>
                </a:effectLst>
                <a:latin typeface="Eras Demi ITC" pitchFamily="34" charset="0"/>
              </a:rPr>
              <a:t>GOSPEL</a:t>
            </a:r>
          </a:p>
        </p:txBody>
      </p:sp>
      <p:pic>
        <p:nvPicPr>
          <p:cNvPr id="8" name="Picture 17" descr="Number On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150" y="1867665"/>
            <a:ext cx="3570927" cy="3603692"/>
          </a:xfrm>
          <a:prstGeom prst="rect">
            <a:avLst/>
          </a:prstGeom>
          <a:no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111826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2124805"/>
                                        </p:tgtEl>
                                        <p:attrNameLst>
                                          <p:attrName>style.visibility</p:attrName>
                                        </p:attrNameLst>
                                      </p:cBhvr>
                                      <p:to>
                                        <p:strVal val="visible"/>
                                      </p:to>
                                    </p:set>
                                    <p:animEffect transition="in" filter="fade">
                                      <p:cBhvr>
                                        <p:cTn id="7" dur="1000"/>
                                        <p:tgtEl>
                                          <p:spTgt spid="2124805"/>
                                        </p:tgtEl>
                                      </p:cBhvr>
                                    </p:animEffect>
                                    <p:anim calcmode="lin" valueType="num">
                                      <p:cBhvr>
                                        <p:cTn id="8" dur="1000" fill="hold"/>
                                        <p:tgtEl>
                                          <p:spTgt spid="2124805"/>
                                        </p:tgtEl>
                                        <p:attrNameLst>
                                          <p:attrName>ppt_x</p:attrName>
                                        </p:attrNameLst>
                                      </p:cBhvr>
                                      <p:tavLst>
                                        <p:tav tm="0">
                                          <p:val>
                                            <p:strVal val="#ppt_x"/>
                                          </p:val>
                                        </p:tav>
                                        <p:tav tm="100000">
                                          <p:val>
                                            <p:strVal val="#ppt_x"/>
                                          </p:val>
                                        </p:tav>
                                      </p:tavLst>
                                    </p:anim>
                                    <p:anim calcmode="lin" valueType="num">
                                      <p:cBhvr>
                                        <p:cTn id="9" dur="1000" fill="hold"/>
                                        <p:tgtEl>
                                          <p:spTgt spid="21248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6850" name="AutoShape 2"/>
          <p:cNvSpPr>
            <a:spLocks noChangeArrowheads="1"/>
          </p:cNvSpPr>
          <p:nvPr/>
        </p:nvSpPr>
        <p:spPr bwMode="auto">
          <a:xfrm rot="5400000">
            <a:off x="5880100" y="4086225"/>
            <a:ext cx="762000" cy="25908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66FF33"/>
          </a:solidFill>
          <a:ln>
            <a:headEnd/>
            <a:tailEnd/>
          </a:ln>
          <a:effectLst>
            <a:outerShdw blurRad="76200" dir="13500000" sy="23000" kx="1200000" algn="br" rotWithShape="0">
              <a:prstClr val="black">
                <a:alpha val="20000"/>
              </a:prstClr>
            </a:outerShdw>
          </a:effectLst>
        </p:spPr>
        <p:style>
          <a:lnRef idx="0">
            <a:schemeClr val="accent2"/>
          </a:lnRef>
          <a:fillRef idx="3">
            <a:schemeClr val="accent2"/>
          </a:fillRef>
          <a:effectRef idx="3">
            <a:schemeClr val="accent2"/>
          </a:effectRef>
          <a:fontRef idx="minor">
            <a:schemeClr val="lt1"/>
          </a:fontRef>
        </p:style>
        <p:txBody>
          <a:bodyPr rot="10800000" vert="eaVert" wrap="none" anchor="ctr">
            <a:flatTx/>
          </a:bodyPr>
          <a:lstStyle/>
          <a:p>
            <a:pPr>
              <a:defRPr/>
            </a:pPr>
            <a:endParaRPr lang="en-US" sz="1800" i="0">
              <a:solidFill>
                <a:srgbClr val="BBE0E3"/>
              </a:solidFill>
              <a:latin typeface="Arial" charset="0"/>
            </a:endParaRPr>
          </a:p>
        </p:txBody>
      </p:sp>
      <p:sp>
        <p:nvSpPr>
          <p:cNvPr id="2126851" name="Text Box 3"/>
          <p:cNvSpPr txBox="1">
            <a:spLocks noChangeArrowheads="1"/>
          </p:cNvSpPr>
          <p:nvPr/>
        </p:nvSpPr>
        <p:spPr bwMode="auto">
          <a:xfrm>
            <a:off x="3536950" y="4308475"/>
            <a:ext cx="5389563" cy="579438"/>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spAutoFit/>
            <a:flatTx/>
          </a:bodyPr>
          <a:lstStyle/>
          <a:p>
            <a:pPr>
              <a:spcBef>
                <a:spcPct val="50000"/>
              </a:spcBef>
              <a:defRPr/>
            </a:pPr>
            <a:r>
              <a:rPr lang="en-US" i="0">
                <a:solidFill>
                  <a:srgbClr val="FFFFFF"/>
                </a:solidFill>
                <a:effectLst>
                  <a:outerShdw blurRad="38100" dist="38100" dir="2700000" algn="tl">
                    <a:srgbClr val="000000"/>
                  </a:outerShdw>
                </a:effectLst>
                <a:latin typeface="Eras Bold ITC" pitchFamily="34" charset="0"/>
              </a:rPr>
              <a:t>TO BRING US TO CHRIST</a:t>
            </a:r>
          </a:p>
        </p:txBody>
      </p:sp>
      <p:sp>
        <p:nvSpPr>
          <p:cNvPr id="2126853" name="Text Box 5"/>
          <p:cNvSpPr txBox="1">
            <a:spLocks noChangeArrowheads="1"/>
          </p:cNvSpPr>
          <p:nvPr/>
        </p:nvSpPr>
        <p:spPr bwMode="auto">
          <a:xfrm>
            <a:off x="4637088" y="2928938"/>
            <a:ext cx="3429000" cy="579437"/>
          </a:xfrm>
          <a:prstGeom prst="rect">
            <a:avLst/>
          </a:prstGeom>
          <a:noFill/>
          <a:ln w="9525" algn="ctr">
            <a:noFill/>
            <a:miter lim="800000"/>
            <a:headEnd/>
            <a:tailEnd/>
          </a:ln>
          <a:effectLst/>
        </p:spPr>
        <p:txBody>
          <a:bodyPr>
            <a:spAutoFit/>
            <a:flatTx/>
          </a:bodyPr>
          <a:lstStyle/>
          <a:p>
            <a:pPr>
              <a:spcBef>
                <a:spcPct val="50000"/>
              </a:spcBef>
              <a:defRPr/>
            </a:pPr>
            <a:r>
              <a:rPr lang="en-US" i="0">
                <a:solidFill>
                  <a:srgbClr val="333399"/>
                </a:solidFill>
                <a:effectLst>
                  <a:outerShdw blurRad="38100" dist="38100" dir="2700000" algn="tl">
                    <a:srgbClr val="C0C0C0"/>
                  </a:outerShdw>
                </a:effectLst>
                <a:latin typeface="Eras Bold ITC" pitchFamily="34" charset="0"/>
              </a:rPr>
              <a:t>TEACHER</a:t>
            </a:r>
          </a:p>
        </p:txBody>
      </p:sp>
      <p:sp>
        <p:nvSpPr>
          <p:cNvPr id="2126854" name="AutoShape 6"/>
          <p:cNvSpPr>
            <a:spLocks noChangeArrowheads="1"/>
          </p:cNvSpPr>
          <p:nvPr/>
        </p:nvSpPr>
        <p:spPr bwMode="auto">
          <a:xfrm rot="5400000">
            <a:off x="5880100" y="2613025"/>
            <a:ext cx="762000" cy="25908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66FF33"/>
          </a:solidFill>
          <a:ln>
            <a:headEnd/>
            <a:tailEnd/>
          </a:ln>
          <a:effectLst>
            <a:outerShdw blurRad="76200" dir="13500000" sy="23000" kx="1200000" algn="br" rotWithShape="0">
              <a:prstClr val="black">
                <a:alpha val="20000"/>
              </a:prstClr>
            </a:outerShdw>
          </a:effectLst>
        </p:spPr>
        <p:style>
          <a:lnRef idx="0">
            <a:schemeClr val="accent2"/>
          </a:lnRef>
          <a:fillRef idx="3">
            <a:schemeClr val="accent2"/>
          </a:fillRef>
          <a:effectRef idx="3">
            <a:schemeClr val="accent2"/>
          </a:effectRef>
          <a:fontRef idx="minor">
            <a:schemeClr val="lt1"/>
          </a:fontRef>
        </p:style>
        <p:txBody>
          <a:bodyPr rot="10800000" vert="eaVert" wrap="none" anchor="ctr">
            <a:flatTx/>
          </a:bodyPr>
          <a:lstStyle/>
          <a:p>
            <a:pPr>
              <a:defRPr/>
            </a:pPr>
            <a:endParaRPr lang="en-US" sz="1800" i="0">
              <a:solidFill>
                <a:srgbClr val="BBE0E3"/>
              </a:solidFill>
              <a:latin typeface="Arial" charset="0"/>
            </a:endParaRPr>
          </a:p>
        </p:txBody>
      </p:sp>
      <p:sp>
        <p:nvSpPr>
          <p:cNvPr id="2126855" name="Text Box 7"/>
          <p:cNvSpPr txBox="1">
            <a:spLocks noChangeArrowheads="1"/>
          </p:cNvSpPr>
          <p:nvPr/>
        </p:nvSpPr>
        <p:spPr bwMode="auto">
          <a:xfrm>
            <a:off x="3724275" y="5869548"/>
            <a:ext cx="5102225" cy="579438"/>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spAutoFit/>
            <a:flatTx/>
          </a:bodyPr>
          <a:lstStyle/>
          <a:p>
            <a:pPr>
              <a:spcBef>
                <a:spcPct val="50000"/>
              </a:spcBef>
              <a:defRPr/>
            </a:pPr>
            <a:r>
              <a:rPr lang="en-US" i="0" dirty="0">
                <a:solidFill>
                  <a:srgbClr val="FFFF00"/>
                </a:solidFill>
                <a:effectLst>
                  <a:outerShdw blurRad="38100" dist="38100" dir="2700000" algn="tl">
                    <a:srgbClr val="000000">
                      <a:alpha val="43137"/>
                    </a:srgbClr>
                  </a:outerShdw>
                </a:effectLst>
                <a:latin typeface="Eras Bold ITC" pitchFamily="34" charset="0"/>
              </a:rPr>
              <a:t>JUSTIFIED BY FAITH</a:t>
            </a:r>
          </a:p>
        </p:txBody>
      </p:sp>
      <p:sp>
        <p:nvSpPr>
          <p:cNvPr id="2126856" name="Text Box 8"/>
          <p:cNvSpPr txBox="1">
            <a:spLocks noChangeArrowheads="1"/>
          </p:cNvSpPr>
          <p:nvPr/>
        </p:nvSpPr>
        <p:spPr bwMode="auto">
          <a:xfrm>
            <a:off x="4657725" y="1519238"/>
            <a:ext cx="34290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3200" i="1">
                <a:solidFill>
                  <a:schemeClr val="tx1"/>
                </a:solidFill>
                <a:latin typeface="Eras Medium ITC" pitchFamily="34" charset="0"/>
                <a:cs typeface="Arial" pitchFamily="34" charset="0"/>
              </a:defRPr>
            </a:lvl1pPr>
            <a:lvl2pPr marL="742950" indent="-285750" eaLnBrk="0" hangingPunct="0">
              <a:defRPr sz="3200" i="1">
                <a:solidFill>
                  <a:schemeClr val="tx1"/>
                </a:solidFill>
                <a:latin typeface="Eras Medium ITC" pitchFamily="34" charset="0"/>
                <a:cs typeface="Arial" pitchFamily="34" charset="0"/>
              </a:defRPr>
            </a:lvl2pPr>
            <a:lvl3pPr marL="1143000" indent="-228600" eaLnBrk="0" hangingPunct="0">
              <a:defRPr sz="3200" i="1">
                <a:solidFill>
                  <a:schemeClr val="tx1"/>
                </a:solidFill>
                <a:latin typeface="Eras Medium ITC" pitchFamily="34" charset="0"/>
                <a:cs typeface="Arial" pitchFamily="34" charset="0"/>
              </a:defRPr>
            </a:lvl3pPr>
            <a:lvl4pPr marL="1600200" indent="-228600" eaLnBrk="0" hangingPunct="0">
              <a:defRPr sz="3200" i="1">
                <a:solidFill>
                  <a:schemeClr val="tx1"/>
                </a:solidFill>
                <a:latin typeface="Eras Medium ITC" pitchFamily="34" charset="0"/>
                <a:cs typeface="Arial" pitchFamily="34" charset="0"/>
              </a:defRPr>
            </a:lvl4pPr>
            <a:lvl5pPr marL="2057400" indent="-228600" eaLnBrk="0" hangingPunct="0">
              <a:defRPr sz="3200" i="1">
                <a:solidFill>
                  <a:schemeClr val="tx1"/>
                </a:solidFill>
                <a:latin typeface="Eras Medium ITC" pitchFamily="34" charset="0"/>
                <a:cs typeface="Arial" pitchFamily="34" charset="0"/>
              </a:defRPr>
            </a:lvl5pPr>
            <a:lvl6pPr marL="2514600" indent="-228600" eaLnBrk="0" fontAlgn="base" hangingPunct="0">
              <a:spcBef>
                <a:spcPct val="0"/>
              </a:spcBef>
              <a:spcAft>
                <a:spcPct val="0"/>
              </a:spcAft>
              <a:defRPr sz="3200" i="1">
                <a:solidFill>
                  <a:schemeClr val="tx1"/>
                </a:solidFill>
                <a:latin typeface="Eras Medium ITC" pitchFamily="34" charset="0"/>
                <a:cs typeface="Arial" pitchFamily="34" charset="0"/>
              </a:defRPr>
            </a:lvl6pPr>
            <a:lvl7pPr marL="2971800" indent="-228600" eaLnBrk="0" fontAlgn="base" hangingPunct="0">
              <a:spcBef>
                <a:spcPct val="0"/>
              </a:spcBef>
              <a:spcAft>
                <a:spcPct val="0"/>
              </a:spcAft>
              <a:defRPr sz="3200" i="1">
                <a:solidFill>
                  <a:schemeClr val="tx1"/>
                </a:solidFill>
                <a:latin typeface="Eras Medium ITC" pitchFamily="34" charset="0"/>
                <a:cs typeface="Arial" pitchFamily="34" charset="0"/>
              </a:defRPr>
            </a:lvl7pPr>
            <a:lvl8pPr marL="3429000" indent="-228600" eaLnBrk="0" fontAlgn="base" hangingPunct="0">
              <a:spcBef>
                <a:spcPct val="0"/>
              </a:spcBef>
              <a:spcAft>
                <a:spcPct val="0"/>
              </a:spcAft>
              <a:defRPr sz="3200" i="1">
                <a:solidFill>
                  <a:schemeClr val="tx1"/>
                </a:solidFill>
                <a:latin typeface="Eras Medium ITC" pitchFamily="34" charset="0"/>
                <a:cs typeface="Arial" pitchFamily="34" charset="0"/>
              </a:defRPr>
            </a:lvl8pPr>
            <a:lvl9pPr marL="3886200" indent="-228600" eaLnBrk="0" fontAlgn="base" hangingPunct="0">
              <a:spcBef>
                <a:spcPct val="0"/>
              </a:spcBef>
              <a:spcAft>
                <a:spcPct val="0"/>
              </a:spcAft>
              <a:defRPr sz="3200" i="1">
                <a:solidFill>
                  <a:schemeClr val="tx1"/>
                </a:solidFill>
                <a:latin typeface="Eras Medium ITC" pitchFamily="34" charset="0"/>
                <a:cs typeface="Arial" pitchFamily="34" charset="0"/>
              </a:defRPr>
            </a:lvl9pPr>
          </a:lstStyle>
          <a:p>
            <a:pPr eaLnBrk="1" hangingPunct="1">
              <a:spcBef>
                <a:spcPct val="50000"/>
              </a:spcBef>
            </a:pPr>
            <a:r>
              <a:rPr lang="en-US" i="0">
                <a:solidFill>
                  <a:srgbClr val="333399"/>
                </a:solidFill>
                <a:latin typeface="Eras Bold ITC" pitchFamily="34" charset="0"/>
              </a:rPr>
              <a:t>OLD LAW</a:t>
            </a:r>
          </a:p>
        </p:txBody>
      </p:sp>
      <p:sp>
        <p:nvSpPr>
          <p:cNvPr id="2126857" name="AutoShape 9"/>
          <p:cNvSpPr>
            <a:spLocks noChangeArrowheads="1"/>
          </p:cNvSpPr>
          <p:nvPr/>
        </p:nvSpPr>
        <p:spPr bwMode="auto">
          <a:xfrm rot="5400000">
            <a:off x="5895975" y="1266825"/>
            <a:ext cx="762000" cy="25908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66FF33"/>
          </a:solidFill>
          <a:ln>
            <a:headEnd/>
            <a:tailEnd/>
          </a:ln>
          <a:effectLst>
            <a:outerShdw blurRad="76200" dir="13500000" sy="23000" kx="1200000" algn="br" rotWithShape="0">
              <a:prstClr val="black">
                <a:alpha val="20000"/>
              </a:prstClr>
            </a:outerShdw>
          </a:effectLst>
        </p:spPr>
        <p:style>
          <a:lnRef idx="0">
            <a:schemeClr val="accent2"/>
          </a:lnRef>
          <a:fillRef idx="3">
            <a:schemeClr val="accent2"/>
          </a:fillRef>
          <a:effectRef idx="3">
            <a:schemeClr val="accent2"/>
          </a:effectRef>
          <a:fontRef idx="minor">
            <a:schemeClr val="lt1"/>
          </a:fontRef>
        </p:style>
        <p:txBody>
          <a:bodyPr rot="10800000" vert="eaVert" wrap="none" anchor="ctr">
            <a:flatTx/>
          </a:bodyPr>
          <a:lstStyle/>
          <a:p>
            <a:pPr>
              <a:defRPr/>
            </a:pPr>
            <a:endParaRPr lang="en-US" sz="1800" i="0">
              <a:solidFill>
                <a:srgbClr val="BBE0E3"/>
              </a:solidFill>
              <a:latin typeface="Arial" charset="0"/>
            </a:endParaRPr>
          </a:p>
        </p:txBody>
      </p:sp>
      <p:sp>
        <p:nvSpPr>
          <p:cNvPr id="2126858" name="AutoShape 10"/>
          <p:cNvSpPr>
            <a:spLocks noChangeArrowheads="1"/>
          </p:cNvSpPr>
          <p:nvPr/>
        </p:nvSpPr>
        <p:spPr bwMode="auto">
          <a:xfrm flipV="1">
            <a:off x="3981450" y="762000"/>
            <a:ext cx="3332163" cy="725488"/>
          </a:xfrm>
          <a:custGeom>
            <a:avLst/>
            <a:gdLst>
              <a:gd name="G0" fmla="+- 9257 0 0"/>
              <a:gd name="G1" fmla="+- 18399 0 0"/>
              <a:gd name="G2" fmla="+- 9027 0 0"/>
              <a:gd name="G3" fmla="*/ 9257 1 2"/>
              <a:gd name="G4" fmla="+- G3 10800 0"/>
              <a:gd name="G5" fmla="+- 21600 9257 18399"/>
              <a:gd name="G6" fmla="+- 18399 9027 0"/>
              <a:gd name="G7" fmla="*/ G6 1 2"/>
              <a:gd name="G8" fmla="*/ 18399 2 1"/>
              <a:gd name="G9" fmla="+- G8 0 21600"/>
              <a:gd name="G10" fmla="*/ 21600 G0 G1"/>
              <a:gd name="G11" fmla="*/ 21600 G4 G1"/>
              <a:gd name="G12" fmla="*/ 21600 G5 G1"/>
              <a:gd name="G13" fmla="*/ 21600 G7 G1"/>
              <a:gd name="G14" fmla="*/ 18399 1 2"/>
              <a:gd name="G15" fmla="+- G5 0 G4"/>
              <a:gd name="G16" fmla="+- G0 0 G4"/>
              <a:gd name="G17" fmla="*/ G2 G15 G16"/>
              <a:gd name="T0" fmla="*/ 15429 w 21600"/>
              <a:gd name="T1" fmla="*/ 0 h 21600"/>
              <a:gd name="T2" fmla="*/ 9257 w 21600"/>
              <a:gd name="T3" fmla="*/ 9027 h 21600"/>
              <a:gd name="T4" fmla="*/ 0 w 21600"/>
              <a:gd name="T5" fmla="*/ 18113 h 21600"/>
              <a:gd name="T6" fmla="*/ 9200 w 21600"/>
              <a:gd name="T7" fmla="*/ 21600 h 21600"/>
              <a:gd name="T8" fmla="*/ 18399 w 21600"/>
              <a:gd name="T9" fmla="*/ 16099 h 21600"/>
              <a:gd name="T10" fmla="*/ 21600 w 21600"/>
              <a:gd name="T11" fmla="*/ 9027 h 21600"/>
              <a:gd name="T12" fmla="*/ 17694720 60000 65536"/>
              <a:gd name="T13" fmla="*/ 11796480 60000 65536"/>
              <a:gd name="T14" fmla="*/ 11796480 60000 65536"/>
              <a:gd name="T15" fmla="*/ 5898240 60000 65536"/>
              <a:gd name="T16" fmla="*/ 0 60000 65536"/>
              <a:gd name="T17" fmla="*/ 0 60000 65536"/>
              <a:gd name="T18" fmla="*/ 0 w 21600"/>
              <a:gd name="T19" fmla="*/ G12 h 21600"/>
              <a:gd name="T20" fmla="*/ G1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9027"/>
                </a:lnTo>
                <a:lnTo>
                  <a:pt x="12458" y="9027"/>
                </a:lnTo>
                <a:lnTo>
                  <a:pt x="12458" y="14625"/>
                </a:lnTo>
                <a:lnTo>
                  <a:pt x="0" y="14625"/>
                </a:lnTo>
                <a:lnTo>
                  <a:pt x="0" y="21600"/>
                </a:lnTo>
                <a:lnTo>
                  <a:pt x="18399" y="21600"/>
                </a:lnTo>
                <a:lnTo>
                  <a:pt x="18399" y="9027"/>
                </a:lnTo>
                <a:lnTo>
                  <a:pt x="21600" y="9027"/>
                </a:lnTo>
                <a:close/>
              </a:path>
            </a:pathLst>
          </a:custGeom>
          <a:solidFill>
            <a:srgbClr val="66FF33"/>
          </a:solidFill>
          <a:ln>
            <a:headEnd/>
            <a:tailEnd/>
          </a:ln>
          <a:effectLst>
            <a:outerShdw blurRad="76200" dir="13500000" sy="23000" kx="1200000" algn="br" rotWithShape="0">
              <a:prstClr val="black">
                <a:alpha val="20000"/>
              </a:prstClr>
            </a:outerShdw>
          </a:effectLst>
        </p:spPr>
        <p:style>
          <a:lnRef idx="0">
            <a:schemeClr val="accent2"/>
          </a:lnRef>
          <a:fillRef idx="3">
            <a:schemeClr val="accent2"/>
          </a:fillRef>
          <a:effectRef idx="3">
            <a:schemeClr val="accent2"/>
          </a:effectRef>
          <a:fontRef idx="minor">
            <a:schemeClr val="lt1"/>
          </a:fontRef>
        </p:style>
        <p:txBody>
          <a:bodyPr wrap="none" anchor="ctr">
            <a:flatTx/>
          </a:bodyPr>
          <a:lstStyle/>
          <a:p>
            <a:pPr>
              <a:defRPr/>
            </a:pPr>
            <a:endParaRPr lang="en-US">
              <a:solidFill>
                <a:srgbClr val="FFFFFF"/>
              </a:solidFill>
            </a:endParaRPr>
          </a:p>
        </p:txBody>
      </p:sp>
      <p:sp>
        <p:nvSpPr>
          <p:cNvPr id="2126859" name="Text Box 11"/>
          <p:cNvSpPr txBox="1">
            <a:spLocks noChangeArrowheads="1"/>
          </p:cNvSpPr>
          <p:nvPr/>
        </p:nvSpPr>
        <p:spPr bwMode="auto">
          <a:xfrm>
            <a:off x="219075" y="1262063"/>
            <a:ext cx="2974975" cy="4690515"/>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spAutoFit/>
          </a:bodyPr>
          <a:lstStyle/>
          <a:p>
            <a:pPr>
              <a:lnSpc>
                <a:spcPct val="90000"/>
              </a:lnSpc>
              <a:spcBef>
                <a:spcPct val="50000"/>
              </a:spcBef>
              <a:defRPr/>
            </a:pPr>
            <a:r>
              <a:rPr lang="en-US" sz="1800" b="1" i="0" dirty="0">
                <a:solidFill>
                  <a:srgbClr val="FFFF00"/>
                </a:solidFill>
              </a:rPr>
              <a:t>Also:  Rom. 15:4 </a:t>
            </a:r>
          </a:p>
          <a:p>
            <a:pPr>
              <a:lnSpc>
                <a:spcPct val="90000"/>
              </a:lnSpc>
              <a:defRPr/>
            </a:pPr>
            <a:r>
              <a:rPr lang="en-US" sz="2000" b="1" dirty="0">
                <a:solidFill>
                  <a:srgbClr val="F4FFD5"/>
                </a:solidFill>
              </a:rPr>
              <a:t>For whatever things were written before were </a:t>
            </a:r>
            <a:r>
              <a:rPr lang="en-US" sz="2000" b="1" u="sng" dirty="0">
                <a:solidFill>
                  <a:srgbClr val="FFFF66"/>
                </a:solidFill>
              </a:rPr>
              <a:t>written for our learning,</a:t>
            </a:r>
            <a:r>
              <a:rPr lang="en-US" sz="2000" b="1" dirty="0">
                <a:solidFill>
                  <a:srgbClr val="F4FFD5"/>
                </a:solidFill>
              </a:rPr>
              <a:t> that we through the patience and comfort of the Scriptures might have hope.</a:t>
            </a:r>
          </a:p>
          <a:p>
            <a:pPr>
              <a:lnSpc>
                <a:spcPct val="90000"/>
              </a:lnSpc>
              <a:defRPr/>
            </a:pPr>
            <a:endParaRPr lang="en-US" sz="2000" b="1" i="0" dirty="0">
              <a:solidFill>
                <a:srgbClr val="F4FFD5"/>
              </a:solidFill>
            </a:endParaRPr>
          </a:p>
          <a:p>
            <a:pPr>
              <a:lnSpc>
                <a:spcPct val="90000"/>
              </a:lnSpc>
              <a:defRPr/>
            </a:pPr>
            <a:r>
              <a:rPr lang="en-US" sz="1800" b="1" i="0" dirty="0">
                <a:solidFill>
                  <a:srgbClr val="FFFF00"/>
                </a:solidFill>
              </a:rPr>
              <a:t>1 Cor. 10:11</a:t>
            </a:r>
          </a:p>
          <a:p>
            <a:pPr>
              <a:lnSpc>
                <a:spcPct val="90000"/>
              </a:lnSpc>
              <a:defRPr/>
            </a:pPr>
            <a:r>
              <a:rPr lang="en-US" sz="2000" b="1" dirty="0">
                <a:solidFill>
                  <a:srgbClr val="FFFFFF"/>
                </a:solidFill>
              </a:rPr>
              <a:t>Now these things happened to them </a:t>
            </a:r>
            <a:r>
              <a:rPr lang="en-US" sz="2000" b="1" u="sng" dirty="0">
                <a:solidFill>
                  <a:srgbClr val="FFFF00"/>
                </a:solidFill>
              </a:rPr>
              <a:t>as an example</a:t>
            </a:r>
            <a:r>
              <a:rPr lang="en-US" sz="2000" b="1" dirty="0">
                <a:solidFill>
                  <a:srgbClr val="FFFFFF"/>
                </a:solidFill>
              </a:rPr>
              <a:t>, and they were </a:t>
            </a:r>
            <a:r>
              <a:rPr lang="en-US" sz="2000" b="1" u="sng" dirty="0">
                <a:solidFill>
                  <a:srgbClr val="FFFF66"/>
                </a:solidFill>
              </a:rPr>
              <a:t>written for our instruction</a:t>
            </a:r>
          </a:p>
          <a:p>
            <a:pPr>
              <a:lnSpc>
                <a:spcPct val="90000"/>
              </a:lnSpc>
              <a:defRPr/>
            </a:pPr>
            <a:r>
              <a:rPr lang="en-US" sz="1400" b="1" i="0" dirty="0">
                <a:solidFill>
                  <a:srgbClr val="FFFFFF"/>
                </a:solidFill>
                <a:effectLst>
                  <a:outerShdw blurRad="38100" dist="38100" dir="2700000" algn="tl">
                    <a:srgbClr val="000000"/>
                  </a:outerShdw>
                </a:effectLst>
              </a:rPr>
              <a:t>(see also 2 Tim 3:14-15</a:t>
            </a:r>
            <a:r>
              <a:rPr lang="en-US" sz="1600" b="1" i="0" dirty="0">
                <a:solidFill>
                  <a:srgbClr val="FFFFFF"/>
                </a:solidFill>
                <a:effectLst>
                  <a:outerShdw blurRad="38100" dist="38100" dir="2700000" algn="tl">
                    <a:srgbClr val="000000"/>
                  </a:outerShdw>
                </a:effectLst>
              </a:rPr>
              <a:t>)</a:t>
            </a:r>
          </a:p>
        </p:txBody>
      </p:sp>
      <p:sp>
        <p:nvSpPr>
          <p:cNvPr id="14361" name="Rectangle 14"/>
          <p:cNvSpPr>
            <a:spLocks noGrp="1" noChangeArrowheads="1"/>
          </p:cNvSpPr>
          <p:nvPr>
            <p:ph type="title"/>
          </p:nvPr>
        </p:nvSpPr>
        <p:spPr>
          <a:xfrm>
            <a:off x="182563" y="258763"/>
            <a:ext cx="8961437" cy="1143000"/>
          </a:xfrm>
        </p:spPr>
        <p:txBody>
          <a:bodyPr/>
          <a:lstStyle/>
          <a:p>
            <a:pPr algn="l" eaLnBrk="1" hangingPunct="1"/>
            <a:r>
              <a:rPr lang="en-US" sz="4000" smtClean="0">
                <a:solidFill>
                  <a:srgbClr val="E0014A"/>
                </a:solidFill>
                <a:latin typeface="Eras Bold ITC" pitchFamily="34" charset="0"/>
              </a:rPr>
              <a:t>Galatians 3:24</a:t>
            </a:r>
          </a:p>
        </p:txBody>
      </p:sp>
    </p:spTree>
    <p:extLst>
      <p:ext uri="{BB962C8B-B14F-4D97-AF65-F5344CB8AC3E}">
        <p14:creationId xmlns:p14="http://schemas.microsoft.com/office/powerpoint/2010/main" val="74534546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iterate type="lt">
                                    <p:tmPct val="0"/>
                                  </p:iterate>
                                  <p:childTnLst>
                                    <p:set>
                                      <p:cBhvr>
                                        <p:cTn id="6" dur="1" fill="hold">
                                          <p:stCondLst>
                                            <p:cond delay="0"/>
                                          </p:stCondLst>
                                        </p:cTn>
                                        <p:tgtEl>
                                          <p:spTgt spid="2126858"/>
                                        </p:tgtEl>
                                        <p:attrNameLst>
                                          <p:attrName>style.visibility</p:attrName>
                                        </p:attrNameLst>
                                      </p:cBhvr>
                                      <p:to>
                                        <p:strVal val="visible"/>
                                      </p:to>
                                    </p:set>
                                    <p:animEffect transition="in" filter="wipe(left)">
                                      <p:cBhvr>
                                        <p:cTn id="7" dur="1000"/>
                                        <p:tgtEl>
                                          <p:spTgt spid="2126858"/>
                                        </p:tgtEl>
                                      </p:cBhvr>
                                    </p:animEffect>
                                  </p:childTnLst>
                                </p:cTn>
                              </p:par>
                            </p:childTnLst>
                          </p:cTn>
                        </p:par>
                        <p:par>
                          <p:cTn id="8" fill="hold" nodeType="afterGroup">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2126856"/>
                                        </p:tgtEl>
                                        <p:attrNameLst>
                                          <p:attrName>style.visibility</p:attrName>
                                        </p:attrNameLst>
                                      </p:cBhvr>
                                      <p:to>
                                        <p:strVal val="visible"/>
                                      </p:to>
                                    </p:set>
                                    <p:anim calcmode="lin" valueType="num">
                                      <p:cBhvr additive="base">
                                        <p:cTn id="11" dur="500" fill="hold"/>
                                        <p:tgtEl>
                                          <p:spTgt spid="2126856"/>
                                        </p:tgtEl>
                                        <p:attrNameLst>
                                          <p:attrName>ppt_x</p:attrName>
                                        </p:attrNameLst>
                                      </p:cBhvr>
                                      <p:tavLst>
                                        <p:tav tm="0">
                                          <p:val>
                                            <p:strVal val="#ppt_x"/>
                                          </p:val>
                                        </p:tav>
                                        <p:tav tm="100000">
                                          <p:val>
                                            <p:strVal val="#ppt_x"/>
                                          </p:val>
                                        </p:tav>
                                      </p:tavLst>
                                    </p:anim>
                                    <p:anim calcmode="lin" valueType="num">
                                      <p:cBhvr additive="base">
                                        <p:cTn id="12" dur="500" fill="hold"/>
                                        <p:tgtEl>
                                          <p:spTgt spid="2126856"/>
                                        </p:tgtEl>
                                        <p:attrNameLst>
                                          <p:attrName>ppt_y</p:attrName>
                                        </p:attrNameLst>
                                      </p:cBhvr>
                                      <p:tavLst>
                                        <p:tav tm="0">
                                          <p:val>
                                            <p:strVal val="0-#ppt_h/2"/>
                                          </p:val>
                                        </p:tav>
                                        <p:tav tm="100000">
                                          <p:val>
                                            <p:strVal val="#ppt_y"/>
                                          </p:val>
                                        </p:tav>
                                      </p:tavLst>
                                    </p:anim>
                                  </p:childTnLst>
                                </p:cTn>
                              </p:par>
                            </p:childTnLst>
                          </p:cTn>
                        </p:par>
                        <p:par>
                          <p:cTn id="13" fill="hold" nodeType="afterGroup">
                            <p:stCondLst>
                              <p:cond delay="1500"/>
                            </p:stCondLst>
                            <p:childTnLst>
                              <p:par>
                                <p:cTn id="14" presetID="22" presetClass="entr" presetSubtype="1" fill="hold" nodeType="afterEffect">
                                  <p:stCondLst>
                                    <p:cond delay="0"/>
                                  </p:stCondLst>
                                  <p:childTnLst>
                                    <p:set>
                                      <p:cBhvr>
                                        <p:cTn id="15" dur="1" fill="hold">
                                          <p:stCondLst>
                                            <p:cond delay="0"/>
                                          </p:stCondLst>
                                        </p:cTn>
                                        <p:tgtEl>
                                          <p:spTgt spid="2126857"/>
                                        </p:tgtEl>
                                        <p:attrNameLst>
                                          <p:attrName>style.visibility</p:attrName>
                                        </p:attrNameLst>
                                      </p:cBhvr>
                                      <p:to>
                                        <p:strVal val="visible"/>
                                      </p:to>
                                    </p:set>
                                    <p:animEffect transition="in" filter="wipe(up)">
                                      <p:cBhvr>
                                        <p:cTn id="16" dur="1000"/>
                                        <p:tgtEl>
                                          <p:spTgt spid="212685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126853"/>
                                        </p:tgtEl>
                                        <p:attrNameLst>
                                          <p:attrName>style.visibility</p:attrName>
                                        </p:attrNameLst>
                                      </p:cBhvr>
                                      <p:to>
                                        <p:strVal val="visible"/>
                                      </p:to>
                                    </p:set>
                                    <p:animEffect transition="in" filter="fade">
                                      <p:cBhvr>
                                        <p:cTn id="19" dur="2000"/>
                                        <p:tgtEl>
                                          <p:spTgt spid="2126853"/>
                                        </p:tgtEl>
                                      </p:cBhvr>
                                    </p:animEffect>
                                  </p:childTnLst>
                                </p:cTn>
                              </p:par>
                            </p:childTnLst>
                          </p:cTn>
                        </p:par>
                        <p:par>
                          <p:cTn id="20" fill="hold" nodeType="afterGroup">
                            <p:stCondLst>
                              <p:cond delay="3500"/>
                            </p:stCondLst>
                            <p:childTnLst>
                              <p:par>
                                <p:cTn id="21" presetID="22" presetClass="entr" presetSubtype="1" fill="hold" nodeType="afterEffect">
                                  <p:stCondLst>
                                    <p:cond delay="0"/>
                                  </p:stCondLst>
                                  <p:childTnLst>
                                    <p:set>
                                      <p:cBhvr>
                                        <p:cTn id="22" dur="1" fill="hold">
                                          <p:stCondLst>
                                            <p:cond delay="0"/>
                                          </p:stCondLst>
                                        </p:cTn>
                                        <p:tgtEl>
                                          <p:spTgt spid="2126854"/>
                                        </p:tgtEl>
                                        <p:attrNameLst>
                                          <p:attrName>style.visibility</p:attrName>
                                        </p:attrNameLst>
                                      </p:cBhvr>
                                      <p:to>
                                        <p:strVal val="visible"/>
                                      </p:to>
                                    </p:set>
                                    <p:animEffect transition="in" filter="wipe(up)">
                                      <p:cBhvr>
                                        <p:cTn id="23" dur="1000"/>
                                        <p:tgtEl>
                                          <p:spTgt spid="2126854"/>
                                        </p:tgtEl>
                                      </p:cBhvr>
                                    </p:animEffect>
                                  </p:childTnLst>
                                </p:cTn>
                              </p:par>
                            </p:childTnLst>
                          </p:cTn>
                        </p:par>
                        <p:par>
                          <p:cTn id="24" fill="hold" nodeType="afterGroup">
                            <p:stCondLst>
                              <p:cond delay="4500"/>
                            </p:stCondLst>
                            <p:childTnLst>
                              <p:par>
                                <p:cTn id="25" presetID="2" presetClass="entr" presetSubtype="1" fill="hold" nodeType="afterEffect">
                                  <p:stCondLst>
                                    <p:cond delay="0"/>
                                  </p:stCondLst>
                                  <p:childTnLst>
                                    <p:set>
                                      <p:cBhvr>
                                        <p:cTn id="26" dur="1" fill="hold">
                                          <p:stCondLst>
                                            <p:cond delay="0"/>
                                          </p:stCondLst>
                                        </p:cTn>
                                        <p:tgtEl>
                                          <p:spTgt spid="2126851"/>
                                        </p:tgtEl>
                                        <p:attrNameLst>
                                          <p:attrName>style.visibility</p:attrName>
                                        </p:attrNameLst>
                                      </p:cBhvr>
                                      <p:to>
                                        <p:strVal val="visible"/>
                                      </p:to>
                                    </p:set>
                                    <p:anim calcmode="lin" valueType="num">
                                      <p:cBhvr additive="base">
                                        <p:cTn id="27" dur="500" fill="hold"/>
                                        <p:tgtEl>
                                          <p:spTgt spid="2126851"/>
                                        </p:tgtEl>
                                        <p:attrNameLst>
                                          <p:attrName>ppt_x</p:attrName>
                                        </p:attrNameLst>
                                      </p:cBhvr>
                                      <p:tavLst>
                                        <p:tav tm="0">
                                          <p:val>
                                            <p:strVal val="#ppt_x"/>
                                          </p:val>
                                        </p:tav>
                                        <p:tav tm="100000">
                                          <p:val>
                                            <p:strVal val="#ppt_x"/>
                                          </p:val>
                                        </p:tav>
                                      </p:tavLst>
                                    </p:anim>
                                    <p:anim calcmode="lin" valueType="num">
                                      <p:cBhvr additive="base">
                                        <p:cTn id="28" dur="500" fill="hold"/>
                                        <p:tgtEl>
                                          <p:spTgt spid="2126851"/>
                                        </p:tgtEl>
                                        <p:attrNameLst>
                                          <p:attrName>ppt_y</p:attrName>
                                        </p:attrNameLst>
                                      </p:cBhvr>
                                      <p:tavLst>
                                        <p:tav tm="0">
                                          <p:val>
                                            <p:strVal val="0-#ppt_h/2"/>
                                          </p:val>
                                        </p:tav>
                                        <p:tav tm="100000">
                                          <p:val>
                                            <p:strVal val="#ppt_y"/>
                                          </p:val>
                                        </p:tav>
                                      </p:tavLst>
                                    </p:anim>
                                  </p:childTnLst>
                                </p:cTn>
                              </p:par>
                            </p:childTnLst>
                          </p:cTn>
                        </p:par>
                        <p:par>
                          <p:cTn id="29" fill="hold" nodeType="afterGroup">
                            <p:stCondLst>
                              <p:cond delay="5000"/>
                            </p:stCondLst>
                            <p:childTnLst>
                              <p:par>
                                <p:cTn id="30" presetID="22" presetClass="entr" presetSubtype="1" fill="hold" nodeType="afterEffect">
                                  <p:stCondLst>
                                    <p:cond delay="0"/>
                                  </p:stCondLst>
                                  <p:childTnLst>
                                    <p:set>
                                      <p:cBhvr>
                                        <p:cTn id="31" dur="1" fill="hold">
                                          <p:stCondLst>
                                            <p:cond delay="0"/>
                                          </p:stCondLst>
                                        </p:cTn>
                                        <p:tgtEl>
                                          <p:spTgt spid="2126850"/>
                                        </p:tgtEl>
                                        <p:attrNameLst>
                                          <p:attrName>style.visibility</p:attrName>
                                        </p:attrNameLst>
                                      </p:cBhvr>
                                      <p:to>
                                        <p:strVal val="visible"/>
                                      </p:to>
                                    </p:set>
                                    <p:animEffect transition="in" filter="wipe(up)">
                                      <p:cBhvr>
                                        <p:cTn id="32" dur="1000"/>
                                        <p:tgtEl>
                                          <p:spTgt spid="2126850"/>
                                        </p:tgtEl>
                                      </p:cBhvr>
                                    </p:animEffect>
                                  </p:childTnLst>
                                </p:cTn>
                              </p:par>
                            </p:childTnLst>
                          </p:cTn>
                        </p:par>
                        <p:par>
                          <p:cTn id="33" fill="hold" nodeType="afterGroup">
                            <p:stCondLst>
                              <p:cond delay="6000"/>
                            </p:stCondLst>
                            <p:childTnLst>
                              <p:par>
                                <p:cTn id="34" presetID="2" presetClass="entr" presetSubtype="1" fill="hold" nodeType="afterEffect">
                                  <p:stCondLst>
                                    <p:cond delay="0"/>
                                  </p:stCondLst>
                                  <p:childTnLst>
                                    <p:set>
                                      <p:cBhvr>
                                        <p:cTn id="35" dur="1" fill="hold">
                                          <p:stCondLst>
                                            <p:cond delay="0"/>
                                          </p:stCondLst>
                                        </p:cTn>
                                        <p:tgtEl>
                                          <p:spTgt spid="2126855"/>
                                        </p:tgtEl>
                                        <p:attrNameLst>
                                          <p:attrName>style.visibility</p:attrName>
                                        </p:attrNameLst>
                                      </p:cBhvr>
                                      <p:to>
                                        <p:strVal val="visible"/>
                                      </p:to>
                                    </p:set>
                                    <p:anim calcmode="lin" valueType="num">
                                      <p:cBhvr additive="base">
                                        <p:cTn id="36" dur="500" fill="hold"/>
                                        <p:tgtEl>
                                          <p:spTgt spid="2126855"/>
                                        </p:tgtEl>
                                        <p:attrNameLst>
                                          <p:attrName>ppt_x</p:attrName>
                                        </p:attrNameLst>
                                      </p:cBhvr>
                                      <p:tavLst>
                                        <p:tav tm="0">
                                          <p:val>
                                            <p:strVal val="#ppt_x"/>
                                          </p:val>
                                        </p:tav>
                                        <p:tav tm="100000">
                                          <p:val>
                                            <p:strVal val="#ppt_x"/>
                                          </p:val>
                                        </p:tav>
                                      </p:tavLst>
                                    </p:anim>
                                    <p:anim calcmode="lin" valueType="num">
                                      <p:cBhvr additive="base">
                                        <p:cTn id="37" dur="500" fill="hold"/>
                                        <p:tgtEl>
                                          <p:spTgt spid="212685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6853" grpId="0"/>
      <p:bldP spid="212685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70"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28600"/>
            <a:ext cx="9144000" cy="731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9571" name="Rectangle 7"/>
          <p:cNvSpPr>
            <a:spLocks noGrp="1" noChangeArrowheads="1"/>
          </p:cNvSpPr>
          <p:nvPr>
            <p:ph type="title"/>
          </p:nvPr>
        </p:nvSpPr>
        <p:spPr/>
        <p:txBody>
          <a:bodyPr/>
          <a:lstStyle/>
          <a:p>
            <a:pPr eaLnBrk="1" hangingPunct="1"/>
            <a:r>
              <a:rPr lang="en-US" smtClean="0">
                <a:solidFill>
                  <a:schemeClr val="bg1"/>
                </a:solidFill>
              </a:rPr>
              <a:t>The Eternal Plan</a:t>
            </a:r>
          </a:p>
        </p:txBody>
      </p:sp>
      <p:sp>
        <p:nvSpPr>
          <p:cNvPr id="109572" name="Rectangle 3"/>
          <p:cNvSpPr>
            <a:spLocks noGrp="1" noChangeArrowheads="1"/>
          </p:cNvSpPr>
          <p:nvPr>
            <p:ph type="body" idx="4294967295"/>
          </p:nvPr>
        </p:nvSpPr>
        <p:spPr>
          <a:xfrm>
            <a:off x="842963" y="1495425"/>
            <a:ext cx="7721600" cy="4591050"/>
          </a:xfrm>
          <a:solidFill>
            <a:srgbClr val="000080">
              <a:alpha val="41960"/>
            </a:srgbClr>
          </a:solidFill>
          <a:ln>
            <a:solidFill>
              <a:schemeClr val="bg1"/>
            </a:solidFill>
            <a:miter lim="800000"/>
            <a:headEnd/>
            <a:tailEnd/>
          </a:ln>
        </p:spPr>
        <p:txBody>
          <a:bodyPr/>
          <a:lstStyle/>
          <a:p>
            <a:pPr marL="1588" indent="-1588" algn="ctr" eaLnBrk="1" hangingPunct="1">
              <a:lnSpc>
                <a:spcPct val="90000"/>
              </a:lnSpc>
              <a:buFontTx/>
              <a:buNone/>
            </a:pPr>
            <a:r>
              <a:rPr lang="en-US" sz="2800" i="1" smtClean="0">
                <a:solidFill>
                  <a:schemeClr val="bg1"/>
                </a:solidFill>
                <a:latin typeface="Eras Medium ITC" pitchFamily="34" charset="0"/>
              </a:rPr>
              <a:t>Blessed be the God and Father of our Lord Jesus Christ, who has blessed us with every spiritual blessing in the heavenly places in Christ, just as He chose us in Him </a:t>
            </a:r>
          </a:p>
          <a:p>
            <a:pPr marL="1588" indent="-1588" algn="ctr" eaLnBrk="1" hangingPunct="1">
              <a:lnSpc>
                <a:spcPct val="90000"/>
              </a:lnSpc>
              <a:buFontTx/>
              <a:buNone/>
            </a:pPr>
            <a:r>
              <a:rPr lang="en-US" sz="2800" i="1" smtClean="0">
                <a:solidFill>
                  <a:schemeClr val="bg1"/>
                </a:solidFill>
                <a:latin typeface="Eras Medium ITC" pitchFamily="34" charset="0"/>
              </a:rPr>
              <a:t>before the foundation of the world,</a:t>
            </a:r>
            <a:r>
              <a:rPr lang="en-US" sz="2800" b="1" i="1" smtClean="0">
                <a:solidFill>
                  <a:schemeClr val="bg1"/>
                </a:solidFill>
                <a:latin typeface="Eras Medium ITC" pitchFamily="34" charset="0"/>
              </a:rPr>
              <a:t> </a:t>
            </a:r>
          </a:p>
          <a:p>
            <a:pPr marL="1588" indent="-1588" algn="ctr" eaLnBrk="1" hangingPunct="1">
              <a:lnSpc>
                <a:spcPct val="90000"/>
              </a:lnSpc>
              <a:buFontTx/>
              <a:buNone/>
            </a:pPr>
            <a:r>
              <a:rPr lang="en-US" sz="2800" i="1" smtClean="0">
                <a:solidFill>
                  <a:schemeClr val="bg1"/>
                </a:solidFill>
                <a:latin typeface="Eras Medium ITC" pitchFamily="34" charset="0"/>
              </a:rPr>
              <a:t>that we would be holy and blameless before Him. In love He predestined us to adoption as sons through Jesus Christ to Himself, according to the kind intention of His will, to the praise of the glory of His grace, which He freely bestowed on us in the Beloved.</a:t>
            </a:r>
            <a:r>
              <a:rPr lang="en-US" sz="2000" smtClean="0">
                <a:latin typeface="Eras Medium ITC" pitchFamily="34" charset="0"/>
              </a:rPr>
              <a:t> </a:t>
            </a:r>
            <a:endParaRPr lang="en-US" sz="1800" smtClean="0">
              <a:solidFill>
                <a:srgbClr val="F4FFD5"/>
              </a:solidFill>
              <a:latin typeface="Eras Medium ITC" pitchFamily="34" charset="0"/>
            </a:endParaRPr>
          </a:p>
        </p:txBody>
      </p:sp>
      <p:sp>
        <p:nvSpPr>
          <p:cNvPr id="109573" name="Line 4"/>
          <p:cNvSpPr>
            <a:spLocks noChangeShapeType="1"/>
          </p:cNvSpPr>
          <p:nvPr/>
        </p:nvSpPr>
        <p:spPr bwMode="auto">
          <a:xfrm>
            <a:off x="1687513" y="3586163"/>
            <a:ext cx="5697537" cy="0"/>
          </a:xfrm>
          <a:prstGeom prst="line">
            <a:avLst/>
          </a:prstGeom>
          <a:noFill/>
          <a:ln w="57150">
            <a:solidFill>
              <a:srgbClr val="CC0000"/>
            </a:solidFill>
            <a:round/>
            <a:headEnd/>
            <a:tailEnd/>
          </a:ln>
          <a:extLst>
            <a:ext uri="{909E8E84-426E-40DD-AFC4-6F175D3DCCD1}">
              <a14:hiddenFill xmlns:a14="http://schemas.microsoft.com/office/drawing/2010/main">
                <a:noFill/>
              </a14:hiddenFill>
            </a:ext>
          </a:extLst>
        </p:spPr>
        <p:txBody>
          <a:bodyPr wrap="none" anchor="ctr"/>
          <a:lstStyle/>
          <a:p>
            <a:pPr algn="l"/>
            <a:endParaRPr lang="en-US">
              <a:solidFill>
                <a:srgbClr val="000000"/>
              </a:solidFill>
            </a:endParaRPr>
          </a:p>
        </p:txBody>
      </p:sp>
      <p:sp>
        <p:nvSpPr>
          <p:cNvPr id="2128901" name="Rectangle 5"/>
          <p:cNvSpPr>
            <a:spLocks noChangeArrowheads="1"/>
          </p:cNvSpPr>
          <p:nvPr/>
        </p:nvSpPr>
        <p:spPr bwMode="auto">
          <a:xfrm>
            <a:off x="395288" y="3090863"/>
            <a:ext cx="8443912" cy="530225"/>
          </a:xfrm>
          <a:prstGeom prst="rect">
            <a:avLst/>
          </a:prstGeom>
          <a:solidFill>
            <a:srgbClr val="C00000"/>
          </a:solidFill>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wrap="none" anchor="ctr"/>
          <a:lstStyle/>
          <a:p>
            <a:pPr>
              <a:defRPr/>
            </a:pPr>
            <a:r>
              <a:rPr lang="en-US" i="0">
                <a:solidFill>
                  <a:srgbClr val="FCFC14"/>
                </a:solidFill>
                <a:effectLst>
                  <a:outerShdw blurRad="38100" dist="38100" dir="2700000" algn="tl">
                    <a:srgbClr val="000000"/>
                  </a:outerShdw>
                </a:effectLst>
                <a:latin typeface="Eras Bold ITC" pitchFamily="34" charset="0"/>
              </a:rPr>
              <a:t>before the foundation of the world,</a:t>
            </a:r>
          </a:p>
        </p:txBody>
      </p:sp>
      <p:sp>
        <p:nvSpPr>
          <p:cNvPr id="2128902" name="Rectangle 6"/>
          <p:cNvSpPr>
            <a:spLocks noChangeArrowheads="1"/>
          </p:cNvSpPr>
          <p:nvPr/>
        </p:nvSpPr>
        <p:spPr bwMode="auto">
          <a:xfrm>
            <a:off x="2268538" y="5291138"/>
            <a:ext cx="5003800" cy="1231900"/>
          </a:xfrm>
          <a:prstGeom prst="rect">
            <a:avLst/>
          </a:prstGeom>
          <a:solidFill>
            <a:srgbClr val="C00000"/>
          </a:solidFill>
          <a:ln>
            <a:headEnd/>
            <a:tailEnd/>
          </a:ln>
          <a:effectLst>
            <a:glow rad="228600">
              <a:schemeClr val="accent4">
                <a:satMod val="175000"/>
                <a:alpha val="40000"/>
              </a:schemeClr>
            </a:glow>
            <a:outerShdw blurRad="40000" dist="23000" dir="5400000" rotWithShape="0">
              <a:srgbClr val="000000">
                <a:alpha val="35000"/>
              </a:srgbClr>
            </a:outerShdw>
            <a:reflection blurRad="6350" stA="52000" endA="300" endPos="35000" dir="5400000" sy="-100000" algn="bl" rotWithShape="0"/>
          </a:effectLst>
        </p:spPr>
        <p:style>
          <a:lnRef idx="0">
            <a:schemeClr val="accent2"/>
          </a:lnRef>
          <a:fillRef idx="3">
            <a:schemeClr val="accent2"/>
          </a:fillRef>
          <a:effectRef idx="3">
            <a:schemeClr val="accent2"/>
          </a:effectRef>
          <a:fontRef idx="minor">
            <a:schemeClr val="lt1"/>
          </a:fontRef>
        </p:style>
        <p:txBody>
          <a:bodyPr wrap="none" anchor="ctr">
            <a:flatTx/>
          </a:bodyPr>
          <a:lstStyle/>
          <a:p>
            <a:pPr>
              <a:defRPr/>
            </a:pPr>
            <a:r>
              <a:rPr lang="en-US" sz="6000" i="0" dirty="0">
                <a:solidFill>
                  <a:srgbClr val="FFFFFF"/>
                </a:solidFill>
                <a:effectLst>
                  <a:outerShdw blurRad="38100" dist="38100" dir="2700000" algn="tl">
                    <a:srgbClr val="000000">
                      <a:alpha val="43137"/>
                    </a:srgbClr>
                  </a:outerShdw>
                </a:effectLst>
                <a:latin typeface="Arial Black" pitchFamily="34" charset="0"/>
              </a:rPr>
              <a:t>FREE WILL</a:t>
            </a:r>
          </a:p>
        </p:txBody>
      </p:sp>
      <p:sp>
        <p:nvSpPr>
          <p:cNvPr id="109578" name="Rectangle 8"/>
          <p:cNvSpPr>
            <a:spLocks noChangeArrowheads="1"/>
          </p:cNvSpPr>
          <p:nvPr/>
        </p:nvSpPr>
        <p:spPr bwMode="auto">
          <a:xfrm>
            <a:off x="744538" y="1127125"/>
            <a:ext cx="17732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p>
            <a:r>
              <a:rPr lang="en-US" sz="1800" b="1" i="0">
                <a:solidFill>
                  <a:srgbClr val="FFFFFF"/>
                </a:solidFill>
              </a:rPr>
              <a:t>Ephesians 1:3-6</a:t>
            </a:r>
          </a:p>
        </p:txBody>
      </p:sp>
    </p:spTree>
    <p:extLst>
      <p:ext uri="{BB962C8B-B14F-4D97-AF65-F5344CB8AC3E}">
        <p14:creationId xmlns:p14="http://schemas.microsoft.com/office/powerpoint/2010/main" val="83261402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nodeType="afterEffect">
                                  <p:stCondLst>
                                    <p:cond delay="0"/>
                                  </p:stCondLst>
                                  <p:childTnLst>
                                    <p:set>
                                      <p:cBhvr>
                                        <p:cTn id="6" dur="1" fill="hold">
                                          <p:stCondLst>
                                            <p:cond delay="0"/>
                                          </p:stCondLst>
                                        </p:cTn>
                                        <p:tgtEl>
                                          <p:spTgt spid="2128901"/>
                                        </p:tgtEl>
                                        <p:attrNameLst>
                                          <p:attrName>style.visibility</p:attrName>
                                        </p:attrNameLst>
                                      </p:cBhvr>
                                      <p:to>
                                        <p:strVal val="visible"/>
                                      </p:to>
                                    </p:set>
                                    <p:anim calcmode="lin" valueType="num">
                                      <p:cBhvr>
                                        <p:cTn id="7" dur="500" fill="hold"/>
                                        <p:tgtEl>
                                          <p:spTgt spid="2128901"/>
                                        </p:tgtEl>
                                        <p:attrNameLst>
                                          <p:attrName>ppt_w</p:attrName>
                                        </p:attrNameLst>
                                      </p:cBhvr>
                                      <p:tavLst>
                                        <p:tav tm="0">
                                          <p:val>
                                            <p:fltVal val="0"/>
                                          </p:val>
                                        </p:tav>
                                        <p:tav tm="100000">
                                          <p:val>
                                            <p:strVal val="#ppt_w"/>
                                          </p:val>
                                        </p:tav>
                                      </p:tavLst>
                                    </p:anim>
                                    <p:anim calcmode="lin" valueType="num">
                                      <p:cBhvr>
                                        <p:cTn id="8" dur="500" fill="hold"/>
                                        <p:tgtEl>
                                          <p:spTgt spid="2128901"/>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7" presetClass="entr" presetSubtype="0" fill="hold" nodeType="clickEffect">
                                  <p:stCondLst>
                                    <p:cond delay="0"/>
                                  </p:stCondLst>
                                  <p:childTnLst>
                                    <p:set>
                                      <p:cBhvr>
                                        <p:cTn id="12" dur="1" fill="hold">
                                          <p:stCondLst>
                                            <p:cond delay="0"/>
                                          </p:stCondLst>
                                        </p:cTn>
                                        <p:tgtEl>
                                          <p:spTgt spid="2128902"/>
                                        </p:tgtEl>
                                        <p:attrNameLst>
                                          <p:attrName>style.visibility</p:attrName>
                                        </p:attrNameLst>
                                      </p:cBhvr>
                                      <p:to>
                                        <p:strVal val="visible"/>
                                      </p:to>
                                    </p:set>
                                    <p:animEffect transition="in" filter="fade">
                                      <p:cBhvr>
                                        <p:cTn id="13" dur="1000"/>
                                        <p:tgtEl>
                                          <p:spTgt spid="2128902"/>
                                        </p:tgtEl>
                                      </p:cBhvr>
                                    </p:animEffect>
                                    <p:anim calcmode="lin" valueType="num">
                                      <p:cBhvr>
                                        <p:cTn id="14" dur="1000" fill="hold"/>
                                        <p:tgtEl>
                                          <p:spTgt spid="2128902"/>
                                        </p:tgtEl>
                                        <p:attrNameLst>
                                          <p:attrName>ppt_x</p:attrName>
                                        </p:attrNameLst>
                                      </p:cBhvr>
                                      <p:tavLst>
                                        <p:tav tm="0">
                                          <p:val>
                                            <p:strVal val="#ppt_x"/>
                                          </p:val>
                                        </p:tav>
                                        <p:tav tm="100000">
                                          <p:val>
                                            <p:strVal val="#ppt_x"/>
                                          </p:val>
                                        </p:tav>
                                      </p:tavLst>
                                    </p:anim>
                                    <p:anim calcmode="lin" valueType="num">
                                      <p:cBhvr>
                                        <p:cTn id="15" dur="1000" fill="hold"/>
                                        <p:tgtEl>
                                          <p:spTgt spid="212890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35042" name="Picture 2" descr="godsuperful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5100" y="-236538"/>
            <a:ext cx="9455150" cy="726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35044" name="Text Box 4"/>
          <p:cNvSpPr txBox="1">
            <a:spLocks noChangeArrowheads="1"/>
          </p:cNvSpPr>
          <p:nvPr/>
        </p:nvSpPr>
        <p:spPr bwMode="auto">
          <a:xfrm>
            <a:off x="1706563" y="1955800"/>
            <a:ext cx="6008687" cy="99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3200" i="1">
                <a:solidFill>
                  <a:schemeClr val="tx1"/>
                </a:solidFill>
                <a:latin typeface="Eras Medium ITC" pitchFamily="34" charset="0"/>
                <a:cs typeface="Arial" pitchFamily="34" charset="0"/>
              </a:defRPr>
            </a:lvl1pPr>
            <a:lvl2pPr marL="742950" indent="-285750" eaLnBrk="0" hangingPunct="0">
              <a:defRPr sz="3200" i="1">
                <a:solidFill>
                  <a:schemeClr val="tx1"/>
                </a:solidFill>
                <a:latin typeface="Eras Medium ITC" pitchFamily="34" charset="0"/>
                <a:cs typeface="Arial" pitchFamily="34" charset="0"/>
              </a:defRPr>
            </a:lvl2pPr>
            <a:lvl3pPr marL="1143000" indent="-228600" eaLnBrk="0" hangingPunct="0">
              <a:defRPr sz="3200" i="1">
                <a:solidFill>
                  <a:schemeClr val="tx1"/>
                </a:solidFill>
                <a:latin typeface="Eras Medium ITC" pitchFamily="34" charset="0"/>
                <a:cs typeface="Arial" pitchFamily="34" charset="0"/>
              </a:defRPr>
            </a:lvl3pPr>
            <a:lvl4pPr marL="1600200" indent="-228600" eaLnBrk="0" hangingPunct="0">
              <a:defRPr sz="3200" i="1">
                <a:solidFill>
                  <a:schemeClr val="tx1"/>
                </a:solidFill>
                <a:latin typeface="Eras Medium ITC" pitchFamily="34" charset="0"/>
                <a:cs typeface="Arial" pitchFamily="34" charset="0"/>
              </a:defRPr>
            </a:lvl4pPr>
            <a:lvl5pPr marL="2057400" indent="-228600" eaLnBrk="0" hangingPunct="0">
              <a:defRPr sz="3200" i="1">
                <a:solidFill>
                  <a:schemeClr val="tx1"/>
                </a:solidFill>
                <a:latin typeface="Eras Medium ITC" pitchFamily="34" charset="0"/>
                <a:cs typeface="Arial" pitchFamily="34" charset="0"/>
              </a:defRPr>
            </a:lvl5pPr>
            <a:lvl6pPr marL="2514600" indent="-228600" eaLnBrk="0" fontAlgn="base" hangingPunct="0">
              <a:spcBef>
                <a:spcPct val="0"/>
              </a:spcBef>
              <a:spcAft>
                <a:spcPct val="0"/>
              </a:spcAft>
              <a:defRPr sz="3200" i="1">
                <a:solidFill>
                  <a:schemeClr val="tx1"/>
                </a:solidFill>
                <a:latin typeface="Eras Medium ITC" pitchFamily="34" charset="0"/>
                <a:cs typeface="Arial" pitchFamily="34" charset="0"/>
              </a:defRPr>
            </a:lvl6pPr>
            <a:lvl7pPr marL="2971800" indent="-228600" eaLnBrk="0" fontAlgn="base" hangingPunct="0">
              <a:spcBef>
                <a:spcPct val="0"/>
              </a:spcBef>
              <a:spcAft>
                <a:spcPct val="0"/>
              </a:spcAft>
              <a:defRPr sz="3200" i="1">
                <a:solidFill>
                  <a:schemeClr val="tx1"/>
                </a:solidFill>
                <a:latin typeface="Eras Medium ITC" pitchFamily="34" charset="0"/>
                <a:cs typeface="Arial" pitchFamily="34" charset="0"/>
              </a:defRPr>
            </a:lvl7pPr>
            <a:lvl8pPr marL="3429000" indent="-228600" eaLnBrk="0" fontAlgn="base" hangingPunct="0">
              <a:spcBef>
                <a:spcPct val="0"/>
              </a:spcBef>
              <a:spcAft>
                <a:spcPct val="0"/>
              </a:spcAft>
              <a:defRPr sz="3200" i="1">
                <a:solidFill>
                  <a:schemeClr val="tx1"/>
                </a:solidFill>
                <a:latin typeface="Eras Medium ITC" pitchFamily="34" charset="0"/>
                <a:cs typeface="Arial" pitchFamily="34" charset="0"/>
              </a:defRPr>
            </a:lvl8pPr>
            <a:lvl9pPr marL="3886200" indent="-228600" eaLnBrk="0" fontAlgn="base" hangingPunct="0">
              <a:spcBef>
                <a:spcPct val="0"/>
              </a:spcBef>
              <a:spcAft>
                <a:spcPct val="0"/>
              </a:spcAft>
              <a:defRPr sz="3200" i="1">
                <a:solidFill>
                  <a:schemeClr val="tx1"/>
                </a:solidFill>
                <a:latin typeface="Eras Medium ITC" pitchFamily="34" charset="0"/>
                <a:cs typeface="Arial" pitchFamily="34" charset="0"/>
              </a:defRPr>
            </a:lvl9pPr>
          </a:lstStyle>
          <a:p>
            <a:pPr eaLnBrk="1" hangingPunct="1">
              <a:lnSpc>
                <a:spcPct val="90000"/>
              </a:lnSpc>
            </a:pPr>
            <a:r>
              <a:rPr lang="en-US" sz="6600" i="0">
                <a:solidFill>
                  <a:srgbClr val="000000"/>
                </a:solidFill>
                <a:latin typeface="Eras Bold ITC" pitchFamily="34" charset="0"/>
              </a:rPr>
              <a:t>GOD IS HOLY</a:t>
            </a:r>
          </a:p>
        </p:txBody>
      </p:sp>
      <p:sp>
        <p:nvSpPr>
          <p:cNvPr id="2135045" name="Rectangle 5"/>
          <p:cNvSpPr>
            <a:spLocks noChangeArrowheads="1"/>
          </p:cNvSpPr>
          <p:nvPr/>
        </p:nvSpPr>
        <p:spPr bwMode="auto">
          <a:xfrm>
            <a:off x="430213" y="3352800"/>
            <a:ext cx="8382000" cy="2535238"/>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defRPr/>
            </a:pPr>
            <a:endParaRPr lang="en-US">
              <a:solidFill>
                <a:srgbClr val="FFFFFF"/>
              </a:solidFill>
            </a:endParaRPr>
          </a:p>
        </p:txBody>
      </p:sp>
      <p:sp>
        <p:nvSpPr>
          <p:cNvPr id="2135046" name="Text Box 6"/>
          <p:cNvSpPr txBox="1">
            <a:spLocks noChangeArrowheads="1"/>
          </p:cNvSpPr>
          <p:nvPr/>
        </p:nvSpPr>
        <p:spPr bwMode="auto">
          <a:xfrm>
            <a:off x="642938" y="4058164"/>
            <a:ext cx="2613025" cy="984250"/>
          </a:xfrm>
          <a:prstGeom prst="rect">
            <a:avLst/>
          </a:prstGeom>
          <a:solidFill>
            <a:srgbClr val="C00000"/>
          </a:solidFill>
          <a:ln>
            <a:headEnd/>
            <a:tailEnd/>
          </a:ln>
          <a:effectLst>
            <a:glow rad="228600">
              <a:schemeClr val="accent4">
                <a:satMod val="175000"/>
                <a:alpha val="40000"/>
              </a:schemeClr>
            </a:glow>
            <a:outerShdw blurRad="40000" dist="23000" dir="5400000" rotWithShape="0">
              <a:srgbClr val="000000">
                <a:alpha val="35000"/>
              </a:srgbClr>
            </a:outerShdw>
          </a:effectLst>
        </p:spPr>
        <p:style>
          <a:lnRef idx="0">
            <a:schemeClr val="accent2"/>
          </a:lnRef>
          <a:fillRef idx="3">
            <a:schemeClr val="accent2"/>
          </a:fillRef>
          <a:effectRef idx="3">
            <a:schemeClr val="accent2"/>
          </a:effectRef>
          <a:fontRef idx="minor">
            <a:schemeClr val="lt1"/>
          </a:fontRef>
        </p:style>
        <p:txBody>
          <a:bodyPr>
            <a:flatTx/>
          </a:bodyPr>
          <a:lstStyle/>
          <a:p>
            <a:pPr>
              <a:defRPr/>
            </a:pPr>
            <a:r>
              <a:rPr lang="en-US" sz="2000" i="0" dirty="0">
                <a:solidFill>
                  <a:srgbClr val="FFFFFF"/>
                </a:solidFill>
                <a:effectLst>
                  <a:outerShdw blurRad="38100" dist="38100" dir="2700000" algn="tl">
                    <a:srgbClr val="000000"/>
                  </a:outerShdw>
                </a:effectLst>
                <a:latin typeface="Eras Bold ITC" pitchFamily="34" charset="0"/>
              </a:rPr>
              <a:t>OMNISCIENT</a:t>
            </a:r>
          </a:p>
          <a:p>
            <a:pPr>
              <a:defRPr/>
            </a:pPr>
            <a:r>
              <a:rPr lang="en-US" sz="1600" i="0" dirty="0">
                <a:solidFill>
                  <a:srgbClr val="FFFFFF"/>
                </a:solidFill>
                <a:effectLst>
                  <a:outerShdw blurRad="38100" dist="38100" dir="2700000" algn="tl">
                    <a:srgbClr val="000000"/>
                  </a:outerShdw>
                </a:effectLst>
              </a:rPr>
              <a:t>(ALL KNOWING)</a:t>
            </a:r>
          </a:p>
        </p:txBody>
      </p:sp>
      <p:sp>
        <p:nvSpPr>
          <p:cNvPr id="2135047" name="Text Box 7"/>
          <p:cNvSpPr txBox="1">
            <a:spLocks noChangeArrowheads="1"/>
          </p:cNvSpPr>
          <p:nvPr/>
        </p:nvSpPr>
        <p:spPr bwMode="auto">
          <a:xfrm>
            <a:off x="3302000" y="4058164"/>
            <a:ext cx="2613025" cy="984250"/>
          </a:xfrm>
          <a:prstGeom prst="rect">
            <a:avLst/>
          </a:prstGeom>
          <a:solidFill>
            <a:srgbClr val="C00000"/>
          </a:solidFill>
          <a:ln>
            <a:headEnd/>
            <a:tailEnd/>
          </a:ln>
          <a:effectLst>
            <a:glow rad="228600">
              <a:schemeClr val="accent4">
                <a:satMod val="175000"/>
                <a:alpha val="40000"/>
              </a:schemeClr>
            </a:glow>
            <a:outerShdw blurRad="40000" dist="23000" dir="5400000" rotWithShape="0">
              <a:srgbClr val="000000">
                <a:alpha val="35000"/>
              </a:srgbClr>
            </a:outerShdw>
          </a:effectLst>
        </p:spPr>
        <p:style>
          <a:lnRef idx="0">
            <a:schemeClr val="accent2"/>
          </a:lnRef>
          <a:fillRef idx="3">
            <a:schemeClr val="accent2"/>
          </a:fillRef>
          <a:effectRef idx="3">
            <a:schemeClr val="accent2"/>
          </a:effectRef>
          <a:fontRef idx="minor">
            <a:schemeClr val="lt1"/>
          </a:fontRef>
        </p:style>
        <p:txBody>
          <a:bodyPr>
            <a:flatTx/>
          </a:bodyPr>
          <a:lstStyle/>
          <a:p>
            <a:pPr>
              <a:defRPr/>
            </a:pPr>
            <a:r>
              <a:rPr lang="en-US" sz="2000" i="0" dirty="0">
                <a:solidFill>
                  <a:srgbClr val="FFFFFF"/>
                </a:solidFill>
                <a:effectLst>
                  <a:outerShdw blurRad="38100" dist="38100" dir="2700000" algn="tl">
                    <a:srgbClr val="000000"/>
                  </a:outerShdw>
                </a:effectLst>
                <a:latin typeface="Eras Bold ITC" pitchFamily="34" charset="0"/>
              </a:rPr>
              <a:t>OMNIPOTENT</a:t>
            </a:r>
          </a:p>
          <a:p>
            <a:pPr>
              <a:defRPr/>
            </a:pPr>
            <a:r>
              <a:rPr lang="en-US" sz="1600" i="0" dirty="0">
                <a:solidFill>
                  <a:srgbClr val="FFFFFF"/>
                </a:solidFill>
                <a:effectLst>
                  <a:outerShdw blurRad="38100" dist="38100" dir="2700000" algn="tl">
                    <a:srgbClr val="000000"/>
                  </a:outerShdw>
                </a:effectLst>
              </a:rPr>
              <a:t>(ALL POWERFUL)</a:t>
            </a:r>
          </a:p>
        </p:txBody>
      </p:sp>
      <p:sp>
        <p:nvSpPr>
          <p:cNvPr id="2135048" name="Text Box 8"/>
          <p:cNvSpPr txBox="1">
            <a:spLocks noChangeArrowheads="1"/>
          </p:cNvSpPr>
          <p:nvPr/>
        </p:nvSpPr>
        <p:spPr bwMode="auto">
          <a:xfrm>
            <a:off x="2139950" y="3395663"/>
            <a:ext cx="5334000" cy="519112"/>
          </a:xfrm>
          <a:prstGeom prst="rect">
            <a:avLst/>
          </a:prstGeom>
          <a:noFill/>
          <a:ln w="9525">
            <a:noFill/>
            <a:miter lim="800000"/>
            <a:headEnd/>
            <a:tailEnd/>
          </a:ln>
          <a:effectLst/>
        </p:spPr>
        <p:txBody>
          <a:bodyPr>
            <a:spAutoFit/>
          </a:bodyPr>
          <a:lstStyle/>
          <a:p>
            <a:pPr>
              <a:spcBef>
                <a:spcPct val="50000"/>
              </a:spcBef>
              <a:defRPr/>
            </a:pPr>
            <a:r>
              <a:rPr lang="en-US" sz="2800" b="1" i="0" dirty="0">
                <a:solidFill>
                  <a:srgbClr val="FFFF00"/>
                </a:solidFill>
                <a:effectLst>
                  <a:outerShdw blurRad="38100" dist="38100" dir="2700000" algn="tl">
                    <a:srgbClr val="000000">
                      <a:alpha val="43137"/>
                    </a:srgbClr>
                  </a:outerShdw>
                </a:effectLst>
                <a:latin typeface="Eras Demi ITC" pitchFamily="34" charset="0"/>
              </a:rPr>
              <a:t>GOD’S ATTRIBUTES…</a:t>
            </a:r>
          </a:p>
        </p:txBody>
      </p:sp>
      <p:sp>
        <p:nvSpPr>
          <p:cNvPr id="2135049" name="Text Box 9"/>
          <p:cNvSpPr txBox="1">
            <a:spLocks noChangeArrowheads="1"/>
          </p:cNvSpPr>
          <p:nvPr/>
        </p:nvSpPr>
        <p:spPr bwMode="auto">
          <a:xfrm>
            <a:off x="5961063" y="4058164"/>
            <a:ext cx="2613025" cy="984250"/>
          </a:xfrm>
          <a:prstGeom prst="rect">
            <a:avLst/>
          </a:prstGeom>
          <a:solidFill>
            <a:srgbClr val="C00000"/>
          </a:solidFill>
          <a:ln>
            <a:headEnd/>
            <a:tailEnd/>
          </a:ln>
          <a:effectLst>
            <a:glow rad="228600">
              <a:schemeClr val="accent4">
                <a:satMod val="175000"/>
                <a:alpha val="40000"/>
              </a:schemeClr>
            </a:glow>
            <a:outerShdw blurRad="40000" dist="23000" dir="5400000" rotWithShape="0">
              <a:srgbClr val="000000">
                <a:alpha val="35000"/>
              </a:srgbClr>
            </a:outerShdw>
          </a:effectLst>
        </p:spPr>
        <p:style>
          <a:lnRef idx="0">
            <a:schemeClr val="accent2"/>
          </a:lnRef>
          <a:fillRef idx="3">
            <a:schemeClr val="accent2"/>
          </a:fillRef>
          <a:effectRef idx="3">
            <a:schemeClr val="accent2"/>
          </a:effectRef>
          <a:fontRef idx="minor">
            <a:schemeClr val="lt1"/>
          </a:fontRef>
        </p:style>
        <p:txBody>
          <a:bodyPr>
            <a:flatTx/>
          </a:bodyPr>
          <a:lstStyle/>
          <a:p>
            <a:pPr>
              <a:defRPr/>
            </a:pPr>
            <a:r>
              <a:rPr lang="en-US" sz="2000" i="0">
                <a:solidFill>
                  <a:srgbClr val="FFFFFF"/>
                </a:solidFill>
                <a:effectLst>
                  <a:outerShdw blurRad="38100" dist="38100" dir="2700000" algn="tl">
                    <a:srgbClr val="000000"/>
                  </a:outerShdw>
                </a:effectLst>
                <a:latin typeface="Eras Bold ITC" pitchFamily="34" charset="0"/>
              </a:rPr>
              <a:t>OMNIPRESENT</a:t>
            </a:r>
          </a:p>
          <a:p>
            <a:pPr>
              <a:defRPr/>
            </a:pPr>
            <a:r>
              <a:rPr lang="en-US" sz="1600" i="0">
                <a:solidFill>
                  <a:srgbClr val="FFFFFF"/>
                </a:solidFill>
                <a:effectLst>
                  <a:outerShdw blurRad="38100" dist="38100" dir="2700000" algn="tl">
                    <a:srgbClr val="000000"/>
                  </a:outerShdw>
                </a:effectLst>
              </a:rPr>
              <a:t>(EVERYWHERE PRESENT)</a:t>
            </a:r>
          </a:p>
        </p:txBody>
      </p:sp>
      <p:sp>
        <p:nvSpPr>
          <p:cNvPr id="2135050" name="Text Box 10"/>
          <p:cNvSpPr txBox="1">
            <a:spLocks noChangeArrowheads="1"/>
          </p:cNvSpPr>
          <p:nvPr/>
        </p:nvSpPr>
        <p:spPr bwMode="auto">
          <a:xfrm>
            <a:off x="790575" y="5189538"/>
            <a:ext cx="7781925" cy="519112"/>
          </a:xfrm>
          <a:prstGeom prst="rect">
            <a:avLst/>
          </a:prstGeom>
          <a:noFill/>
          <a:ln w="9525">
            <a:noFill/>
            <a:miter lim="800000"/>
            <a:headEnd/>
            <a:tailEnd/>
          </a:ln>
          <a:effectLst/>
        </p:spPr>
        <p:txBody>
          <a:bodyPr>
            <a:spAutoFit/>
          </a:bodyPr>
          <a:lstStyle/>
          <a:p>
            <a:pPr>
              <a:spcBef>
                <a:spcPct val="50000"/>
              </a:spcBef>
              <a:defRPr/>
            </a:pPr>
            <a:r>
              <a:rPr lang="en-US" sz="2800" b="1" i="0" dirty="0">
                <a:solidFill>
                  <a:srgbClr val="FFFF00"/>
                </a:solidFill>
                <a:effectLst>
                  <a:outerShdw blurRad="38100" dist="38100" dir="2700000" algn="tl">
                    <a:srgbClr val="000000">
                      <a:alpha val="43137"/>
                    </a:srgbClr>
                  </a:outerShdw>
                </a:effectLst>
                <a:latin typeface="Eras Demi ITC" pitchFamily="34" charset="0"/>
              </a:rPr>
              <a:t>ARE GOVERNED BY HIS CHARACTER…</a:t>
            </a:r>
          </a:p>
        </p:txBody>
      </p:sp>
    </p:spTree>
    <p:extLst>
      <p:ext uri="{BB962C8B-B14F-4D97-AF65-F5344CB8AC3E}">
        <p14:creationId xmlns:p14="http://schemas.microsoft.com/office/powerpoint/2010/main" val="130192697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2135049"/>
                                        </p:tgtEl>
                                        <p:attrNameLst>
                                          <p:attrName>style.visibility</p:attrName>
                                        </p:attrNameLst>
                                      </p:cBhvr>
                                      <p:to>
                                        <p:strVal val="visible"/>
                                      </p:to>
                                    </p:set>
                                    <p:animEffect transition="in" filter="fade">
                                      <p:cBhvr>
                                        <p:cTn id="7" dur="2000"/>
                                        <p:tgtEl>
                                          <p:spTgt spid="2135049"/>
                                        </p:tgtEl>
                                      </p:cBhvr>
                                    </p:animEffect>
                                  </p:childTnLst>
                                </p:cTn>
                              </p:par>
                            </p:childTnLst>
                          </p:cTn>
                        </p:par>
                        <p:par>
                          <p:cTn id="8" fill="hold" nodeType="afterGroup">
                            <p:stCondLst>
                              <p:cond delay="2000"/>
                            </p:stCondLst>
                            <p:childTnLst>
                              <p:par>
                                <p:cTn id="9" presetID="10" presetClass="entr" presetSubtype="0" fill="hold" nodeType="afterEffect">
                                  <p:stCondLst>
                                    <p:cond delay="0"/>
                                  </p:stCondLst>
                                  <p:childTnLst>
                                    <p:set>
                                      <p:cBhvr>
                                        <p:cTn id="10" dur="1" fill="hold">
                                          <p:stCondLst>
                                            <p:cond delay="0"/>
                                          </p:stCondLst>
                                        </p:cTn>
                                        <p:tgtEl>
                                          <p:spTgt spid="2135046"/>
                                        </p:tgtEl>
                                        <p:attrNameLst>
                                          <p:attrName>style.visibility</p:attrName>
                                        </p:attrNameLst>
                                      </p:cBhvr>
                                      <p:to>
                                        <p:strVal val="visible"/>
                                      </p:to>
                                    </p:set>
                                    <p:animEffect transition="in" filter="fade">
                                      <p:cBhvr>
                                        <p:cTn id="11" dur="2000"/>
                                        <p:tgtEl>
                                          <p:spTgt spid="2135046"/>
                                        </p:tgtEl>
                                      </p:cBhvr>
                                    </p:animEffect>
                                  </p:childTnLst>
                                </p:cTn>
                              </p:par>
                            </p:childTnLst>
                          </p:cTn>
                        </p:par>
                        <p:par>
                          <p:cTn id="12" fill="hold" nodeType="afterGroup">
                            <p:stCondLst>
                              <p:cond delay="4000"/>
                            </p:stCondLst>
                            <p:childTnLst>
                              <p:par>
                                <p:cTn id="13" presetID="10" presetClass="entr" presetSubtype="0" fill="hold" nodeType="afterEffect">
                                  <p:stCondLst>
                                    <p:cond delay="0"/>
                                  </p:stCondLst>
                                  <p:childTnLst>
                                    <p:set>
                                      <p:cBhvr>
                                        <p:cTn id="14" dur="1" fill="hold">
                                          <p:stCondLst>
                                            <p:cond delay="0"/>
                                          </p:stCondLst>
                                        </p:cTn>
                                        <p:tgtEl>
                                          <p:spTgt spid="2135047"/>
                                        </p:tgtEl>
                                        <p:attrNameLst>
                                          <p:attrName>style.visibility</p:attrName>
                                        </p:attrNameLst>
                                      </p:cBhvr>
                                      <p:to>
                                        <p:strVal val="visible"/>
                                      </p:to>
                                    </p:set>
                                    <p:animEffect transition="in" filter="fade">
                                      <p:cBhvr>
                                        <p:cTn id="15" dur="2000"/>
                                        <p:tgtEl>
                                          <p:spTgt spid="2135047"/>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2135050"/>
                                        </p:tgtEl>
                                        <p:attrNameLst>
                                          <p:attrName>style.visibility</p:attrName>
                                        </p:attrNameLst>
                                      </p:cBhvr>
                                      <p:to>
                                        <p:strVal val="visible"/>
                                      </p:to>
                                    </p:set>
                                    <p:animEffect transition="in" filter="fade">
                                      <p:cBhvr>
                                        <p:cTn id="20" dur="1000"/>
                                        <p:tgtEl>
                                          <p:spTgt spid="2135050"/>
                                        </p:tgtEl>
                                      </p:cBhvr>
                                    </p:animEffect>
                                    <p:anim calcmode="lin" valueType="num">
                                      <p:cBhvr>
                                        <p:cTn id="21" dur="1000" fill="hold"/>
                                        <p:tgtEl>
                                          <p:spTgt spid="2135050"/>
                                        </p:tgtEl>
                                        <p:attrNameLst>
                                          <p:attrName>ppt_x</p:attrName>
                                        </p:attrNameLst>
                                      </p:cBhvr>
                                      <p:tavLst>
                                        <p:tav tm="0">
                                          <p:val>
                                            <p:strVal val="#ppt_x"/>
                                          </p:val>
                                        </p:tav>
                                        <p:tav tm="100000">
                                          <p:val>
                                            <p:strVal val="#ppt_x"/>
                                          </p:val>
                                        </p:tav>
                                      </p:tavLst>
                                    </p:anim>
                                    <p:anim calcmode="lin" valueType="num">
                                      <p:cBhvr>
                                        <p:cTn id="22" dur="1000" fill="hold"/>
                                        <p:tgtEl>
                                          <p:spTgt spid="2135050"/>
                                        </p:tgtEl>
                                        <p:attrNameLst>
                                          <p:attrName>ppt_y</p:attrName>
                                        </p:attrNameLst>
                                      </p:cBhvr>
                                      <p:tavLst>
                                        <p:tav tm="0">
                                          <p:val>
                                            <p:strVal val="#ppt_y+.1"/>
                                          </p:val>
                                        </p:tav>
                                        <p:tav tm="100000">
                                          <p:val>
                                            <p:strVal val="#ppt_y"/>
                                          </p:val>
                                        </p:tav>
                                      </p:tavLst>
                                    </p:anim>
                                  </p:childTnLst>
                                </p:cTn>
                              </p:par>
                            </p:childTnLst>
                          </p:cTn>
                        </p:par>
                        <p:par>
                          <p:cTn id="23" fill="hold" nodeType="afterGroup">
                            <p:stCondLst>
                              <p:cond delay="1000"/>
                            </p:stCondLst>
                            <p:childTnLst>
                              <p:par>
                                <p:cTn id="24" presetID="47" presetClass="entr" presetSubtype="0" fill="hold" grpId="0" nodeType="afterEffect">
                                  <p:stCondLst>
                                    <p:cond delay="0"/>
                                  </p:stCondLst>
                                  <p:childTnLst>
                                    <p:set>
                                      <p:cBhvr>
                                        <p:cTn id="25" dur="1" fill="hold">
                                          <p:stCondLst>
                                            <p:cond delay="0"/>
                                          </p:stCondLst>
                                        </p:cTn>
                                        <p:tgtEl>
                                          <p:spTgt spid="2135044"/>
                                        </p:tgtEl>
                                        <p:attrNameLst>
                                          <p:attrName>style.visibility</p:attrName>
                                        </p:attrNameLst>
                                      </p:cBhvr>
                                      <p:to>
                                        <p:strVal val="visible"/>
                                      </p:to>
                                    </p:set>
                                    <p:animEffect transition="in" filter="fade">
                                      <p:cBhvr>
                                        <p:cTn id="26" dur="1000"/>
                                        <p:tgtEl>
                                          <p:spTgt spid="2135044"/>
                                        </p:tgtEl>
                                      </p:cBhvr>
                                    </p:animEffect>
                                    <p:anim calcmode="lin" valueType="num">
                                      <p:cBhvr>
                                        <p:cTn id="27" dur="1000" fill="hold"/>
                                        <p:tgtEl>
                                          <p:spTgt spid="2135044"/>
                                        </p:tgtEl>
                                        <p:attrNameLst>
                                          <p:attrName>ppt_x</p:attrName>
                                        </p:attrNameLst>
                                      </p:cBhvr>
                                      <p:tavLst>
                                        <p:tav tm="0">
                                          <p:val>
                                            <p:strVal val="#ppt_x"/>
                                          </p:val>
                                        </p:tav>
                                        <p:tav tm="100000">
                                          <p:val>
                                            <p:strVal val="#ppt_x"/>
                                          </p:val>
                                        </p:tav>
                                      </p:tavLst>
                                    </p:anim>
                                    <p:anim calcmode="lin" valueType="num">
                                      <p:cBhvr>
                                        <p:cTn id="28" dur="1000" fill="hold"/>
                                        <p:tgtEl>
                                          <p:spTgt spid="2135044"/>
                                        </p:tgtEl>
                                        <p:attrNameLst>
                                          <p:attrName>ppt_y</p:attrName>
                                        </p:attrNameLst>
                                      </p:cBhvr>
                                      <p:tavLst>
                                        <p:tav tm="0">
                                          <p:val>
                                            <p:strVal val="#ppt_y-.1"/>
                                          </p:val>
                                        </p:tav>
                                        <p:tav tm="100000">
                                          <p:val>
                                            <p:strVal val="#ppt_y"/>
                                          </p:val>
                                        </p:tav>
                                      </p:tavLst>
                                    </p:anim>
                                  </p:childTnLst>
                                </p:cTn>
                              </p:par>
                              <p:par>
                                <p:cTn id="29" presetID="10" presetClass="entr" presetSubtype="0" fill="hold" nodeType="withEffect">
                                  <p:stCondLst>
                                    <p:cond delay="0"/>
                                  </p:stCondLst>
                                  <p:childTnLst>
                                    <p:set>
                                      <p:cBhvr>
                                        <p:cTn id="30" dur="1" fill="hold">
                                          <p:stCondLst>
                                            <p:cond delay="0"/>
                                          </p:stCondLst>
                                        </p:cTn>
                                        <p:tgtEl>
                                          <p:spTgt spid="2135042"/>
                                        </p:tgtEl>
                                        <p:attrNameLst>
                                          <p:attrName>style.visibility</p:attrName>
                                        </p:attrNameLst>
                                      </p:cBhvr>
                                      <p:to>
                                        <p:strVal val="visible"/>
                                      </p:to>
                                    </p:set>
                                    <p:animEffect transition="in" filter="fade">
                                      <p:cBhvr>
                                        <p:cTn id="31" dur="2000"/>
                                        <p:tgtEl>
                                          <p:spTgt spid="21350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35044" grpId="0"/>
      <p:bldP spid="213505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6" descr="godsuperfull"/>
          <p:cNvPicPr>
            <a:picLocks noChangeAspect="1" noChangeArrowheads="1"/>
          </p:cNvPicPr>
          <p:nvPr/>
        </p:nvPicPr>
        <p:blipFill>
          <a:blip r:embed="rId3" cstate="print"/>
          <a:srcRect/>
          <a:stretch>
            <a:fillRect/>
          </a:stretch>
        </p:blipFill>
        <p:spPr bwMode="auto">
          <a:xfrm>
            <a:off x="-165100" y="-236538"/>
            <a:ext cx="9455150" cy="7269163"/>
          </a:xfrm>
          <a:prstGeom prst="rect">
            <a:avLst/>
          </a:prstGeom>
          <a:noFill/>
        </p:spPr>
      </p:pic>
      <p:sp>
        <p:nvSpPr>
          <p:cNvPr id="2141186" name="Rectangle 2"/>
          <p:cNvSpPr>
            <a:spLocks noChangeArrowheads="1"/>
          </p:cNvSpPr>
          <p:nvPr/>
        </p:nvSpPr>
        <p:spPr bwMode="auto">
          <a:xfrm>
            <a:off x="6242304" y="2138363"/>
            <a:ext cx="1553210" cy="528637"/>
          </a:xfrm>
          <a:prstGeom prst="rect">
            <a:avLst/>
          </a:prstGeom>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a:lstStyle/>
          <a:p>
            <a:pPr marL="349250" indent="-349250">
              <a:spcBef>
                <a:spcPct val="20000"/>
              </a:spcBef>
              <a:buClr>
                <a:srgbClr val="000000"/>
              </a:buClr>
              <a:defRPr/>
            </a:pPr>
            <a:endParaRPr lang="en-US" sz="2800" b="1" i="0">
              <a:solidFill>
                <a:srgbClr val="FFFFFF"/>
              </a:solidFill>
            </a:endParaRPr>
          </a:p>
        </p:txBody>
      </p:sp>
      <p:sp>
        <p:nvSpPr>
          <p:cNvPr id="2141187" name="Rectangle 3"/>
          <p:cNvSpPr>
            <a:spLocks noChangeArrowheads="1"/>
          </p:cNvSpPr>
          <p:nvPr/>
        </p:nvSpPr>
        <p:spPr bwMode="auto">
          <a:xfrm>
            <a:off x="4202367" y="2687638"/>
            <a:ext cx="3210369" cy="528637"/>
          </a:xfrm>
          <a:prstGeom prst="rect">
            <a:avLst/>
          </a:prstGeom>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a:lstStyle/>
          <a:p>
            <a:pPr marL="349250" indent="-349250">
              <a:spcBef>
                <a:spcPct val="20000"/>
              </a:spcBef>
              <a:buClr>
                <a:srgbClr val="000000"/>
              </a:buClr>
              <a:defRPr/>
            </a:pPr>
            <a:endParaRPr lang="en-US" sz="2800" b="1" i="0">
              <a:solidFill>
                <a:srgbClr val="FFFFFF"/>
              </a:solidFill>
            </a:endParaRPr>
          </a:p>
        </p:txBody>
      </p:sp>
      <p:sp>
        <p:nvSpPr>
          <p:cNvPr id="2141188" name="Rectangle 4"/>
          <p:cNvSpPr>
            <a:spLocks noChangeArrowheads="1"/>
          </p:cNvSpPr>
          <p:nvPr/>
        </p:nvSpPr>
        <p:spPr bwMode="auto">
          <a:xfrm>
            <a:off x="395288" y="280988"/>
            <a:ext cx="8382000" cy="1150937"/>
          </a:xfrm>
          <a:prstGeom prst="rect">
            <a:avLst/>
          </a:prstGeom>
          <a:noFill/>
          <a:ln w="9525">
            <a:noFill/>
            <a:miter lim="800000"/>
            <a:headEnd/>
            <a:tailEnd/>
          </a:ln>
        </p:spPr>
        <p:txBody>
          <a:bodyPr/>
          <a:lstStyle/>
          <a:p>
            <a:pPr indent="6350" algn="l">
              <a:spcBef>
                <a:spcPct val="20000"/>
              </a:spcBef>
              <a:buClr>
                <a:srgbClr val="000000"/>
              </a:buClr>
            </a:pPr>
            <a:r>
              <a:rPr lang="en-US" sz="3600" i="0" dirty="0">
                <a:solidFill>
                  <a:srgbClr val="997934"/>
                </a:solidFill>
              </a:rPr>
              <a:t>Ps 33:4-5</a:t>
            </a:r>
            <a:r>
              <a:rPr lang="en-US" sz="3600" b="1" i="0" dirty="0">
                <a:solidFill>
                  <a:srgbClr val="FFFF00"/>
                </a:solidFill>
              </a:rPr>
              <a:t> </a:t>
            </a:r>
            <a:r>
              <a:rPr lang="en-US" sz="3600" b="1" i="0" dirty="0">
                <a:solidFill>
                  <a:srgbClr val="000000"/>
                </a:solidFill>
              </a:rPr>
              <a:t>  </a:t>
            </a:r>
            <a:r>
              <a:rPr lang="en-US" sz="3600" b="1" dirty="0">
                <a:solidFill>
                  <a:srgbClr val="FFFFFF"/>
                </a:solidFill>
              </a:rPr>
              <a:t> </a:t>
            </a:r>
          </a:p>
          <a:p>
            <a:pPr indent="6350" algn="l">
              <a:spcBef>
                <a:spcPct val="20000"/>
              </a:spcBef>
              <a:buClr>
                <a:srgbClr val="000000"/>
              </a:buClr>
            </a:pPr>
            <a:r>
              <a:rPr lang="en-US" sz="3600" b="1" dirty="0">
                <a:solidFill>
                  <a:srgbClr val="333399"/>
                </a:solidFill>
              </a:rPr>
              <a:t>“For the word of the LORD is upright, And all His work is done in faithfulness. He loves righteousness </a:t>
            </a:r>
            <a:r>
              <a:rPr lang="en-US" sz="3600" b="1" dirty="0" smtClean="0">
                <a:solidFill>
                  <a:srgbClr val="333399"/>
                </a:solidFill>
              </a:rPr>
              <a:t>and  </a:t>
            </a:r>
            <a:r>
              <a:rPr lang="en-US" sz="3600" b="1" u="sng" dirty="0">
                <a:solidFill>
                  <a:srgbClr val="F4FFD5"/>
                </a:solidFill>
              </a:rPr>
              <a:t>justice</a:t>
            </a:r>
            <a:r>
              <a:rPr lang="en-US" sz="3600" b="1" dirty="0">
                <a:solidFill>
                  <a:srgbClr val="F4FFD5"/>
                </a:solidFill>
              </a:rPr>
              <a:t>; </a:t>
            </a:r>
            <a:r>
              <a:rPr lang="en-US" sz="3600" b="1" dirty="0">
                <a:solidFill>
                  <a:srgbClr val="333399"/>
                </a:solidFill>
              </a:rPr>
              <a:t>The earth is full of </a:t>
            </a:r>
            <a:r>
              <a:rPr lang="en-US" sz="3600" b="1" dirty="0" smtClean="0">
                <a:solidFill>
                  <a:srgbClr val="333399"/>
                </a:solidFill>
              </a:rPr>
              <a:t>the  </a:t>
            </a:r>
            <a:r>
              <a:rPr lang="en-US" sz="3600" b="1" u="sng" dirty="0" err="1">
                <a:solidFill>
                  <a:srgbClr val="F4FFD5"/>
                </a:solidFill>
              </a:rPr>
              <a:t>lovingkindness</a:t>
            </a:r>
            <a:r>
              <a:rPr lang="en-US" sz="3600" b="1" dirty="0">
                <a:solidFill>
                  <a:srgbClr val="333399"/>
                </a:solidFill>
              </a:rPr>
              <a:t> of the LORD.”</a:t>
            </a:r>
          </a:p>
        </p:txBody>
      </p:sp>
      <p:sp>
        <p:nvSpPr>
          <p:cNvPr id="2141189" name="Rectangle 5"/>
          <p:cNvSpPr>
            <a:spLocks noGrp="1" noChangeArrowheads="1"/>
          </p:cNvSpPr>
          <p:nvPr>
            <p:ph type="body" sz="half" idx="1"/>
          </p:nvPr>
        </p:nvSpPr>
        <p:spPr>
          <a:xfrm>
            <a:off x="752475" y="5311775"/>
            <a:ext cx="7507288" cy="1022350"/>
          </a:xfr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a:lstStyle/>
          <a:p>
            <a:pPr marL="349250" indent="-349250" algn="ctr" eaLnBrk="1" hangingPunct="1">
              <a:buFontTx/>
              <a:buNone/>
              <a:defRPr/>
            </a:pPr>
            <a:r>
              <a:rPr lang="en-US" b="1" dirty="0">
                <a:solidFill>
                  <a:srgbClr val="FFFF00"/>
                </a:solidFill>
                <a:effectLst>
                  <a:outerShdw blurRad="38100" dist="38100" dir="2700000" algn="tl">
                    <a:srgbClr val="000000">
                      <a:alpha val="43137"/>
                    </a:srgbClr>
                  </a:outerShdw>
                </a:effectLst>
              </a:rPr>
              <a:t>God’s holiness is demonstrated in His</a:t>
            </a:r>
            <a:r>
              <a:rPr lang="en-US" b="1" dirty="0">
                <a:effectLst>
                  <a:outerShdw blurRad="38100" dist="38100" dir="2700000" algn="tl">
                    <a:srgbClr val="000000">
                      <a:alpha val="43137"/>
                    </a:srgbClr>
                  </a:outerShdw>
                </a:effectLst>
              </a:rPr>
              <a:t> </a:t>
            </a:r>
            <a:r>
              <a:rPr lang="en-US" b="1" dirty="0">
                <a:solidFill>
                  <a:schemeClr val="bg1"/>
                </a:solidFill>
                <a:effectLst>
                  <a:outerShdw blurRad="38100" dist="38100" dir="2700000" algn="tl">
                    <a:srgbClr val="000000">
                      <a:alpha val="43137"/>
                    </a:srgbClr>
                  </a:outerShdw>
                </a:effectLst>
              </a:rPr>
              <a:t>justice</a:t>
            </a:r>
            <a:r>
              <a:rPr lang="en-US" b="1" dirty="0">
                <a:effectLst>
                  <a:outerShdw blurRad="38100" dist="38100" dir="2700000" algn="tl">
                    <a:srgbClr val="000000">
                      <a:alpha val="43137"/>
                    </a:srgbClr>
                  </a:outerShdw>
                </a:effectLst>
              </a:rPr>
              <a:t> </a:t>
            </a:r>
            <a:r>
              <a:rPr lang="en-US" b="1" dirty="0">
                <a:solidFill>
                  <a:srgbClr val="F9E87F"/>
                </a:solidFill>
                <a:effectLst>
                  <a:outerShdw blurRad="38100" dist="38100" dir="2700000" algn="tl">
                    <a:srgbClr val="000000">
                      <a:alpha val="43137"/>
                    </a:srgbClr>
                  </a:outerShdw>
                </a:effectLst>
              </a:rPr>
              <a:t>and</a:t>
            </a:r>
            <a:r>
              <a:rPr lang="en-US" b="1" dirty="0">
                <a:effectLst>
                  <a:outerShdw blurRad="38100" dist="38100" dir="2700000" algn="tl">
                    <a:srgbClr val="000000">
                      <a:alpha val="43137"/>
                    </a:srgbClr>
                  </a:outerShdw>
                </a:effectLst>
              </a:rPr>
              <a:t> </a:t>
            </a:r>
            <a:r>
              <a:rPr lang="en-US" b="1" dirty="0">
                <a:solidFill>
                  <a:schemeClr val="bg1"/>
                </a:solidFill>
                <a:effectLst>
                  <a:outerShdw blurRad="38100" dist="38100" dir="2700000" algn="tl">
                    <a:srgbClr val="000000">
                      <a:alpha val="43137"/>
                    </a:srgbClr>
                  </a:outerShdw>
                </a:effectLst>
              </a:rPr>
              <a:t>love</a:t>
            </a:r>
            <a:r>
              <a:rPr lang="en-US" b="1" dirty="0">
                <a:solidFill>
                  <a:srgbClr val="FFFF00"/>
                </a:solidFill>
                <a:effectLst>
                  <a:outerShdw blurRad="38100" dist="38100" dir="2700000" algn="tl">
                    <a:srgbClr val="000000">
                      <a:alpha val="43137"/>
                    </a:srgbClr>
                  </a:outerShdw>
                </a:effectLst>
              </a:rPr>
              <a:t> toward His creation.</a:t>
            </a:r>
          </a:p>
        </p:txBody>
      </p:sp>
      <p:sp>
        <p:nvSpPr>
          <p:cNvPr id="2141190" name="Text Box 6"/>
          <p:cNvSpPr txBox="1">
            <a:spLocks noChangeArrowheads="1"/>
          </p:cNvSpPr>
          <p:nvPr/>
        </p:nvSpPr>
        <p:spPr bwMode="auto">
          <a:xfrm>
            <a:off x="488950" y="3990975"/>
            <a:ext cx="3965575" cy="1006475"/>
          </a:xfrm>
          <a:prstGeom prst="rect">
            <a:avLst/>
          </a:prstGeom>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a:spAutoFit/>
            <a:flatTx/>
          </a:bodyPr>
          <a:lstStyle/>
          <a:p>
            <a:pPr>
              <a:spcBef>
                <a:spcPct val="50000"/>
              </a:spcBef>
              <a:defRPr/>
            </a:pPr>
            <a:r>
              <a:rPr lang="en-US" sz="6000" i="0" dirty="0">
                <a:solidFill>
                  <a:srgbClr val="DFDFF5"/>
                </a:solidFill>
                <a:effectLst>
                  <a:outerShdw blurRad="38100" dist="38100" dir="2700000" algn="tl">
                    <a:srgbClr val="000000"/>
                  </a:outerShdw>
                </a:effectLst>
                <a:latin typeface="Eras Bold ITC" pitchFamily="34" charset="0"/>
              </a:rPr>
              <a:t>JUSTICE</a:t>
            </a:r>
          </a:p>
        </p:txBody>
      </p:sp>
      <p:sp>
        <p:nvSpPr>
          <p:cNvPr id="2141191" name="Text Box 7"/>
          <p:cNvSpPr txBox="1">
            <a:spLocks noChangeArrowheads="1"/>
          </p:cNvSpPr>
          <p:nvPr/>
        </p:nvSpPr>
        <p:spPr bwMode="auto">
          <a:xfrm>
            <a:off x="4714875" y="3984625"/>
            <a:ext cx="3965575" cy="1006475"/>
          </a:xfrm>
          <a:prstGeom prst="rect">
            <a:avLst/>
          </a:prstGeom>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1"/>
          </a:lnRef>
          <a:fillRef idx="3">
            <a:schemeClr val="accent1"/>
          </a:fillRef>
          <a:effectRef idx="3">
            <a:schemeClr val="accent1"/>
          </a:effectRef>
          <a:fontRef idx="minor">
            <a:schemeClr val="lt1"/>
          </a:fontRef>
        </p:style>
        <p:txBody>
          <a:bodyPr>
            <a:spAutoFit/>
            <a:flatTx/>
          </a:bodyPr>
          <a:lstStyle/>
          <a:p>
            <a:pPr>
              <a:spcBef>
                <a:spcPct val="50000"/>
              </a:spcBef>
              <a:defRPr/>
            </a:pPr>
            <a:r>
              <a:rPr lang="en-US" sz="6000" i="0" dirty="0">
                <a:solidFill>
                  <a:srgbClr val="E0014A"/>
                </a:solidFill>
                <a:effectLst>
                  <a:outerShdw blurRad="38100" dist="38100" dir="2700000" algn="tl">
                    <a:srgbClr val="000000"/>
                  </a:outerShdw>
                </a:effectLst>
                <a:latin typeface="Eras Bold ITC" pitchFamily="34" charset="0"/>
              </a:rPr>
              <a:t>LOVE</a:t>
            </a:r>
          </a:p>
        </p:txBody>
      </p:sp>
    </p:spTree>
    <p:extLst>
      <p:ext uri="{BB962C8B-B14F-4D97-AF65-F5344CB8AC3E}">
        <p14:creationId xmlns:p14="http://schemas.microsoft.com/office/powerpoint/2010/main" val="152185633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41190"/>
                                        </p:tgtEl>
                                        <p:attrNameLst>
                                          <p:attrName>style.visibility</p:attrName>
                                        </p:attrNameLst>
                                      </p:cBhvr>
                                      <p:to>
                                        <p:strVal val="visible"/>
                                      </p:to>
                                    </p:set>
                                    <p:animEffect transition="in" filter="fade">
                                      <p:cBhvr>
                                        <p:cTn id="7" dur="500"/>
                                        <p:tgtEl>
                                          <p:spTgt spid="214119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41191"/>
                                        </p:tgtEl>
                                        <p:attrNameLst>
                                          <p:attrName>style.visibility</p:attrName>
                                        </p:attrNameLst>
                                      </p:cBhvr>
                                      <p:to>
                                        <p:strVal val="visible"/>
                                      </p:to>
                                    </p:set>
                                    <p:animEffect transition="in" filter="fade">
                                      <p:cBhvr>
                                        <p:cTn id="12" dur="500"/>
                                        <p:tgtEl>
                                          <p:spTgt spid="2141191"/>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141189">
                                            <p:bg/>
                                          </p:spTgt>
                                        </p:tgtEl>
                                        <p:attrNameLst>
                                          <p:attrName>style.visibility</p:attrName>
                                        </p:attrNameLst>
                                      </p:cBhvr>
                                      <p:to>
                                        <p:strVal val="visible"/>
                                      </p:to>
                                    </p:set>
                                    <p:animEffect transition="in" filter="fade">
                                      <p:cBhvr>
                                        <p:cTn id="15" dur="500"/>
                                        <p:tgtEl>
                                          <p:spTgt spid="2141189">
                                            <p:bg/>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141189">
                                            <p:txEl>
                                              <p:pRg st="0" end="0"/>
                                            </p:txEl>
                                          </p:spTgt>
                                        </p:tgtEl>
                                        <p:attrNameLst>
                                          <p:attrName>style.visibility</p:attrName>
                                        </p:attrNameLst>
                                      </p:cBhvr>
                                      <p:to>
                                        <p:strVal val="visible"/>
                                      </p:to>
                                    </p:set>
                                    <p:animEffect transition="in" filter="fade">
                                      <p:cBhvr>
                                        <p:cTn id="20" dur="500"/>
                                        <p:tgtEl>
                                          <p:spTgt spid="214118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1189" grpId="0" build="p" animBg="1"/>
      <p:bldP spid="2141190" grpId="0" animBg="1"/>
      <p:bldP spid="214119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45282" name="Picture 2" descr="god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2238"/>
            <a:ext cx="9144000" cy="698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45283" name="Rectangle 3"/>
          <p:cNvSpPr>
            <a:spLocks noChangeArrowheads="1"/>
          </p:cNvSpPr>
          <p:nvPr/>
        </p:nvSpPr>
        <p:spPr bwMode="auto">
          <a:xfrm>
            <a:off x="509588" y="2757488"/>
            <a:ext cx="8062912" cy="271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nSpc>
                <a:spcPct val="95000"/>
              </a:lnSpc>
              <a:defRPr/>
            </a:pPr>
            <a:r>
              <a:rPr lang="en-US" sz="4400" b="1" i="0">
                <a:solidFill>
                  <a:srgbClr val="0033CC"/>
                </a:solidFill>
                <a:effectLst>
                  <a:outerShdw blurRad="38100" dist="38100" dir="2700000" algn="tl">
                    <a:srgbClr val="C0C0C0"/>
                  </a:outerShdw>
                </a:effectLst>
                <a:latin typeface="Eras Bold ITC" pitchFamily="34" charset="0"/>
              </a:rPr>
              <a:t>A DESIRED RELATIONSHIP:</a:t>
            </a:r>
            <a:br>
              <a:rPr lang="en-US" sz="4400" b="1" i="0">
                <a:solidFill>
                  <a:srgbClr val="0033CC"/>
                </a:solidFill>
                <a:effectLst>
                  <a:outerShdw blurRad="38100" dist="38100" dir="2700000" algn="tl">
                    <a:srgbClr val="C0C0C0"/>
                  </a:outerShdw>
                </a:effectLst>
                <a:latin typeface="Eras Bold ITC" pitchFamily="34" charset="0"/>
              </a:rPr>
            </a:br>
            <a:r>
              <a:rPr lang="en-US" sz="4400" b="1" i="0">
                <a:solidFill>
                  <a:srgbClr val="0033CC"/>
                </a:solidFill>
                <a:effectLst>
                  <a:outerShdw blurRad="38100" dist="38100" dir="2700000" algn="tl">
                    <a:srgbClr val="C0C0C0"/>
                  </a:outerShdw>
                </a:effectLst>
                <a:latin typeface="Eras Bold ITC" pitchFamily="34" charset="0"/>
              </a:rPr>
              <a:t>SPIRITUAL FELLOWSHIP</a:t>
            </a:r>
            <a:br>
              <a:rPr lang="en-US" sz="4400" b="1" i="0">
                <a:solidFill>
                  <a:srgbClr val="0033CC"/>
                </a:solidFill>
                <a:effectLst>
                  <a:outerShdw blurRad="38100" dist="38100" dir="2700000" algn="tl">
                    <a:srgbClr val="C0C0C0"/>
                  </a:outerShdw>
                </a:effectLst>
                <a:latin typeface="Eras Bold ITC" pitchFamily="34" charset="0"/>
              </a:rPr>
            </a:br>
            <a:r>
              <a:rPr lang="en-US" sz="2800" b="1" i="0">
                <a:solidFill>
                  <a:srgbClr val="0033CC"/>
                </a:solidFill>
                <a:effectLst>
                  <a:outerShdw blurRad="38100" dist="38100" dir="2700000" algn="tl">
                    <a:srgbClr val="C0C0C0"/>
                  </a:outerShdw>
                </a:effectLst>
                <a:latin typeface="Eras Bold ITC" pitchFamily="34" charset="0"/>
              </a:rPr>
              <a:t>WITH A HOLY GOD</a:t>
            </a:r>
          </a:p>
        </p:txBody>
      </p:sp>
      <p:pic>
        <p:nvPicPr>
          <p:cNvPr id="17412" name="Picture 4" descr="godsta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90663" y="-1168400"/>
            <a:ext cx="6046787" cy="451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45285" name="Picture 5" descr="guywhit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71788" y="5076825"/>
            <a:ext cx="1289050" cy="178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261635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2145282"/>
                                        </p:tgtEl>
                                        <p:attrNameLst>
                                          <p:attrName>style.visibility</p:attrName>
                                        </p:attrNameLst>
                                      </p:cBhvr>
                                      <p:to>
                                        <p:strVal val="visible"/>
                                      </p:to>
                                    </p:set>
                                    <p:animEffect transition="in" filter="wipe(up)">
                                      <p:cBhvr>
                                        <p:cTn id="7" dur="3000"/>
                                        <p:tgtEl>
                                          <p:spTgt spid="2145282"/>
                                        </p:tgtEl>
                                      </p:cBhvr>
                                    </p:animEffect>
                                  </p:childTnLst>
                                </p:cTn>
                              </p:par>
                            </p:childTnLst>
                          </p:cTn>
                        </p:par>
                        <p:par>
                          <p:cTn id="8" fill="hold" nodeType="afterGroup">
                            <p:stCondLst>
                              <p:cond delay="3000"/>
                            </p:stCondLst>
                            <p:childTnLst>
                              <p:par>
                                <p:cTn id="9" presetID="47" presetClass="entr" presetSubtype="0" fill="hold" grpId="0" nodeType="afterEffect">
                                  <p:stCondLst>
                                    <p:cond delay="0"/>
                                  </p:stCondLst>
                                  <p:iterate type="wd">
                                    <p:tmPct val="10000"/>
                                  </p:iterate>
                                  <p:childTnLst>
                                    <p:set>
                                      <p:cBhvr>
                                        <p:cTn id="10" dur="1" fill="hold">
                                          <p:stCondLst>
                                            <p:cond delay="0"/>
                                          </p:stCondLst>
                                        </p:cTn>
                                        <p:tgtEl>
                                          <p:spTgt spid="2145283">
                                            <p:txEl>
                                              <p:pRg st="0" end="0"/>
                                            </p:txEl>
                                          </p:spTgt>
                                        </p:tgtEl>
                                        <p:attrNameLst>
                                          <p:attrName>style.visibility</p:attrName>
                                        </p:attrNameLst>
                                      </p:cBhvr>
                                      <p:to>
                                        <p:strVal val="visible"/>
                                      </p:to>
                                    </p:set>
                                    <p:animEffect transition="in" filter="fade">
                                      <p:cBhvr>
                                        <p:cTn id="11" dur="1000"/>
                                        <p:tgtEl>
                                          <p:spTgt spid="2145283">
                                            <p:txEl>
                                              <p:pRg st="0" end="0"/>
                                            </p:txEl>
                                          </p:spTgt>
                                        </p:tgtEl>
                                      </p:cBhvr>
                                    </p:animEffect>
                                    <p:anim calcmode="lin" valueType="num">
                                      <p:cBhvr>
                                        <p:cTn id="12" dur="1000" fill="hold"/>
                                        <p:tgtEl>
                                          <p:spTgt spid="214528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2145283">
                                            <p:txEl>
                                              <p:pRg st="0" end="0"/>
                                            </p:txEl>
                                          </p:spTgt>
                                        </p:tgtEl>
                                        <p:attrNameLst>
                                          <p:attrName>ppt_y</p:attrName>
                                        </p:attrNameLst>
                                      </p:cBhvr>
                                      <p:tavLst>
                                        <p:tav tm="0">
                                          <p:val>
                                            <p:strVal val="#ppt_y-.1"/>
                                          </p:val>
                                        </p:tav>
                                        <p:tav tm="100000">
                                          <p:val>
                                            <p:strVal val="#ppt_y"/>
                                          </p:val>
                                        </p:tav>
                                      </p:tavLst>
                                    </p:anim>
                                  </p:childTnLst>
                                </p:cTn>
                              </p:par>
                              <p:par>
                                <p:cTn id="14" presetID="10" presetClass="entr" presetSubtype="0" fill="hold" nodeType="withEffect">
                                  <p:stCondLst>
                                    <p:cond delay="0"/>
                                  </p:stCondLst>
                                  <p:childTnLst>
                                    <p:set>
                                      <p:cBhvr>
                                        <p:cTn id="15" dur="1" fill="hold">
                                          <p:stCondLst>
                                            <p:cond delay="0"/>
                                          </p:stCondLst>
                                        </p:cTn>
                                        <p:tgtEl>
                                          <p:spTgt spid="2145285"/>
                                        </p:tgtEl>
                                        <p:attrNameLst>
                                          <p:attrName>style.visibility</p:attrName>
                                        </p:attrNameLst>
                                      </p:cBhvr>
                                      <p:to>
                                        <p:strVal val="visible"/>
                                      </p:to>
                                    </p:set>
                                    <p:animEffect transition="in" filter="fade">
                                      <p:cBhvr>
                                        <p:cTn id="16" dur="2000"/>
                                        <p:tgtEl>
                                          <p:spTgt spid="21452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528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43234" name="Picture 2" descr="godstar"/>
          <p:cNvPicPr>
            <a:picLocks noChangeAspect="1" noChangeArrowheads="1"/>
          </p:cNvPicPr>
          <p:nvPr/>
        </p:nvPicPr>
        <p:blipFill>
          <a:blip r:embed="rId3" cstate="print"/>
          <a:srcRect/>
          <a:stretch>
            <a:fillRect/>
          </a:stretch>
        </p:blipFill>
        <p:spPr bwMode="auto">
          <a:xfrm>
            <a:off x="1490663" y="0"/>
            <a:ext cx="6046787" cy="4514850"/>
          </a:xfrm>
          <a:prstGeom prst="rect">
            <a:avLst/>
          </a:prstGeom>
          <a:noFill/>
          <a:effectLst>
            <a:glow rad="228600">
              <a:srgbClr val="FFFF00">
                <a:alpha val="40000"/>
              </a:srgbClr>
            </a:glow>
          </a:effectLst>
        </p:spPr>
      </p:pic>
      <p:sp>
        <p:nvSpPr>
          <p:cNvPr id="2143235" name="Rectangle 3"/>
          <p:cNvSpPr>
            <a:spLocks noGrp="1" noChangeArrowheads="1"/>
          </p:cNvSpPr>
          <p:nvPr>
            <p:ph type="body" sz="half" idx="1"/>
          </p:nvPr>
        </p:nvSpPr>
        <p:spPr>
          <a:xfrm>
            <a:off x="511175" y="5202238"/>
            <a:ext cx="8256588" cy="1031875"/>
          </a:xfr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3">
            <a:schemeClr val="lt1"/>
          </a:lnRef>
          <a:fillRef idx="1">
            <a:schemeClr val="accent4"/>
          </a:fillRef>
          <a:effectRef idx="1">
            <a:schemeClr val="accent4"/>
          </a:effectRef>
          <a:fontRef idx="minor">
            <a:schemeClr val="lt1"/>
          </a:fontRef>
        </p:style>
        <p:txBody>
          <a:bodyPr/>
          <a:lstStyle/>
          <a:p>
            <a:pPr marL="349250" indent="-349250" algn="ctr" eaLnBrk="1" hangingPunct="1">
              <a:buFontTx/>
              <a:buNone/>
              <a:defRPr/>
            </a:pPr>
            <a:r>
              <a:rPr lang="en-US" b="1" dirty="0">
                <a:solidFill>
                  <a:srgbClr val="FFFF00"/>
                </a:solidFill>
              </a:rPr>
              <a:t>God demands moral uprightness in His creatures because He is Holy!</a:t>
            </a:r>
          </a:p>
        </p:txBody>
      </p:sp>
      <p:sp>
        <p:nvSpPr>
          <p:cNvPr id="2143236" name="Rectangle 4"/>
          <p:cNvSpPr>
            <a:spLocks noGrp="1" noChangeArrowheads="1"/>
          </p:cNvSpPr>
          <p:nvPr>
            <p:ph type="body" sz="half" idx="2"/>
          </p:nvPr>
        </p:nvSpPr>
        <p:spPr>
          <a:xfrm>
            <a:off x="488950" y="3003550"/>
            <a:ext cx="8229600" cy="1889125"/>
          </a:xfr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a:lstStyle/>
          <a:p>
            <a:pPr marL="0" indent="6350" eaLnBrk="1" hangingPunct="1">
              <a:buFontTx/>
              <a:buNone/>
              <a:defRPr/>
            </a:pPr>
            <a:r>
              <a:rPr lang="en-US" sz="3600" b="1" i="1" dirty="0">
                <a:solidFill>
                  <a:schemeClr val="bg1"/>
                </a:solidFill>
                <a:effectLst>
                  <a:outerShdw blurRad="38100" dist="38100" dir="2700000" algn="tl">
                    <a:srgbClr val="000000"/>
                  </a:outerShdw>
                </a:effectLst>
                <a:latin typeface="Eras Medium ITC" pitchFamily="34" charset="0"/>
              </a:rPr>
              <a:t>“Thus </a:t>
            </a:r>
            <a:r>
              <a:rPr lang="en-US" sz="3600" b="1" i="1" u="sng" dirty="0">
                <a:solidFill>
                  <a:srgbClr val="FFFF00"/>
                </a:solidFill>
                <a:effectLst>
                  <a:outerShdw blurRad="38100" dist="38100" dir="2700000" algn="tl">
                    <a:srgbClr val="000000"/>
                  </a:outerShdw>
                </a:effectLst>
                <a:latin typeface="Eras Medium ITC" pitchFamily="34" charset="0"/>
              </a:rPr>
              <a:t>you are to be holy</a:t>
            </a:r>
            <a:r>
              <a:rPr lang="en-US" sz="3600" b="1" i="1" dirty="0">
                <a:solidFill>
                  <a:schemeClr val="bg1"/>
                </a:solidFill>
                <a:effectLst>
                  <a:outerShdw blurRad="38100" dist="38100" dir="2700000" algn="tl">
                    <a:srgbClr val="000000"/>
                  </a:outerShdw>
                </a:effectLst>
                <a:latin typeface="Eras Medium ITC" pitchFamily="34" charset="0"/>
              </a:rPr>
              <a:t> to Me, for </a:t>
            </a:r>
            <a:r>
              <a:rPr lang="en-US" sz="3600" b="1" i="1" u="sng" dirty="0">
                <a:solidFill>
                  <a:srgbClr val="FFFF00"/>
                </a:solidFill>
                <a:effectLst>
                  <a:outerShdw blurRad="38100" dist="38100" dir="2700000" algn="tl">
                    <a:srgbClr val="000000"/>
                  </a:outerShdw>
                </a:effectLst>
                <a:latin typeface="Eras Medium ITC" pitchFamily="34" charset="0"/>
              </a:rPr>
              <a:t>I the LORD am holy</a:t>
            </a:r>
            <a:r>
              <a:rPr lang="en-US" sz="3600" b="1" i="1" dirty="0">
                <a:solidFill>
                  <a:schemeClr val="bg1"/>
                </a:solidFill>
                <a:effectLst>
                  <a:outerShdw blurRad="38100" dist="38100" dir="2700000" algn="tl">
                    <a:srgbClr val="000000"/>
                  </a:outerShdw>
                </a:effectLst>
                <a:latin typeface="Eras Medium ITC" pitchFamily="34" charset="0"/>
              </a:rPr>
              <a:t>; and I have set you apart</a:t>
            </a:r>
            <a:r>
              <a:rPr lang="en-US" sz="3600" b="1" i="1" dirty="0">
                <a:solidFill>
                  <a:srgbClr val="FFFF00"/>
                </a:solidFill>
                <a:effectLst>
                  <a:outerShdw blurRad="38100" dist="38100" dir="2700000" algn="tl">
                    <a:srgbClr val="000000"/>
                  </a:outerShdw>
                </a:effectLst>
                <a:latin typeface="Eras Medium ITC" pitchFamily="34" charset="0"/>
              </a:rPr>
              <a:t> </a:t>
            </a:r>
            <a:r>
              <a:rPr lang="en-US" sz="3600" b="1" i="1" dirty="0">
                <a:solidFill>
                  <a:schemeClr val="bg1"/>
                </a:solidFill>
                <a:effectLst>
                  <a:outerShdw blurRad="38100" dist="38100" dir="2700000" algn="tl">
                    <a:srgbClr val="000000"/>
                  </a:outerShdw>
                </a:effectLst>
                <a:latin typeface="Eras Medium ITC" pitchFamily="34" charset="0"/>
              </a:rPr>
              <a:t>from the peoples to be Mine.”</a:t>
            </a:r>
            <a:r>
              <a:rPr lang="en-US" sz="3600" b="1" i="1" dirty="0">
                <a:effectLst>
                  <a:outerShdw blurRad="38100" dist="38100" dir="2700000" algn="tl">
                    <a:srgbClr val="FFFFFF"/>
                  </a:outerShdw>
                </a:effectLst>
                <a:latin typeface="Eras Medium ITC" pitchFamily="34" charset="0"/>
              </a:rPr>
              <a:t>   </a:t>
            </a:r>
            <a:r>
              <a:rPr lang="en-US" b="1" dirty="0">
                <a:solidFill>
                  <a:srgbClr val="FFFF00"/>
                </a:solidFill>
                <a:effectLst>
                  <a:outerShdw blurRad="38100" dist="38100" dir="2700000" algn="tl">
                    <a:srgbClr val="000000"/>
                  </a:outerShdw>
                </a:effectLst>
                <a:latin typeface="Eras Medium ITC" pitchFamily="34" charset="0"/>
              </a:rPr>
              <a:t>Lev. 20:26</a:t>
            </a:r>
          </a:p>
        </p:txBody>
      </p:sp>
    </p:spTree>
    <p:extLst>
      <p:ext uri="{BB962C8B-B14F-4D97-AF65-F5344CB8AC3E}">
        <p14:creationId xmlns:p14="http://schemas.microsoft.com/office/powerpoint/2010/main" val="379072815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43235">
                                            <p:bg/>
                                          </p:spTgt>
                                        </p:tgtEl>
                                        <p:attrNameLst>
                                          <p:attrName>style.visibility</p:attrName>
                                        </p:attrNameLst>
                                      </p:cBhvr>
                                      <p:to>
                                        <p:strVal val="visible"/>
                                      </p:to>
                                    </p:set>
                                    <p:animEffect transition="in" filter="fade">
                                      <p:cBhvr>
                                        <p:cTn id="7" dur="500"/>
                                        <p:tgtEl>
                                          <p:spTgt spid="2143235">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43235">
                                            <p:txEl>
                                              <p:pRg st="0" end="0"/>
                                            </p:txEl>
                                          </p:spTgt>
                                        </p:tgtEl>
                                        <p:attrNameLst>
                                          <p:attrName>style.visibility</p:attrName>
                                        </p:attrNameLst>
                                      </p:cBhvr>
                                      <p:to>
                                        <p:strVal val="visible"/>
                                      </p:to>
                                    </p:set>
                                    <p:animEffect transition="in" filter="fade">
                                      <p:cBhvr>
                                        <p:cTn id="10" dur="500"/>
                                        <p:tgtEl>
                                          <p:spTgt spid="214323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3235" grpId="0" build="p"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47331" name="Picture 3" descr="god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5859"/>
            <a:ext cx="9144000" cy="698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5" name="Picture 4" descr="godsta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8606" y="-702488"/>
            <a:ext cx="6046787" cy="451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Rectangle 2"/>
          <p:cNvSpPr>
            <a:spLocks noChangeArrowheads="1"/>
          </p:cNvSpPr>
          <p:nvPr/>
        </p:nvSpPr>
        <p:spPr bwMode="auto">
          <a:xfrm>
            <a:off x="0" y="5159375"/>
            <a:ext cx="9144000" cy="1862138"/>
          </a:xfrm>
          <a:prstGeom prst="rect">
            <a:avLst/>
          </a:prstGeom>
          <a:solidFill>
            <a:schemeClr val="tx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solidFill>
                <a:srgbClr val="000000"/>
              </a:solidFill>
            </a:endParaRPr>
          </a:p>
        </p:txBody>
      </p:sp>
      <p:sp>
        <p:nvSpPr>
          <p:cNvPr id="2147334" name="Rectangle 6"/>
          <p:cNvSpPr>
            <a:spLocks noChangeArrowheads="1"/>
          </p:cNvSpPr>
          <p:nvPr/>
        </p:nvSpPr>
        <p:spPr bwMode="auto">
          <a:xfrm>
            <a:off x="576263" y="3305175"/>
            <a:ext cx="8229600" cy="2479675"/>
          </a:xfrm>
          <a:prstGeom prst="rect">
            <a:avLst/>
          </a:prstGeom>
          <a:noFill/>
          <a:ln w="9525">
            <a:noFill/>
            <a:miter lim="800000"/>
            <a:headEnd/>
            <a:tailEnd/>
          </a:ln>
          <a:effectLst/>
        </p:spPr>
        <p:txBody>
          <a:bodyPr/>
          <a:lstStyle/>
          <a:p>
            <a:pPr marL="342900" indent="-342900">
              <a:spcBef>
                <a:spcPct val="20000"/>
              </a:spcBef>
              <a:buClr>
                <a:srgbClr val="000000"/>
              </a:buClr>
              <a:defRPr/>
            </a:pPr>
            <a:endParaRPr lang="en-US" sz="2800" b="1">
              <a:solidFill>
                <a:srgbClr val="FFFFFF"/>
              </a:solidFill>
              <a:effectLst>
                <a:outerShdw blurRad="38100" dist="38100" dir="2700000" algn="tl">
                  <a:srgbClr val="C0C0C0"/>
                </a:outerShdw>
              </a:effectLst>
              <a:latin typeface="Arial" charset="0"/>
            </a:endParaRPr>
          </a:p>
        </p:txBody>
      </p:sp>
      <p:sp>
        <p:nvSpPr>
          <p:cNvPr id="2147333" name="Rectangle 5"/>
          <p:cNvSpPr>
            <a:spLocks noChangeArrowheads="1"/>
          </p:cNvSpPr>
          <p:nvPr/>
        </p:nvSpPr>
        <p:spPr bwMode="auto">
          <a:xfrm>
            <a:off x="320676" y="3728220"/>
            <a:ext cx="8485187" cy="1383506"/>
          </a:xfrm>
          <a:prstGeom prst="rect">
            <a:avLst/>
          </a:prstGeom>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a:lstStyle/>
          <a:p>
            <a:pPr marL="342900" indent="-342900">
              <a:lnSpc>
                <a:spcPct val="90000"/>
              </a:lnSpc>
              <a:spcBef>
                <a:spcPct val="20000"/>
              </a:spcBef>
              <a:buClr>
                <a:srgbClr val="000000"/>
              </a:buClr>
              <a:defRPr/>
            </a:pPr>
            <a:r>
              <a:rPr lang="en-US" b="1" i="0" dirty="0">
                <a:solidFill>
                  <a:srgbClr val="FFFFFF"/>
                </a:solidFill>
                <a:effectLst>
                  <a:outerShdw blurRad="38100" dist="38100" dir="2700000" algn="tl">
                    <a:srgbClr val="000000"/>
                  </a:outerShdw>
                </a:effectLst>
              </a:rPr>
              <a:t>God exhibits an attitude of abhorrence and hatred to all that is </a:t>
            </a:r>
            <a:r>
              <a:rPr lang="en-US" b="1" i="0" dirty="0" smtClean="0">
                <a:solidFill>
                  <a:srgbClr val="FFFFFF"/>
                </a:solidFill>
                <a:effectLst>
                  <a:outerShdw blurRad="38100" dist="38100" dir="2700000" algn="tl">
                    <a:srgbClr val="000000"/>
                  </a:outerShdw>
                </a:effectLst>
              </a:rPr>
              <a:t>wrong</a:t>
            </a:r>
            <a:endParaRPr lang="en-US" b="1" i="0" dirty="0">
              <a:solidFill>
                <a:srgbClr val="FFFFFF"/>
              </a:solidFill>
              <a:effectLst>
                <a:outerShdw blurRad="38100" dist="38100" dir="2700000" algn="tl">
                  <a:srgbClr val="000000"/>
                </a:outerShdw>
              </a:effectLst>
            </a:endParaRPr>
          </a:p>
        </p:txBody>
      </p:sp>
      <p:sp>
        <p:nvSpPr>
          <p:cNvPr id="2" name="Rectangle 6"/>
          <p:cNvSpPr>
            <a:spLocks noChangeArrowheads="1"/>
          </p:cNvSpPr>
          <p:nvPr/>
        </p:nvSpPr>
        <p:spPr bwMode="auto">
          <a:xfrm>
            <a:off x="728663" y="3457575"/>
            <a:ext cx="8229600" cy="2479675"/>
          </a:xfrm>
          <a:prstGeom prst="rect">
            <a:avLst/>
          </a:prstGeom>
          <a:noFill/>
          <a:ln w="9525">
            <a:noFill/>
            <a:miter lim="800000"/>
            <a:headEnd/>
            <a:tailEnd/>
          </a:ln>
          <a:effectLst/>
        </p:spPr>
        <p:txBody>
          <a:bodyPr/>
          <a:lstStyle/>
          <a:p>
            <a:pPr marL="342900" indent="-342900">
              <a:spcBef>
                <a:spcPct val="20000"/>
              </a:spcBef>
              <a:buClr>
                <a:srgbClr val="000000"/>
              </a:buClr>
              <a:defRPr/>
            </a:pPr>
            <a:endParaRPr lang="en-US" sz="2800" b="1">
              <a:solidFill>
                <a:srgbClr val="FFFFFF"/>
              </a:solidFill>
              <a:effectLst>
                <a:outerShdw blurRad="38100" dist="38100" dir="2700000" algn="tl">
                  <a:srgbClr val="C0C0C0"/>
                </a:outerShdw>
              </a:effectLst>
              <a:latin typeface="Arial" charset="0"/>
            </a:endParaRPr>
          </a:p>
        </p:txBody>
      </p:sp>
      <p:pic>
        <p:nvPicPr>
          <p:cNvPr id="2147337"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08363" y="5367338"/>
            <a:ext cx="514350" cy="149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234643069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2147337"/>
                                        </p:tgtEl>
                                        <p:attrNameLst>
                                          <p:attrName>style.visibility</p:attrName>
                                        </p:attrNameLst>
                                      </p:cBhvr>
                                      <p:to>
                                        <p:strVal val="visible"/>
                                      </p:to>
                                    </p:set>
                                    <p:animEffect transition="in" filter="fade">
                                      <p:cBhvr>
                                        <p:cTn id="7" dur="2000"/>
                                        <p:tgtEl>
                                          <p:spTgt spid="2147337"/>
                                        </p:tgtEl>
                                      </p:cBhvr>
                                    </p:animEffect>
                                  </p:childTnLst>
                                </p:cTn>
                              </p:par>
                            </p:childTnLst>
                          </p:cTn>
                        </p:par>
                        <p:par>
                          <p:cTn id="8" fill="hold" nodeType="afterGroup">
                            <p:stCondLst>
                              <p:cond delay="2000"/>
                            </p:stCondLst>
                            <p:childTnLst>
                              <p:par>
                                <p:cTn id="9" presetID="7" presetClass="exit" presetSubtype="1" fill="hold" nodeType="afterEffect">
                                  <p:stCondLst>
                                    <p:cond delay="0"/>
                                  </p:stCondLst>
                                  <p:childTnLst>
                                    <p:anim calcmode="lin" valueType="num">
                                      <p:cBhvr additive="base">
                                        <p:cTn id="10" dur="5000"/>
                                        <p:tgtEl>
                                          <p:spTgt spid="2147331"/>
                                        </p:tgtEl>
                                        <p:attrNameLst>
                                          <p:attrName>ppt_x</p:attrName>
                                        </p:attrNameLst>
                                      </p:cBhvr>
                                      <p:tavLst>
                                        <p:tav tm="0">
                                          <p:val>
                                            <p:strVal val="ppt_x"/>
                                          </p:val>
                                        </p:tav>
                                        <p:tav tm="100000">
                                          <p:val>
                                            <p:strVal val="ppt_x"/>
                                          </p:val>
                                        </p:tav>
                                      </p:tavLst>
                                    </p:anim>
                                    <p:anim calcmode="lin" valueType="num">
                                      <p:cBhvr additive="base">
                                        <p:cTn id="11" dur="5000"/>
                                        <p:tgtEl>
                                          <p:spTgt spid="2147331"/>
                                        </p:tgtEl>
                                        <p:attrNameLst>
                                          <p:attrName>ppt_y</p:attrName>
                                        </p:attrNameLst>
                                      </p:cBhvr>
                                      <p:tavLst>
                                        <p:tav tm="0">
                                          <p:val>
                                            <p:strVal val="ppt_y"/>
                                          </p:val>
                                        </p:tav>
                                        <p:tav tm="100000">
                                          <p:val>
                                            <p:strVal val="0-ppt_h/2"/>
                                          </p:val>
                                        </p:tav>
                                      </p:tavLst>
                                    </p:anim>
                                    <p:set>
                                      <p:cBhvr>
                                        <p:cTn id="12" dur="1" fill="hold">
                                          <p:stCondLst>
                                            <p:cond delay="4999"/>
                                          </p:stCondLst>
                                        </p:cTn>
                                        <p:tgtEl>
                                          <p:spTgt spid="2147331"/>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1" fill="hold" nodeType="clickEffect">
                                  <p:stCondLst>
                                    <p:cond delay="0"/>
                                  </p:stCondLst>
                                  <p:childTnLst>
                                    <p:set>
                                      <p:cBhvr>
                                        <p:cTn id="16" dur="1" fill="hold">
                                          <p:stCondLst>
                                            <p:cond delay="0"/>
                                          </p:stCondLst>
                                        </p:cTn>
                                        <p:tgtEl>
                                          <p:spTgt spid="2147333"/>
                                        </p:tgtEl>
                                        <p:attrNameLst>
                                          <p:attrName>style.visibility</p:attrName>
                                        </p:attrNameLst>
                                      </p:cBhvr>
                                      <p:to>
                                        <p:strVal val="visible"/>
                                      </p:to>
                                    </p:set>
                                    <p:anim calcmode="lin" valueType="num">
                                      <p:cBhvr additive="base">
                                        <p:cTn id="17" dur="500" fill="hold"/>
                                        <p:tgtEl>
                                          <p:spTgt spid="2147333"/>
                                        </p:tgtEl>
                                        <p:attrNameLst>
                                          <p:attrName>ppt_x</p:attrName>
                                        </p:attrNameLst>
                                      </p:cBhvr>
                                      <p:tavLst>
                                        <p:tav tm="0">
                                          <p:val>
                                            <p:strVal val="#ppt_x"/>
                                          </p:val>
                                        </p:tav>
                                        <p:tav tm="100000">
                                          <p:val>
                                            <p:strVal val="#ppt_x"/>
                                          </p:val>
                                        </p:tav>
                                      </p:tavLst>
                                    </p:anim>
                                    <p:anim calcmode="lin" valueType="num">
                                      <p:cBhvr additive="base">
                                        <p:cTn id="18" dur="500" fill="hold"/>
                                        <p:tgtEl>
                                          <p:spTgt spid="214733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0" y="5159375"/>
            <a:ext cx="9144000" cy="1862138"/>
          </a:xfrm>
          <a:prstGeom prst="rect">
            <a:avLst/>
          </a:prstGeom>
          <a:solidFill>
            <a:schemeClr val="tx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solidFill>
                <a:srgbClr val="000000"/>
              </a:solidFill>
            </a:endParaRPr>
          </a:p>
        </p:txBody>
      </p:sp>
      <p:pic>
        <p:nvPicPr>
          <p:cNvPr id="2149379" name="Picture 3" descr="godstar"/>
          <p:cNvPicPr>
            <a:picLocks noChangeAspect="1" noChangeArrowheads="1"/>
          </p:cNvPicPr>
          <p:nvPr/>
        </p:nvPicPr>
        <p:blipFill>
          <a:blip r:embed="rId3"/>
          <a:srcRect/>
          <a:stretch>
            <a:fillRect/>
          </a:stretch>
        </p:blipFill>
        <p:spPr bwMode="auto">
          <a:xfrm>
            <a:off x="1490663" y="-1168400"/>
            <a:ext cx="6046787" cy="4514850"/>
          </a:xfrm>
          <a:prstGeom prst="rect">
            <a:avLst/>
          </a:prstGeom>
          <a:noFill/>
          <a:effectLst>
            <a:glow rad="228600">
              <a:srgbClr val="FFFF00">
                <a:alpha val="40000"/>
              </a:srgbClr>
            </a:glow>
          </a:effectLst>
        </p:spPr>
      </p:pic>
      <p:sp>
        <p:nvSpPr>
          <p:cNvPr id="2149380" name="Rectangle 4"/>
          <p:cNvSpPr>
            <a:spLocks noChangeArrowheads="1"/>
          </p:cNvSpPr>
          <p:nvPr/>
        </p:nvSpPr>
        <p:spPr bwMode="auto">
          <a:xfrm>
            <a:off x="576263" y="3219450"/>
            <a:ext cx="8229600" cy="2479675"/>
          </a:xfrm>
          <a:prstGeom prst="rect">
            <a:avLst/>
          </a:prstGeom>
          <a:noFill/>
          <a:ln w="9525">
            <a:noFill/>
            <a:miter lim="800000"/>
            <a:headEnd/>
            <a:tailEnd/>
          </a:ln>
          <a:effectLst/>
        </p:spPr>
        <p:txBody>
          <a:bodyPr/>
          <a:lstStyle/>
          <a:p>
            <a:pPr marL="342900" indent="-342900">
              <a:spcBef>
                <a:spcPct val="20000"/>
              </a:spcBef>
              <a:buClr>
                <a:srgbClr val="000000"/>
              </a:buClr>
              <a:defRPr/>
            </a:pPr>
            <a:endParaRPr lang="en-US" sz="2800" b="1">
              <a:solidFill>
                <a:srgbClr val="FFFFFF"/>
              </a:solidFill>
              <a:effectLst>
                <a:outerShdw blurRad="38100" dist="38100" dir="2700000" algn="tl">
                  <a:srgbClr val="C0C0C0"/>
                </a:outerShdw>
              </a:effectLst>
              <a:latin typeface="Arial" charset="0"/>
            </a:endParaRPr>
          </a:p>
        </p:txBody>
      </p:sp>
      <p:sp>
        <p:nvSpPr>
          <p:cNvPr id="2" name="Rectangle 4"/>
          <p:cNvSpPr>
            <a:spLocks noChangeArrowheads="1"/>
          </p:cNvSpPr>
          <p:nvPr/>
        </p:nvSpPr>
        <p:spPr bwMode="auto">
          <a:xfrm>
            <a:off x="728663" y="3371850"/>
            <a:ext cx="8229600" cy="2479675"/>
          </a:xfrm>
          <a:prstGeom prst="rect">
            <a:avLst/>
          </a:prstGeom>
          <a:noFill/>
          <a:ln w="9525">
            <a:noFill/>
            <a:miter lim="800000"/>
            <a:headEnd/>
            <a:tailEnd/>
          </a:ln>
          <a:effectLst/>
        </p:spPr>
        <p:txBody>
          <a:bodyPr/>
          <a:lstStyle/>
          <a:p>
            <a:pPr marL="342900" indent="-342900">
              <a:spcBef>
                <a:spcPct val="20000"/>
              </a:spcBef>
              <a:buClr>
                <a:srgbClr val="000000"/>
              </a:buClr>
              <a:defRPr/>
            </a:pPr>
            <a:endParaRPr lang="en-US" sz="2800" b="1">
              <a:solidFill>
                <a:srgbClr val="FFFFFF"/>
              </a:solidFill>
              <a:effectLst>
                <a:outerShdw blurRad="38100" dist="38100" dir="2700000" algn="tl">
                  <a:srgbClr val="C0C0C0"/>
                </a:outerShdw>
              </a:effectLst>
              <a:latin typeface="Arial" charset="0"/>
            </a:endParaRPr>
          </a:p>
        </p:txBody>
      </p:sp>
      <p:sp>
        <p:nvSpPr>
          <p:cNvPr id="3" name="Rectangle 4"/>
          <p:cNvSpPr>
            <a:spLocks noChangeArrowheads="1"/>
          </p:cNvSpPr>
          <p:nvPr/>
        </p:nvSpPr>
        <p:spPr bwMode="auto">
          <a:xfrm>
            <a:off x="576263" y="3219450"/>
            <a:ext cx="8229600" cy="2479675"/>
          </a:xfrm>
          <a:prstGeom prst="rect">
            <a:avLst/>
          </a:prstGeom>
          <a:noFill/>
          <a:ln w="9525">
            <a:noFill/>
            <a:miter lim="800000"/>
            <a:headEnd/>
            <a:tailEnd/>
          </a:ln>
          <a:effectLst/>
        </p:spPr>
        <p:txBody>
          <a:bodyPr/>
          <a:lstStyle/>
          <a:p>
            <a:pPr marL="342900" indent="-342900">
              <a:spcBef>
                <a:spcPct val="20000"/>
              </a:spcBef>
              <a:buClr>
                <a:srgbClr val="000000"/>
              </a:buClr>
              <a:defRPr/>
            </a:pPr>
            <a:endParaRPr lang="en-US" sz="2800" b="1">
              <a:solidFill>
                <a:srgbClr val="FFFFFF"/>
              </a:solidFill>
              <a:effectLst>
                <a:outerShdw blurRad="38100" dist="38100" dir="2700000" algn="tl">
                  <a:srgbClr val="C0C0C0"/>
                </a:outerShdw>
              </a:effectLst>
              <a:latin typeface="Arial" charset="0"/>
            </a:endParaRPr>
          </a:p>
        </p:txBody>
      </p:sp>
      <p:sp>
        <p:nvSpPr>
          <p:cNvPr id="2149381" name="Rectangle 5"/>
          <p:cNvSpPr>
            <a:spLocks noChangeArrowheads="1"/>
          </p:cNvSpPr>
          <p:nvPr/>
        </p:nvSpPr>
        <p:spPr bwMode="auto">
          <a:xfrm>
            <a:off x="508000" y="3138488"/>
            <a:ext cx="8229600" cy="2414587"/>
          </a:xfrm>
          <a:prstGeom prst="rect">
            <a:avLst/>
          </a:prstGeom>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a:lstStyle/>
          <a:p>
            <a:pPr marL="342900" indent="-342900">
              <a:lnSpc>
                <a:spcPct val="90000"/>
              </a:lnSpc>
              <a:spcBef>
                <a:spcPct val="20000"/>
              </a:spcBef>
              <a:buClr>
                <a:srgbClr val="000000"/>
              </a:buClr>
              <a:defRPr/>
            </a:pPr>
            <a:r>
              <a:rPr lang="en-US" b="1" i="0" dirty="0">
                <a:solidFill>
                  <a:srgbClr val="FFFFFF"/>
                </a:solidFill>
                <a:effectLst>
                  <a:outerShdw blurRad="38100" dist="38100" dir="2700000" algn="tl">
                    <a:srgbClr val="000000"/>
                  </a:outerShdw>
                </a:effectLst>
              </a:rPr>
              <a:t>Sin Separates us from God</a:t>
            </a:r>
          </a:p>
          <a:p>
            <a:pPr marL="342900" indent="-342900">
              <a:lnSpc>
                <a:spcPct val="90000"/>
              </a:lnSpc>
              <a:spcBef>
                <a:spcPct val="20000"/>
              </a:spcBef>
              <a:buClr>
                <a:srgbClr val="000000"/>
              </a:buClr>
              <a:defRPr/>
            </a:pPr>
            <a:r>
              <a:rPr lang="en-US" b="1" dirty="0">
                <a:solidFill>
                  <a:srgbClr val="FFFF00"/>
                </a:solidFill>
                <a:effectLst>
                  <a:outerShdw blurRad="38100" dist="38100" dir="2700000" algn="tl">
                    <a:srgbClr val="000000"/>
                  </a:outerShdw>
                </a:effectLst>
              </a:rPr>
              <a:t>“Your iniquities have separated you from your God; and your sins have hidden his face from you.” </a:t>
            </a:r>
          </a:p>
          <a:p>
            <a:pPr marL="342900" indent="-342900" algn="r">
              <a:lnSpc>
                <a:spcPct val="90000"/>
              </a:lnSpc>
              <a:spcBef>
                <a:spcPct val="20000"/>
              </a:spcBef>
              <a:buClr>
                <a:srgbClr val="000000"/>
              </a:buClr>
              <a:defRPr/>
            </a:pPr>
            <a:r>
              <a:rPr lang="en-US" i="0" dirty="0">
                <a:solidFill>
                  <a:srgbClr val="FFFF00"/>
                </a:solidFill>
              </a:rPr>
              <a:t>Is 59:2</a:t>
            </a:r>
          </a:p>
        </p:txBody>
      </p:sp>
      <p:pic>
        <p:nvPicPr>
          <p:cNvPr id="7"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08363" y="5367338"/>
            <a:ext cx="514350" cy="149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178628583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par>
                          <p:cTn id="8" fill="hold" nodeType="afterGroup">
                            <p:stCondLst>
                              <p:cond delay="2000"/>
                            </p:stCondLst>
                            <p:childTnLst>
                              <p:par>
                                <p:cTn id="9" presetID="2" presetClass="entr" presetSubtype="1" fill="hold" nodeType="afterEffect">
                                  <p:stCondLst>
                                    <p:cond delay="0"/>
                                  </p:stCondLst>
                                  <p:childTnLst>
                                    <p:set>
                                      <p:cBhvr>
                                        <p:cTn id="10" dur="1" fill="hold">
                                          <p:stCondLst>
                                            <p:cond delay="0"/>
                                          </p:stCondLst>
                                        </p:cTn>
                                        <p:tgtEl>
                                          <p:spTgt spid="2149381"/>
                                        </p:tgtEl>
                                        <p:attrNameLst>
                                          <p:attrName>style.visibility</p:attrName>
                                        </p:attrNameLst>
                                      </p:cBhvr>
                                      <p:to>
                                        <p:strVal val="visible"/>
                                      </p:to>
                                    </p:set>
                                    <p:anim calcmode="lin" valueType="num">
                                      <p:cBhvr additive="base">
                                        <p:cTn id="11" dur="500" fill="hold"/>
                                        <p:tgtEl>
                                          <p:spTgt spid="2149381"/>
                                        </p:tgtEl>
                                        <p:attrNameLst>
                                          <p:attrName>ppt_x</p:attrName>
                                        </p:attrNameLst>
                                      </p:cBhvr>
                                      <p:tavLst>
                                        <p:tav tm="0">
                                          <p:val>
                                            <p:strVal val="#ppt_x"/>
                                          </p:val>
                                        </p:tav>
                                        <p:tav tm="100000">
                                          <p:val>
                                            <p:strVal val="#ppt_x"/>
                                          </p:val>
                                        </p:tav>
                                      </p:tavLst>
                                    </p:anim>
                                    <p:anim calcmode="lin" valueType="num">
                                      <p:cBhvr additive="base">
                                        <p:cTn id="12" dur="500" fill="hold"/>
                                        <p:tgtEl>
                                          <p:spTgt spid="214938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1426" name="Picture 2" descr="godst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2188" y="-981075"/>
            <a:ext cx="6599238" cy="492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3" name="Picture 3" descr="img_Ev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47925" y="4757738"/>
            <a:ext cx="803275" cy="156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4" name="Picture 4" descr="img_Ada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30363" y="4695825"/>
            <a:ext cx="544512" cy="160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429" name="Picture 5" descr="PPT - Image - SI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65213" y="3881438"/>
            <a:ext cx="2563812"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432" name="Rectangle 8"/>
          <p:cNvSpPr>
            <a:spLocks noChangeArrowheads="1"/>
          </p:cNvSpPr>
          <p:nvPr/>
        </p:nvSpPr>
        <p:spPr bwMode="auto">
          <a:xfrm>
            <a:off x="222250" y="6191250"/>
            <a:ext cx="8586788" cy="519113"/>
          </a:xfrm>
          <a:prstGeom prst="rect">
            <a:avLst/>
          </a:prstGeom>
          <a:noFill/>
          <a:ln w="9525" algn="ctr">
            <a:noFill/>
            <a:miter lim="800000"/>
            <a:headEnd/>
            <a:tailEnd/>
          </a:ln>
          <a:effectLst/>
        </p:spPr>
        <p:txBody>
          <a:bodyPr>
            <a:spAutoFit/>
            <a:flatTx/>
          </a:bodyPr>
          <a:lstStyle/>
          <a:p>
            <a:pPr>
              <a:defRPr/>
            </a:pPr>
            <a:r>
              <a:rPr lang="en-US" sz="2800">
                <a:solidFill>
                  <a:srgbClr val="333399"/>
                </a:solidFill>
                <a:effectLst>
                  <a:outerShdw blurRad="38100" dist="38100" dir="2700000" algn="tl">
                    <a:srgbClr val="C0C0C0"/>
                  </a:outerShdw>
                </a:effectLst>
              </a:rPr>
              <a:t>“you were dead in your trespasses and sins”</a:t>
            </a:r>
            <a:r>
              <a:rPr lang="en-US" sz="1800" i="0">
                <a:solidFill>
                  <a:srgbClr val="333399"/>
                </a:solidFill>
                <a:effectLst>
                  <a:outerShdw blurRad="38100" dist="38100" dir="2700000" algn="tl">
                    <a:srgbClr val="C0C0C0"/>
                  </a:outerShdw>
                </a:effectLst>
              </a:rPr>
              <a:t>   </a:t>
            </a:r>
            <a:r>
              <a:rPr lang="en-US" sz="2000" i="0">
                <a:solidFill>
                  <a:srgbClr val="997934"/>
                </a:solidFill>
              </a:rPr>
              <a:t>Eph 2:1</a:t>
            </a:r>
          </a:p>
        </p:txBody>
      </p:sp>
      <p:pic>
        <p:nvPicPr>
          <p:cNvPr id="2151430" name="Picture 6" descr="skull"/>
          <p:cNvPicPr>
            <a:picLocks noChangeAspect="1" noChangeArrowheads="1"/>
          </p:cNvPicPr>
          <p:nvPr/>
        </p:nvPicPr>
        <p:blipFill>
          <a:blip r:embed="rId7"/>
          <a:srcRect/>
          <a:stretch>
            <a:fillRect/>
          </a:stretch>
        </p:blipFill>
        <p:spPr bwMode="auto">
          <a:xfrm>
            <a:off x="4657725" y="1797051"/>
            <a:ext cx="4035425" cy="3127374"/>
          </a:xfrm>
          <a:prstGeom prst="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2151431" name="Text Box 7"/>
          <p:cNvSpPr txBox="1">
            <a:spLocks noChangeArrowheads="1"/>
          </p:cNvSpPr>
          <p:nvPr/>
        </p:nvSpPr>
        <p:spPr bwMode="auto">
          <a:xfrm>
            <a:off x="4116388" y="2178050"/>
            <a:ext cx="5027612" cy="2105025"/>
          </a:xfrm>
          <a:prstGeom prst="rect">
            <a:avLst/>
          </a:prstGeom>
          <a:noFill/>
          <a:ln w="9525" algn="ctr">
            <a:noFill/>
            <a:miter lim="800000"/>
            <a:headEnd/>
            <a:tailEnd/>
          </a:ln>
          <a:effectLst/>
        </p:spPr>
        <p:txBody>
          <a:bodyPr>
            <a:spAutoFit/>
            <a:flatTx/>
          </a:bodyPr>
          <a:lstStyle/>
          <a:p>
            <a:pPr>
              <a:defRPr/>
            </a:pPr>
            <a:r>
              <a:rPr lang="en-US" sz="6600" i="0">
                <a:solidFill>
                  <a:srgbClr val="E0014A"/>
                </a:solidFill>
                <a:effectLst>
                  <a:outerShdw blurRad="38100" dist="38100" dir="2700000" algn="tl">
                    <a:srgbClr val="C0C0C0"/>
                  </a:outerShdw>
                </a:effectLst>
                <a:latin typeface="Eras Ultra ITC" pitchFamily="34" charset="0"/>
              </a:rPr>
              <a:t>SPIRITUAL </a:t>
            </a:r>
          </a:p>
          <a:p>
            <a:pPr>
              <a:defRPr/>
            </a:pPr>
            <a:r>
              <a:rPr lang="en-US" sz="6600" i="0">
                <a:solidFill>
                  <a:srgbClr val="E0014A"/>
                </a:solidFill>
                <a:effectLst>
                  <a:outerShdw blurRad="38100" dist="38100" dir="2700000" algn="tl">
                    <a:srgbClr val="C0C0C0"/>
                  </a:outerShdw>
                </a:effectLst>
                <a:latin typeface="Eras Ultra ITC" pitchFamily="34" charset="0"/>
              </a:rPr>
              <a:t>DEATH</a:t>
            </a:r>
          </a:p>
        </p:txBody>
      </p:sp>
    </p:spTree>
    <p:extLst>
      <p:ext uri="{BB962C8B-B14F-4D97-AF65-F5344CB8AC3E}">
        <p14:creationId xmlns:p14="http://schemas.microsoft.com/office/powerpoint/2010/main" val="255535253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151429"/>
                                        </p:tgtEl>
                                        <p:attrNameLst>
                                          <p:attrName>style.visibility</p:attrName>
                                        </p:attrNameLst>
                                      </p:cBhvr>
                                      <p:to>
                                        <p:strVal val="visible"/>
                                      </p:to>
                                    </p:set>
                                    <p:animEffect transition="in" filter="fade">
                                      <p:cBhvr>
                                        <p:cTn id="7" dur="2000"/>
                                        <p:tgtEl>
                                          <p:spTgt spid="2151429"/>
                                        </p:tgtEl>
                                      </p:cBhvr>
                                    </p:animEffect>
                                  </p:childTnLst>
                                </p:cTn>
                              </p:par>
                              <p:par>
                                <p:cTn id="8" presetID="64" presetClass="path" presetSubtype="0" accel="50000" decel="50000" fill="hold" nodeType="withEffect">
                                  <p:stCondLst>
                                    <p:cond delay="0"/>
                                  </p:stCondLst>
                                  <p:childTnLst>
                                    <p:animMotion origin="layout" path="M 0 0  L 0 -0.33333  E" pathEditMode="relative" ptsTypes="">
                                      <p:cBhvr>
                                        <p:cTn id="9" dur="2000" fill="hold"/>
                                        <p:tgtEl>
                                          <p:spTgt spid="2151426"/>
                                        </p:tgtEl>
                                        <p:attrNameLst>
                                          <p:attrName>ppt_x</p:attrName>
                                          <p:attrName>ppt_y</p:attrName>
                                        </p:attrNameLst>
                                      </p:cBhvr>
                                    </p:animMotion>
                                  </p:childTnLst>
                                </p:cTn>
                              </p:par>
                              <p:par>
                                <p:cTn id="10" presetID="64" presetClass="path" presetSubtype="0" accel="50000" decel="50000" fill="hold" nodeType="withEffect">
                                  <p:stCondLst>
                                    <p:cond delay="0"/>
                                  </p:stCondLst>
                                  <p:childTnLst>
                                    <p:animMotion origin="layout" path="M -2.77778E-6 4.50867E-6 L -2.77778E-6 -0.12532 " pathEditMode="relative" rAng="0" ptsTypes="AA">
                                      <p:cBhvr>
                                        <p:cTn id="11" dur="2000" fill="hold"/>
                                        <p:tgtEl>
                                          <p:spTgt spid="2151429"/>
                                        </p:tgtEl>
                                        <p:attrNameLst>
                                          <p:attrName>ppt_x</p:attrName>
                                          <p:attrName>ppt_y</p:attrName>
                                        </p:attrNameLst>
                                      </p:cBhvr>
                                      <p:rCtr x="0" y="-6300"/>
                                    </p:animMotion>
                                  </p:childTnLst>
                                </p:cTn>
                              </p:par>
                              <p:par>
                                <p:cTn id="12" presetID="6" presetClass="emph" presetSubtype="0" fill="hold" nodeType="withEffect">
                                  <p:stCondLst>
                                    <p:cond delay="0"/>
                                  </p:stCondLst>
                                  <p:childTnLst>
                                    <p:animScale>
                                      <p:cBhvr>
                                        <p:cTn id="13" dur="2000" fill="hold"/>
                                        <p:tgtEl>
                                          <p:spTgt spid="2151429"/>
                                        </p:tgtEl>
                                      </p:cBhvr>
                                      <p:by x="200000" y="200000"/>
                                    </p:animScale>
                                  </p:childTnLst>
                                </p:cTn>
                              </p:par>
                            </p:childTnLst>
                          </p:cTn>
                        </p:par>
                        <p:par>
                          <p:cTn id="14" fill="hold" nodeType="afterGroup">
                            <p:stCondLst>
                              <p:cond delay="2000"/>
                            </p:stCondLst>
                            <p:childTnLst>
                              <p:par>
                                <p:cTn id="15" presetID="10" presetClass="entr" presetSubtype="0" fill="hold" grpId="0" nodeType="afterEffect">
                                  <p:stCondLst>
                                    <p:cond delay="0"/>
                                  </p:stCondLst>
                                  <p:childTnLst>
                                    <p:set>
                                      <p:cBhvr>
                                        <p:cTn id="16" dur="1" fill="hold">
                                          <p:stCondLst>
                                            <p:cond delay="0"/>
                                          </p:stCondLst>
                                        </p:cTn>
                                        <p:tgtEl>
                                          <p:spTgt spid="2151432"/>
                                        </p:tgtEl>
                                        <p:attrNameLst>
                                          <p:attrName>style.visibility</p:attrName>
                                        </p:attrNameLst>
                                      </p:cBhvr>
                                      <p:to>
                                        <p:strVal val="visible"/>
                                      </p:to>
                                    </p:set>
                                    <p:animEffect transition="in" filter="fade">
                                      <p:cBhvr>
                                        <p:cTn id="17" dur="2000"/>
                                        <p:tgtEl>
                                          <p:spTgt spid="215143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5" presetClass="entr" presetSubtype="0" fill="hold" grpId="0" nodeType="clickEffect">
                                  <p:stCondLst>
                                    <p:cond delay="0"/>
                                  </p:stCondLst>
                                  <p:childTnLst>
                                    <p:set>
                                      <p:cBhvr>
                                        <p:cTn id="21" dur="1" fill="hold">
                                          <p:stCondLst>
                                            <p:cond delay="0"/>
                                          </p:stCondLst>
                                        </p:cTn>
                                        <p:tgtEl>
                                          <p:spTgt spid="2151431"/>
                                        </p:tgtEl>
                                        <p:attrNameLst>
                                          <p:attrName>style.visibility</p:attrName>
                                        </p:attrNameLst>
                                      </p:cBhvr>
                                      <p:to>
                                        <p:strVal val="visible"/>
                                      </p:to>
                                    </p:set>
                                    <p:anim calcmode="lin" valueType="num">
                                      <p:cBhvr>
                                        <p:cTn id="22" dur="1000" fill="hold"/>
                                        <p:tgtEl>
                                          <p:spTgt spid="2151431"/>
                                        </p:tgtEl>
                                        <p:attrNameLst>
                                          <p:attrName>ppt_w</p:attrName>
                                        </p:attrNameLst>
                                      </p:cBhvr>
                                      <p:tavLst>
                                        <p:tav tm="0">
                                          <p:val>
                                            <p:strVal val="#ppt_w*0.70"/>
                                          </p:val>
                                        </p:tav>
                                        <p:tav tm="100000">
                                          <p:val>
                                            <p:strVal val="#ppt_w"/>
                                          </p:val>
                                        </p:tav>
                                      </p:tavLst>
                                    </p:anim>
                                    <p:anim calcmode="lin" valueType="num">
                                      <p:cBhvr>
                                        <p:cTn id="23" dur="1000" fill="hold"/>
                                        <p:tgtEl>
                                          <p:spTgt spid="2151431"/>
                                        </p:tgtEl>
                                        <p:attrNameLst>
                                          <p:attrName>ppt_h</p:attrName>
                                        </p:attrNameLst>
                                      </p:cBhvr>
                                      <p:tavLst>
                                        <p:tav tm="0">
                                          <p:val>
                                            <p:strVal val="#ppt_h"/>
                                          </p:val>
                                        </p:tav>
                                        <p:tav tm="100000">
                                          <p:val>
                                            <p:strVal val="#ppt_h"/>
                                          </p:val>
                                        </p:tav>
                                      </p:tavLst>
                                    </p:anim>
                                    <p:animEffect transition="in" filter="fade">
                                      <p:cBhvr>
                                        <p:cTn id="24" dur="1000"/>
                                        <p:tgtEl>
                                          <p:spTgt spid="2151431"/>
                                        </p:tgtEl>
                                      </p:cBhvr>
                                    </p:animEffect>
                                  </p:childTnLst>
                                </p:cTn>
                              </p:par>
                            </p:childTnLst>
                          </p:cTn>
                        </p:par>
                        <p:par>
                          <p:cTn id="25" fill="hold" nodeType="afterGroup">
                            <p:stCondLst>
                              <p:cond delay="1000"/>
                            </p:stCondLst>
                            <p:childTnLst>
                              <p:par>
                                <p:cTn id="26" presetID="10" presetClass="entr" presetSubtype="0" fill="hold" nodeType="afterEffect">
                                  <p:stCondLst>
                                    <p:cond delay="0"/>
                                  </p:stCondLst>
                                  <p:childTnLst>
                                    <p:set>
                                      <p:cBhvr>
                                        <p:cTn id="27" dur="1" fill="hold">
                                          <p:stCondLst>
                                            <p:cond delay="0"/>
                                          </p:stCondLst>
                                        </p:cTn>
                                        <p:tgtEl>
                                          <p:spTgt spid="2151430"/>
                                        </p:tgtEl>
                                        <p:attrNameLst>
                                          <p:attrName>style.visibility</p:attrName>
                                        </p:attrNameLst>
                                      </p:cBhvr>
                                      <p:to>
                                        <p:strVal val="visible"/>
                                      </p:to>
                                    </p:set>
                                    <p:animEffect transition="in" filter="fade">
                                      <p:cBhvr>
                                        <p:cTn id="28" dur="5000"/>
                                        <p:tgtEl>
                                          <p:spTgt spid="21514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432" grpId="0"/>
      <p:bldP spid="215143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biblepla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99150" y="4043363"/>
            <a:ext cx="2847975" cy="239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70563" name="Text Box 3"/>
          <p:cNvSpPr txBox="1">
            <a:spLocks noChangeArrowheads="1"/>
          </p:cNvSpPr>
          <p:nvPr/>
        </p:nvSpPr>
        <p:spPr bwMode="auto">
          <a:xfrm>
            <a:off x="373063" y="993775"/>
            <a:ext cx="5791200"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i="1">
                <a:solidFill>
                  <a:schemeClr val="tx1"/>
                </a:solidFill>
                <a:latin typeface="Eras Medium ITC" pitchFamily="34" charset="0"/>
                <a:cs typeface="Arial" pitchFamily="34" charset="0"/>
              </a:defRPr>
            </a:lvl1pPr>
            <a:lvl2pPr marL="742950" indent="-285750" eaLnBrk="0" hangingPunct="0">
              <a:defRPr sz="3200" i="1">
                <a:solidFill>
                  <a:schemeClr val="tx1"/>
                </a:solidFill>
                <a:latin typeface="Eras Medium ITC" pitchFamily="34" charset="0"/>
                <a:cs typeface="Arial" pitchFamily="34" charset="0"/>
              </a:defRPr>
            </a:lvl2pPr>
            <a:lvl3pPr marL="1143000" indent="-228600" eaLnBrk="0" hangingPunct="0">
              <a:defRPr sz="3200" i="1">
                <a:solidFill>
                  <a:schemeClr val="tx1"/>
                </a:solidFill>
                <a:latin typeface="Eras Medium ITC" pitchFamily="34" charset="0"/>
                <a:cs typeface="Arial" pitchFamily="34" charset="0"/>
              </a:defRPr>
            </a:lvl3pPr>
            <a:lvl4pPr marL="1600200" indent="-228600" eaLnBrk="0" hangingPunct="0">
              <a:defRPr sz="3200" i="1">
                <a:solidFill>
                  <a:schemeClr val="tx1"/>
                </a:solidFill>
                <a:latin typeface="Eras Medium ITC" pitchFamily="34" charset="0"/>
                <a:cs typeface="Arial" pitchFamily="34" charset="0"/>
              </a:defRPr>
            </a:lvl4pPr>
            <a:lvl5pPr marL="2057400" indent="-228600" eaLnBrk="0" hangingPunct="0">
              <a:defRPr sz="3200" i="1">
                <a:solidFill>
                  <a:schemeClr val="tx1"/>
                </a:solidFill>
                <a:latin typeface="Eras Medium ITC" pitchFamily="34" charset="0"/>
                <a:cs typeface="Arial" pitchFamily="34" charset="0"/>
              </a:defRPr>
            </a:lvl5pPr>
            <a:lvl6pPr marL="2514600" indent="-228600" eaLnBrk="0" fontAlgn="base" hangingPunct="0">
              <a:spcBef>
                <a:spcPct val="0"/>
              </a:spcBef>
              <a:spcAft>
                <a:spcPct val="0"/>
              </a:spcAft>
              <a:defRPr sz="3200" i="1">
                <a:solidFill>
                  <a:schemeClr val="tx1"/>
                </a:solidFill>
                <a:latin typeface="Eras Medium ITC" pitchFamily="34" charset="0"/>
                <a:cs typeface="Arial" pitchFamily="34" charset="0"/>
              </a:defRPr>
            </a:lvl6pPr>
            <a:lvl7pPr marL="2971800" indent="-228600" eaLnBrk="0" fontAlgn="base" hangingPunct="0">
              <a:spcBef>
                <a:spcPct val="0"/>
              </a:spcBef>
              <a:spcAft>
                <a:spcPct val="0"/>
              </a:spcAft>
              <a:defRPr sz="3200" i="1">
                <a:solidFill>
                  <a:schemeClr val="tx1"/>
                </a:solidFill>
                <a:latin typeface="Eras Medium ITC" pitchFamily="34" charset="0"/>
                <a:cs typeface="Arial" pitchFamily="34" charset="0"/>
              </a:defRPr>
            </a:lvl7pPr>
            <a:lvl8pPr marL="3429000" indent="-228600" eaLnBrk="0" fontAlgn="base" hangingPunct="0">
              <a:spcBef>
                <a:spcPct val="0"/>
              </a:spcBef>
              <a:spcAft>
                <a:spcPct val="0"/>
              </a:spcAft>
              <a:defRPr sz="3200" i="1">
                <a:solidFill>
                  <a:schemeClr val="tx1"/>
                </a:solidFill>
                <a:latin typeface="Eras Medium ITC" pitchFamily="34" charset="0"/>
                <a:cs typeface="Arial" pitchFamily="34" charset="0"/>
              </a:defRPr>
            </a:lvl8pPr>
            <a:lvl9pPr marL="3886200" indent="-228600" eaLnBrk="0" fontAlgn="base" hangingPunct="0">
              <a:spcBef>
                <a:spcPct val="0"/>
              </a:spcBef>
              <a:spcAft>
                <a:spcPct val="0"/>
              </a:spcAft>
              <a:defRPr sz="3200" i="1">
                <a:solidFill>
                  <a:schemeClr val="tx1"/>
                </a:solidFill>
                <a:latin typeface="Eras Medium ITC" pitchFamily="34" charset="0"/>
                <a:cs typeface="Arial" pitchFamily="34" charset="0"/>
              </a:defRPr>
            </a:lvl9pPr>
          </a:lstStyle>
          <a:p>
            <a:pPr algn="l" eaLnBrk="1" hangingPunct="1">
              <a:spcBef>
                <a:spcPct val="50000"/>
              </a:spcBef>
            </a:pPr>
            <a:r>
              <a:rPr lang="en-US" sz="2400" b="1" i="0">
                <a:solidFill>
                  <a:srgbClr val="E0014A"/>
                </a:solidFill>
                <a:latin typeface="Eras Demi ITC" pitchFamily="34" charset="0"/>
              </a:rPr>
              <a:t>66</a:t>
            </a:r>
            <a:r>
              <a:rPr lang="en-US" sz="2400" i="0">
                <a:solidFill>
                  <a:srgbClr val="333399"/>
                </a:solidFill>
                <a:latin typeface="Eras Demi ITC" pitchFamily="34" charset="0"/>
              </a:rPr>
              <a:t> Books: 39 OT + 27 NT</a:t>
            </a:r>
          </a:p>
          <a:p>
            <a:pPr algn="l" eaLnBrk="1" hangingPunct="1">
              <a:spcBef>
                <a:spcPct val="50000"/>
              </a:spcBef>
            </a:pPr>
            <a:r>
              <a:rPr lang="en-US" sz="2400" i="0">
                <a:solidFill>
                  <a:srgbClr val="333399"/>
                </a:solidFill>
                <a:latin typeface="Eras Demi ITC" pitchFamily="34" charset="0"/>
              </a:rPr>
              <a:t>Written over </a:t>
            </a:r>
            <a:r>
              <a:rPr lang="en-US" sz="2400" b="1" i="0">
                <a:solidFill>
                  <a:srgbClr val="E0014A"/>
                </a:solidFill>
                <a:latin typeface="Eras Demi ITC" pitchFamily="34" charset="0"/>
              </a:rPr>
              <a:t>1500</a:t>
            </a:r>
            <a:r>
              <a:rPr lang="en-US" sz="2400" b="1" i="0">
                <a:solidFill>
                  <a:srgbClr val="333399"/>
                </a:solidFill>
                <a:latin typeface="Eras Demi ITC" pitchFamily="34" charset="0"/>
              </a:rPr>
              <a:t> </a:t>
            </a:r>
            <a:r>
              <a:rPr lang="en-US" sz="2400" i="0">
                <a:solidFill>
                  <a:srgbClr val="333399"/>
                </a:solidFill>
                <a:latin typeface="Eras Demi ITC" pitchFamily="34" charset="0"/>
              </a:rPr>
              <a:t>years </a:t>
            </a:r>
          </a:p>
          <a:p>
            <a:pPr algn="l" eaLnBrk="1" hangingPunct="1"/>
            <a:r>
              <a:rPr lang="en-US" sz="2400" i="0">
                <a:solidFill>
                  <a:srgbClr val="333399"/>
                </a:solidFill>
                <a:latin typeface="Eras Demi ITC" pitchFamily="34" charset="0"/>
              </a:rPr>
              <a:t>(1450 BC – AD 100)</a:t>
            </a:r>
          </a:p>
          <a:p>
            <a:pPr algn="l" eaLnBrk="1" hangingPunct="1">
              <a:spcBef>
                <a:spcPct val="50000"/>
              </a:spcBef>
            </a:pPr>
            <a:r>
              <a:rPr lang="en-US" sz="2400" b="1" i="0">
                <a:solidFill>
                  <a:srgbClr val="E0014A"/>
                </a:solidFill>
                <a:latin typeface="Eras Demi ITC" pitchFamily="34" charset="0"/>
              </a:rPr>
              <a:t>40</a:t>
            </a:r>
            <a:r>
              <a:rPr lang="en-US" sz="2400" i="0">
                <a:solidFill>
                  <a:srgbClr val="333399"/>
                </a:solidFill>
                <a:latin typeface="Eras Demi ITC" pitchFamily="34" charset="0"/>
              </a:rPr>
              <a:t> different authors</a:t>
            </a:r>
          </a:p>
          <a:p>
            <a:pPr algn="l" eaLnBrk="1" hangingPunct="1">
              <a:spcBef>
                <a:spcPct val="50000"/>
              </a:spcBef>
            </a:pPr>
            <a:r>
              <a:rPr lang="en-US" sz="2400" i="0">
                <a:solidFill>
                  <a:srgbClr val="333399"/>
                </a:solidFill>
                <a:latin typeface="Eras Demi ITC" pitchFamily="34" charset="0"/>
              </a:rPr>
              <a:t>From </a:t>
            </a:r>
            <a:r>
              <a:rPr lang="en-US" sz="2400" b="1" i="0">
                <a:solidFill>
                  <a:srgbClr val="E0014A"/>
                </a:solidFill>
                <a:latin typeface="Eras Demi ITC" pitchFamily="34" charset="0"/>
              </a:rPr>
              <a:t>3</a:t>
            </a:r>
            <a:r>
              <a:rPr lang="en-US" sz="2400" i="0">
                <a:solidFill>
                  <a:srgbClr val="333399"/>
                </a:solidFill>
                <a:latin typeface="Eras Demi ITC" pitchFamily="34" charset="0"/>
              </a:rPr>
              <a:t> different continents, different nations, and varying cultures</a:t>
            </a:r>
          </a:p>
          <a:p>
            <a:pPr algn="l" eaLnBrk="1" hangingPunct="1">
              <a:spcBef>
                <a:spcPct val="50000"/>
              </a:spcBef>
            </a:pPr>
            <a:r>
              <a:rPr lang="en-US" sz="2400" i="0">
                <a:solidFill>
                  <a:srgbClr val="333399"/>
                </a:solidFill>
                <a:latin typeface="Eras Demi ITC" pitchFamily="34" charset="0"/>
              </a:rPr>
              <a:t>Contains </a:t>
            </a:r>
            <a:r>
              <a:rPr lang="en-US" sz="2400" b="1" i="0">
                <a:solidFill>
                  <a:srgbClr val="E0014A"/>
                </a:solidFill>
                <a:latin typeface="Eras Demi ITC" pitchFamily="34" charset="0"/>
              </a:rPr>
              <a:t>3</a:t>
            </a:r>
            <a:r>
              <a:rPr lang="en-US" sz="2400" i="0">
                <a:solidFill>
                  <a:srgbClr val="333399"/>
                </a:solidFill>
                <a:latin typeface="Eras Demi ITC" pitchFamily="34" charset="0"/>
              </a:rPr>
              <a:t> different languages (Hebrew, Aramaic, Greek)</a:t>
            </a:r>
          </a:p>
        </p:txBody>
      </p:sp>
      <p:grpSp>
        <p:nvGrpSpPr>
          <p:cNvPr id="2" name="Group 4"/>
          <p:cNvGrpSpPr>
            <a:grpSpLocks/>
          </p:cNvGrpSpPr>
          <p:nvPr/>
        </p:nvGrpSpPr>
        <p:grpSpPr bwMode="auto">
          <a:xfrm>
            <a:off x="206375" y="5189538"/>
            <a:ext cx="1804988" cy="1371600"/>
            <a:chOff x="692" y="3095"/>
            <a:chExt cx="1137" cy="864"/>
          </a:xfrm>
        </p:grpSpPr>
        <p:sp>
          <p:nvSpPr>
            <p:cNvPr id="2370565" name="AutoShape 5"/>
            <p:cNvSpPr>
              <a:spLocks noChangeArrowheads="1"/>
            </p:cNvSpPr>
            <p:nvPr/>
          </p:nvSpPr>
          <p:spPr bwMode="auto">
            <a:xfrm flipH="1">
              <a:off x="692" y="3095"/>
              <a:ext cx="1137" cy="864"/>
            </a:xfrm>
            <a:prstGeom prst="wedgeRoundRectCallout">
              <a:avLst>
                <a:gd name="adj1" fmla="val -11560"/>
                <a:gd name="adj2" fmla="val -85790"/>
                <a:gd name="adj3" fmla="val 16667"/>
              </a:avLst>
            </a:prstGeom>
            <a:solidFill>
              <a:schemeClr val="bg1"/>
            </a:solidFill>
            <a:ln w="9525">
              <a:solidFill>
                <a:schemeClr val="tx1"/>
              </a:solidFill>
              <a:miter lim="800000"/>
              <a:headEnd/>
              <a:tailEnd/>
            </a:ln>
            <a:effectLst>
              <a:outerShdw dist="107763" dir="8100000" algn="ctr" rotWithShape="0">
                <a:schemeClr val="tx1">
                  <a:alpha val="50000"/>
                </a:schemeClr>
              </a:outerShdw>
            </a:effectLst>
          </p:spPr>
          <p:txBody>
            <a:bodyPr/>
            <a:lstStyle/>
            <a:p>
              <a:pPr>
                <a:defRPr/>
              </a:pPr>
              <a:r>
                <a:rPr lang="en-US" sz="2400" b="1" i="0">
                  <a:solidFill>
                    <a:srgbClr val="3399FF"/>
                  </a:solidFill>
                  <a:latin typeface="Arial" charset="0"/>
                </a:rPr>
                <a:t>HEBREW</a:t>
              </a:r>
              <a:r>
                <a:rPr lang="en-US" sz="1800" i="0">
                  <a:solidFill>
                    <a:srgbClr val="000000"/>
                  </a:solidFill>
                  <a:latin typeface="Arial Black" pitchFamily="34" charset="0"/>
                </a:rPr>
                <a:t/>
              </a:r>
              <a:br>
                <a:rPr lang="en-US" sz="1800" i="0">
                  <a:solidFill>
                    <a:srgbClr val="000000"/>
                  </a:solidFill>
                  <a:latin typeface="Arial Black" pitchFamily="34" charset="0"/>
                </a:rPr>
              </a:br>
              <a:endParaRPr lang="en-US" sz="1800" i="0">
                <a:solidFill>
                  <a:srgbClr val="000000"/>
                </a:solidFill>
                <a:latin typeface="Arial Black" pitchFamily="34" charset="0"/>
              </a:endParaRPr>
            </a:p>
          </p:txBody>
        </p:sp>
        <p:pic>
          <p:nvPicPr>
            <p:cNvPr id="7183"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692" y="3375"/>
              <a:ext cx="1088" cy="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grpSp>
      <p:grpSp>
        <p:nvGrpSpPr>
          <p:cNvPr id="3" name="Group 7"/>
          <p:cNvGrpSpPr>
            <a:grpSpLocks/>
          </p:cNvGrpSpPr>
          <p:nvPr/>
        </p:nvGrpSpPr>
        <p:grpSpPr bwMode="auto">
          <a:xfrm>
            <a:off x="2128838" y="5178425"/>
            <a:ext cx="1905000" cy="1419225"/>
            <a:chOff x="1806" y="2169"/>
            <a:chExt cx="1200" cy="894"/>
          </a:xfrm>
        </p:grpSpPr>
        <p:sp>
          <p:nvSpPr>
            <p:cNvPr id="2370568" name="AutoShape 8"/>
            <p:cNvSpPr>
              <a:spLocks noChangeArrowheads="1"/>
            </p:cNvSpPr>
            <p:nvPr/>
          </p:nvSpPr>
          <p:spPr bwMode="auto">
            <a:xfrm>
              <a:off x="1806" y="2169"/>
              <a:ext cx="1200" cy="894"/>
            </a:xfrm>
            <a:prstGeom prst="wedgeRoundRectCallout">
              <a:avLst>
                <a:gd name="adj1" fmla="val -31813"/>
                <a:gd name="adj2" fmla="val -88433"/>
                <a:gd name="adj3" fmla="val 16667"/>
              </a:avLst>
            </a:prstGeom>
            <a:solidFill>
              <a:schemeClr val="bg1"/>
            </a:solidFill>
            <a:ln w="9525">
              <a:solidFill>
                <a:schemeClr val="tx1"/>
              </a:solidFill>
              <a:miter lim="800000"/>
              <a:headEnd/>
              <a:tailEnd/>
            </a:ln>
            <a:effectLst>
              <a:outerShdw dist="107763" dir="2700000" algn="ctr" rotWithShape="0">
                <a:schemeClr val="tx1">
                  <a:alpha val="50000"/>
                </a:schemeClr>
              </a:outerShdw>
            </a:effectLst>
          </p:spPr>
          <p:txBody>
            <a:bodyPr/>
            <a:lstStyle/>
            <a:p>
              <a:pPr>
                <a:defRPr/>
              </a:pPr>
              <a:r>
                <a:rPr lang="en-US" sz="2400" b="1" i="0">
                  <a:solidFill>
                    <a:srgbClr val="333399"/>
                  </a:solidFill>
                  <a:latin typeface="Arial" charset="0"/>
                </a:rPr>
                <a:t>ARAMAIC</a:t>
              </a:r>
            </a:p>
            <a:p>
              <a:pPr>
                <a:defRPr/>
              </a:pPr>
              <a:endParaRPr lang="en-US" sz="2800" i="0">
                <a:solidFill>
                  <a:srgbClr val="6600CC"/>
                </a:solidFill>
                <a:latin typeface="Arial Black" pitchFamily="34" charset="0"/>
              </a:endParaRPr>
            </a:p>
          </p:txBody>
        </p:sp>
        <p:pic>
          <p:nvPicPr>
            <p:cNvPr id="7181" name="Picture 9"/>
            <p:cNvPicPr>
              <a:picLocks noChangeAspect="1" noChangeArrowheads="1"/>
            </p:cNvPicPr>
            <p:nvPr/>
          </p:nvPicPr>
          <p:blipFill>
            <a:blip r:embed="rId5">
              <a:grayscl/>
              <a:biLevel thresh="50000"/>
              <a:extLst>
                <a:ext uri="{28A0092B-C50C-407E-A947-70E740481C1C}">
                  <a14:useLocalDpi xmlns:a14="http://schemas.microsoft.com/office/drawing/2010/main" val="0"/>
                </a:ext>
              </a:extLst>
            </a:blip>
            <a:srcRect/>
            <a:stretch>
              <a:fillRect/>
            </a:stretch>
          </p:blipFill>
          <p:spPr bwMode="auto">
            <a:xfrm>
              <a:off x="1844" y="2468"/>
              <a:ext cx="1133" cy="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grpSp>
      <p:pic>
        <p:nvPicPr>
          <p:cNvPr id="2370570" name="Picture 10" descr="bookpil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27800" y="2619375"/>
            <a:ext cx="1766888" cy="269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70571" name="Picture 11" descr="bookpil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72200" y="-1146175"/>
            <a:ext cx="3233738" cy="493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13"/>
          <p:cNvGrpSpPr>
            <a:grpSpLocks/>
          </p:cNvGrpSpPr>
          <p:nvPr/>
        </p:nvGrpSpPr>
        <p:grpSpPr bwMode="auto">
          <a:xfrm>
            <a:off x="4189413" y="5194300"/>
            <a:ext cx="1981200" cy="1379538"/>
            <a:chOff x="3212" y="2511"/>
            <a:chExt cx="1248" cy="869"/>
          </a:xfrm>
        </p:grpSpPr>
        <p:sp>
          <p:nvSpPr>
            <p:cNvPr id="2370574" name="AutoShape 14"/>
            <p:cNvSpPr>
              <a:spLocks noChangeArrowheads="1"/>
            </p:cNvSpPr>
            <p:nvPr/>
          </p:nvSpPr>
          <p:spPr bwMode="auto">
            <a:xfrm>
              <a:off x="3212" y="2511"/>
              <a:ext cx="1248" cy="869"/>
            </a:xfrm>
            <a:prstGeom prst="wedgeRoundRectCallout">
              <a:avLst>
                <a:gd name="adj1" fmla="val -62704"/>
                <a:gd name="adj2" fmla="val -86360"/>
                <a:gd name="adj3" fmla="val 16667"/>
              </a:avLst>
            </a:prstGeom>
            <a:solidFill>
              <a:schemeClr val="bg1"/>
            </a:solidFill>
            <a:ln w="9525">
              <a:solidFill>
                <a:schemeClr val="tx1"/>
              </a:solidFill>
              <a:miter lim="800000"/>
              <a:headEnd/>
              <a:tailEnd/>
            </a:ln>
            <a:effectLst>
              <a:outerShdw dist="107763" dir="2700000" algn="ctr" rotWithShape="0">
                <a:schemeClr val="tx1">
                  <a:alpha val="50000"/>
                </a:schemeClr>
              </a:outerShdw>
            </a:effectLst>
          </p:spPr>
          <p:txBody>
            <a:bodyPr/>
            <a:lstStyle/>
            <a:p>
              <a:pPr>
                <a:defRPr/>
              </a:pPr>
              <a:r>
                <a:rPr lang="en-US" sz="2400" b="1" i="0">
                  <a:solidFill>
                    <a:srgbClr val="997934"/>
                  </a:solidFill>
                  <a:latin typeface="Arial" charset="0"/>
                </a:rPr>
                <a:t>GREEK</a:t>
              </a:r>
            </a:p>
            <a:p>
              <a:pPr>
                <a:defRPr/>
              </a:pPr>
              <a:endParaRPr lang="en-US" sz="2800" b="1" i="0">
                <a:solidFill>
                  <a:srgbClr val="6600CC"/>
                </a:solidFill>
                <a:latin typeface="Eras Light ITC" pitchFamily="34" charset="0"/>
              </a:endParaRPr>
            </a:p>
          </p:txBody>
        </p:sp>
        <p:pic>
          <p:nvPicPr>
            <p:cNvPr id="7179" name="Picture 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41" y="2788"/>
              <a:ext cx="1175" cy="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grpSp>
      <p:sp>
        <p:nvSpPr>
          <p:cNvPr id="7177" name="Rectangle 17"/>
          <p:cNvSpPr>
            <a:spLocks noGrp="1" noChangeArrowheads="1"/>
          </p:cNvSpPr>
          <p:nvPr>
            <p:ph type="title"/>
          </p:nvPr>
        </p:nvSpPr>
        <p:spPr>
          <a:xfrm>
            <a:off x="0" y="-44450"/>
            <a:ext cx="6316663" cy="1143000"/>
          </a:xfrm>
        </p:spPr>
        <p:txBody>
          <a:bodyPr/>
          <a:lstStyle/>
          <a:p>
            <a:pPr eaLnBrk="1" hangingPunct="1"/>
            <a:r>
              <a:rPr lang="en-US" sz="5400" smtClean="0">
                <a:solidFill>
                  <a:schemeClr val="tx1"/>
                </a:solidFill>
              </a:rPr>
              <a:t>The Incredible Book</a:t>
            </a:r>
          </a:p>
        </p:txBody>
      </p:sp>
    </p:spTree>
    <p:extLst>
      <p:ext uri="{BB962C8B-B14F-4D97-AF65-F5344CB8AC3E}">
        <p14:creationId xmlns:p14="http://schemas.microsoft.com/office/powerpoint/2010/main" val="85789036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370563">
                                            <p:txEl>
                                              <p:pRg st="0" end="0"/>
                                            </p:txEl>
                                          </p:spTgt>
                                        </p:tgtEl>
                                        <p:attrNameLst>
                                          <p:attrName>style.visibility</p:attrName>
                                        </p:attrNameLst>
                                      </p:cBhvr>
                                      <p:to>
                                        <p:strVal val="visible"/>
                                      </p:to>
                                    </p:set>
                                    <p:animEffect transition="in" filter="fade">
                                      <p:cBhvr>
                                        <p:cTn id="7" dur="1000"/>
                                        <p:tgtEl>
                                          <p:spTgt spid="2370563">
                                            <p:txEl>
                                              <p:pRg st="0" end="0"/>
                                            </p:txEl>
                                          </p:spTgt>
                                        </p:tgtEl>
                                      </p:cBhvr>
                                    </p:animEffect>
                                    <p:anim calcmode="lin" valueType="num">
                                      <p:cBhvr>
                                        <p:cTn id="8" dur="1000" fill="hold"/>
                                        <p:tgtEl>
                                          <p:spTgt spid="237056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370563">
                                            <p:txEl>
                                              <p:pRg st="0" end="0"/>
                                            </p:txEl>
                                          </p:spTgt>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2" presetClass="entr" presetSubtype="1" fill="hold" nodeType="afterEffect">
                                  <p:stCondLst>
                                    <p:cond delay="0"/>
                                  </p:stCondLst>
                                  <p:childTnLst>
                                    <p:set>
                                      <p:cBhvr>
                                        <p:cTn id="12" dur="1" fill="hold">
                                          <p:stCondLst>
                                            <p:cond delay="0"/>
                                          </p:stCondLst>
                                        </p:cTn>
                                        <p:tgtEl>
                                          <p:spTgt spid="2370570"/>
                                        </p:tgtEl>
                                        <p:attrNameLst>
                                          <p:attrName>style.visibility</p:attrName>
                                        </p:attrNameLst>
                                      </p:cBhvr>
                                      <p:to>
                                        <p:strVal val="visible"/>
                                      </p:to>
                                    </p:set>
                                    <p:anim calcmode="lin" valueType="num">
                                      <p:cBhvr additive="base">
                                        <p:cTn id="13" dur="2000" fill="hold"/>
                                        <p:tgtEl>
                                          <p:spTgt spid="2370570"/>
                                        </p:tgtEl>
                                        <p:attrNameLst>
                                          <p:attrName>ppt_x</p:attrName>
                                        </p:attrNameLst>
                                      </p:cBhvr>
                                      <p:tavLst>
                                        <p:tav tm="0">
                                          <p:val>
                                            <p:strVal val="#ppt_x"/>
                                          </p:val>
                                        </p:tav>
                                        <p:tav tm="100000">
                                          <p:val>
                                            <p:strVal val="#ppt_x"/>
                                          </p:val>
                                        </p:tav>
                                      </p:tavLst>
                                    </p:anim>
                                    <p:anim calcmode="lin" valueType="num">
                                      <p:cBhvr additive="base">
                                        <p:cTn id="14" dur="2000" fill="hold"/>
                                        <p:tgtEl>
                                          <p:spTgt spid="2370570"/>
                                        </p:tgtEl>
                                        <p:attrNameLst>
                                          <p:attrName>ppt_y</p:attrName>
                                        </p:attrNameLst>
                                      </p:cBhvr>
                                      <p:tavLst>
                                        <p:tav tm="0">
                                          <p:val>
                                            <p:strVal val="0-#ppt_h/2"/>
                                          </p:val>
                                        </p:tav>
                                        <p:tav tm="100000">
                                          <p:val>
                                            <p:strVal val="#ppt_y"/>
                                          </p:val>
                                        </p:tav>
                                      </p:tavLst>
                                    </p:anim>
                                  </p:childTnLst>
                                </p:cTn>
                              </p:par>
                            </p:childTnLst>
                          </p:cTn>
                        </p:par>
                        <p:par>
                          <p:cTn id="15" fill="hold" nodeType="afterGroup">
                            <p:stCondLst>
                              <p:cond delay="3000"/>
                            </p:stCondLst>
                            <p:childTnLst>
                              <p:par>
                                <p:cTn id="16" presetID="2" presetClass="entr" presetSubtype="1" fill="hold" nodeType="afterEffect">
                                  <p:stCondLst>
                                    <p:cond delay="0"/>
                                  </p:stCondLst>
                                  <p:childTnLst>
                                    <p:set>
                                      <p:cBhvr>
                                        <p:cTn id="17" dur="1" fill="hold">
                                          <p:stCondLst>
                                            <p:cond delay="0"/>
                                          </p:stCondLst>
                                        </p:cTn>
                                        <p:tgtEl>
                                          <p:spTgt spid="2370571"/>
                                        </p:tgtEl>
                                        <p:attrNameLst>
                                          <p:attrName>style.visibility</p:attrName>
                                        </p:attrNameLst>
                                      </p:cBhvr>
                                      <p:to>
                                        <p:strVal val="visible"/>
                                      </p:to>
                                    </p:set>
                                    <p:anim calcmode="lin" valueType="num">
                                      <p:cBhvr additive="base">
                                        <p:cTn id="18" dur="2000" fill="hold"/>
                                        <p:tgtEl>
                                          <p:spTgt spid="2370571"/>
                                        </p:tgtEl>
                                        <p:attrNameLst>
                                          <p:attrName>ppt_x</p:attrName>
                                        </p:attrNameLst>
                                      </p:cBhvr>
                                      <p:tavLst>
                                        <p:tav tm="0">
                                          <p:val>
                                            <p:strVal val="#ppt_x"/>
                                          </p:val>
                                        </p:tav>
                                        <p:tav tm="100000">
                                          <p:val>
                                            <p:strVal val="#ppt_x"/>
                                          </p:val>
                                        </p:tav>
                                      </p:tavLst>
                                    </p:anim>
                                    <p:anim calcmode="lin" valueType="num">
                                      <p:cBhvr additive="base">
                                        <p:cTn id="19" dur="2000" fill="hold"/>
                                        <p:tgtEl>
                                          <p:spTgt spid="2370571"/>
                                        </p:tgtEl>
                                        <p:attrNameLst>
                                          <p:attrName>ppt_y</p:attrName>
                                        </p:attrNameLst>
                                      </p:cBhvr>
                                      <p:tavLst>
                                        <p:tav tm="0">
                                          <p:val>
                                            <p:strVal val="0-#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47" presetClass="entr" presetSubtype="0" fill="hold" grpId="0" nodeType="clickEffect">
                                  <p:stCondLst>
                                    <p:cond delay="0"/>
                                  </p:stCondLst>
                                  <p:childTnLst>
                                    <p:set>
                                      <p:cBhvr>
                                        <p:cTn id="23" dur="1" fill="hold">
                                          <p:stCondLst>
                                            <p:cond delay="0"/>
                                          </p:stCondLst>
                                        </p:cTn>
                                        <p:tgtEl>
                                          <p:spTgt spid="2370563">
                                            <p:txEl>
                                              <p:pRg st="1" end="1"/>
                                            </p:txEl>
                                          </p:spTgt>
                                        </p:tgtEl>
                                        <p:attrNameLst>
                                          <p:attrName>style.visibility</p:attrName>
                                        </p:attrNameLst>
                                      </p:cBhvr>
                                      <p:to>
                                        <p:strVal val="visible"/>
                                      </p:to>
                                    </p:set>
                                    <p:animEffect transition="in" filter="fade">
                                      <p:cBhvr>
                                        <p:cTn id="24" dur="1000"/>
                                        <p:tgtEl>
                                          <p:spTgt spid="2370563">
                                            <p:txEl>
                                              <p:pRg st="1" end="1"/>
                                            </p:txEl>
                                          </p:spTgt>
                                        </p:tgtEl>
                                      </p:cBhvr>
                                    </p:animEffect>
                                    <p:anim calcmode="lin" valueType="num">
                                      <p:cBhvr>
                                        <p:cTn id="25" dur="1000" fill="hold"/>
                                        <p:tgtEl>
                                          <p:spTgt spid="2370563">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2370563">
                                            <p:txEl>
                                              <p:pRg st="1" end="1"/>
                                            </p:txEl>
                                          </p:spTgt>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2370563">
                                            <p:txEl>
                                              <p:pRg st="2" end="2"/>
                                            </p:txEl>
                                          </p:spTgt>
                                        </p:tgtEl>
                                        <p:attrNameLst>
                                          <p:attrName>style.visibility</p:attrName>
                                        </p:attrNameLst>
                                      </p:cBhvr>
                                      <p:to>
                                        <p:strVal val="visible"/>
                                      </p:to>
                                    </p:set>
                                    <p:animEffect transition="in" filter="fade">
                                      <p:cBhvr>
                                        <p:cTn id="29" dur="1000"/>
                                        <p:tgtEl>
                                          <p:spTgt spid="2370563">
                                            <p:txEl>
                                              <p:pRg st="2" end="2"/>
                                            </p:txEl>
                                          </p:spTgt>
                                        </p:tgtEl>
                                      </p:cBhvr>
                                    </p:animEffect>
                                    <p:anim calcmode="lin" valueType="num">
                                      <p:cBhvr>
                                        <p:cTn id="30" dur="1000" fill="hold"/>
                                        <p:tgtEl>
                                          <p:spTgt spid="2370563">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2370563">
                                            <p:txEl>
                                              <p:pRg st="2" end="2"/>
                                            </p:txEl>
                                          </p:spTgt>
                                        </p:tgtEl>
                                        <p:attrNameLst>
                                          <p:attrName>ppt_y</p:attrName>
                                        </p:attrNameLst>
                                      </p:cBhvr>
                                      <p:tavLst>
                                        <p:tav tm="0">
                                          <p:val>
                                            <p:strVal val="#ppt_y-.1"/>
                                          </p:val>
                                        </p:tav>
                                        <p:tav tm="100000">
                                          <p:val>
                                            <p:strVal val="#ppt_y"/>
                                          </p:val>
                                        </p:tav>
                                      </p:tavLst>
                                    </p:anim>
                                  </p:childTnLst>
                                </p:cTn>
                              </p:par>
                            </p:childTnLst>
                          </p:cTn>
                        </p:par>
                        <p:par>
                          <p:cTn id="32" fill="hold" nodeType="afterGroup">
                            <p:stCondLst>
                              <p:cond delay="1000"/>
                            </p:stCondLst>
                            <p:childTnLst>
                              <p:par>
                                <p:cTn id="33" presetID="10" presetClass="exit" presetSubtype="0" fill="hold" nodeType="afterEffect">
                                  <p:stCondLst>
                                    <p:cond delay="0"/>
                                  </p:stCondLst>
                                  <p:childTnLst>
                                    <p:animEffect transition="out" filter="fade">
                                      <p:cBhvr>
                                        <p:cTn id="34" dur="2000"/>
                                        <p:tgtEl>
                                          <p:spTgt spid="2370571"/>
                                        </p:tgtEl>
                                      </p:cBhvr>
                                    </p:animEffect>
                                    <p:set>
                                      <p:cBhvr>
                                        <p:cTn id="35" dur="1" fill="hold">
                                          <p:stCondLst>
                                            <p:cond delay="1999"/>
                                          </p:stCondLst>
                                        </p:cTn>
                                        <p:tgtEl>
                                          <p:spTgt spid="2370571"/>
                                        </p:tgtEl>
                                        <p:attrNameLst>
                                          <p:attrName>style.visibility</p:attrName>
                                        </p:attrNameLst>
                                      </p:cBhvr>
                                      <p:to>
                                        <p:strVal val="hidden"/>
                                      </p:to>
                                    </p:set>
                                  </p:childTnLst>
                                </p:cTn>
                              </p:par>
                            </p:childTnLst>
                          </p:cTn>
                        </p:par>
                        <p:par>
                          <p:cTn id="36" fill="hold" nodeType="afterGroup">
                            <p:stCondLst>
                              <p:cond delay="3000"/>
                            </p:stCondLst>
                            <p:childTnLst>
                              <p:par>
                                <p:cTn id="37" presetID="10" presetClass="exit" presetSubtype="0" fill="hold" nodeType="afterEffect">
                                  <p:stCondLst>
                                    <p:cond delay="0"/>
                                  </p:stCondLst>
                                  <p:childTnLst>
                                    <p:animEffect transition="out" filter="fade">
                                      <p:cBhvr>
                                        <p:cTn id="38" dur="2000"/>
                                        <p:tgtEl>
                                          <p:spTgt spid="2370570"/>
                                        </p:tgtEl>
                                      </p:cBhvr>
                                    </p:animEffect>
                                    <p:set>
                                      <p:cBhvr>
                                        <p:cTn id="39" dur="1" fill="hold">
                                          <p:stCondLst>
                                            <p:cond delay="1999"/>
                                          </p:stCondLst>
                                        </p:cTn>
                                        <p:tgtEl>
                                          <p:spTgt spid="2370570"/>
                                        </p:tgtEl>
                                        <p:attrNameLst>
                                          <p:attrName>style.visibility</p:attrName>
                                        </p:attrNameLst>
                                      </p:cBhvr>
                                      <p:to>
                                        <p:strVal val="hidden"/>
                                      </p:to>
                                    </p:set>
                                  </p:childTnLst>
                                </p:cTn>
                              </p:par>
                            </p:childTnLst>
                          </p:cTn>
                        </p:par>
                      </p:childTnLst>
                    </p:cTn>
                  </p:par>
                  <p:par>
                    <p:cTn id="40" fill="hold" nodeType="clickPar">
                      <p:stCondLst>
                        <p:cond delay="indefinite"/>
                      </p:stCondLst>
                      <p:childTnLst>
                        <p:par>
                          <p:cTn id="41" fill="hold" nodeType="withGroup">
                            <p:stCondLst>
                              <p:cond delay="0"/>
                            </p:stCondLst>
                            <p:childTnLst>
                              <p:par>
                                <p:cTn id="42" presetID="47" presetClass="entr" presetSubtype="0" fill="hold" grpId="0" nodeType="clickEffect">
                                  <p:stCondLst>
                                    <p:cond delay="0"/>
                                  </p:stCondLst>
                                  <p:childTnLst>
                                    <p:set>
                                      <p:cBhvr>
                                        <p:cTn id="43" dur="1" fill="hold">
                                          <p:stCondLst>
                                            <p:cond delay="0"/>
                                          </p:stCondLst>
                                        </p:cTn>
                                        <p:tgtEl>
                                          <p:spTgt spid="2370563">
                                            <p:txEl>
                                              <p:pRg st="3" end="3"/>
                                            </p:txEl>
                                          </p:spTgt>
                                        </p:tgtEl>
                                        <p:attrNameLst>
                                          <p:attrName>style.visibility</p:attrName>
                                        </p:attrNameLst>
                                      </p:cBhvr>
                                      <p:to>
                                        <p:strVal val="visible"/>
                                      </p:to>
                                    </p:set>
                                    <p:animEffect transition="in" filter="fade">
                                      <p:cBhvr>
                                        <p:cTn id="44" dur="1000"/>
                                        <p:tgtEl>
                                          <p:spTgt spid="2370563">
                                            <p:txEl>
                                              <p:pRg st="3" end="3"/>
                                            </p:txEl>
                                          </p:spTgt>
                                        </p:tgtEl>
                                      </p:cBhvr>
                                    </p:animEffect>
                                    <p:anim calcmode="lin" valueType="num">
                                      <p:cBhvr>
                                        <p:cTn id="45" dur="1000" fill="hold"/>
                                        <p:tgtEl>
                                          <p:spTgt spid="2370563">
                                            <p:txEl>
                                              <p:pRg st="3" end="3"/>
                                            </p:txEl>
                                          </p:spTgt>
                                        </p:tgtEl>
                                        <p:attrNameLst>
                                          <p:attrName>ppt_x</p:attrName>
                                        </p:attrNameLst>
                                      </p:cBhvr>
                                      <p:tavLst>
                                        <p:tav tm="0">
                                          <p:val>
                                            <p:strVal val="#ppt_x"/>
                                          </p:val>
                                        </p:tav>
                                        <p:tav tm="100000">
                                          <p:val>
                                            <p:strVal val="#ppt_x"/>
                                          </p:val>
                                        </p:tav>
                                      </p:tavLst>
                                    </p:anim>
                                    <p:anim calcmode="lin" valueType="num">
                                      <p:cBhvr>
                                        <p:cTn id="46" dur="1000" fill="hold"/>
                                        <p:tgtEl>
                                          <p:spTgt spid="237056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47" presetClass="entr" presetSubtype="0" fill="hold" grpId="0" nodeType="clickEffect">
                                  <p:stCondLst>
                                    <p:cond delay="0"/>
                                  </p:stCondLst>
                                  <p:childTnLst>
                                    <p:set>
                                      <p:cBhvr>
                                        <p:cTn id="50" dur="1" fill="hold">
                                          <p:stCondLst>
                                            <p:cond delay="0"/>
                                          </p:stCondLst>
                                        </p:cTn>
                                        <p:tgtEl>
                                          <p:spTgt spid="2370563">
                                            <p:txEl>
                                              <p:pRg st="4" end="4"/>
                                            </p:txEl>
                                          </p:spTgt>
                                        </p:tgtEl>
                                        <p:attrNameLst>
                                          <p:attrName>style.visibility</p:attrName>
                                        </p:attrNameLst>
                                      </p:cBhvr>
                                      <p:to>
                                        <p:strVal val="visible"/>
                                      </p:to>
                                    </p:set>
                                    <p:animEffect transition="in" filter="fade">
                                      <p:cBhvr>
                                        <p:cTn id="51" dur="1000"/>
                                        <p:tgtEl>
                                          <p:spTgt spid="2370563">
                                            <p:txEl>
                                              <p:pRg st="4" end="4"/>
                                            </p:txEl>
                                          </p:spTgt>
                                        </p:tgtEl>
                                      </p:cBhvr>
                                    </p:animEffect>
                                    <p:anim calcmode="lin" valueType="num">
                                      <p:cBhvr>
                                        <p:cTn id="52" dur="1000" fill="hold"/>
                                        <p:tgtEl>
                                          <p:spTgt spid="2370563">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237056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4" fill="hold" nodeType="clickPar">
                      <p:stCondLst>
                        <p:cond delay="indefinite"/>
                      </p:stCondLst>
                      <p:childTnLst>
                        <p:par>
                          <p:cTn id="55" fill="hold" nodeType="withGroup">
                            <p:stCondLst>
                              <p:cond delay="0"/>
                            </p:stCondLst>
                            <p:childTnLst>
                              <p:par>
                                <p:cTn id="56" presetID="47" presetClass="entr" presetSubtype="0" fill="hold" grpId="0" nodeType="clickEffect">
                                  <p:stCondLst>
                                    <p:cond delay="0"/>
                                  </p:stCondLst>
                                  <p:childTnLst>
                                    <p:set>
                                      <p:cBhvr>
                                        <p:cTn id="57" dur="1" fill="hold">
                                          <p:stCondLst>
                                            <p:cond delay="0"/>
                                          </p:stCondLst>
                                        </p:cTn>
                                        <p:tgtEl>
                                          <p:spTgt spid="2370563">
                                            <p:txEl>
                                              <p:pRg st="5" end="5"/>
                                            </p:txEl>
                                          </p:spTgt>
                                        </p:tgtEl>
                                        <p:attrNameLst>
                                          <p:attrName>style.visibility</p:attrName>
                                        </p:attrNameLst>
                                      </p:cBhvr>
                                      <p:to>
                                        <p:strVal val="visible"/>
                                      </p:to>
                                    </p:set>
                                    <p:animEffect transition="in" filter="fade">
                                      <p:cBhvr>
                                        <p:cTn id="58" dur="1000"/>
                                        <p:tgtEl>
                                          <p:spTgt spid="2370563">
                                            <p:txEl>
                                              <p:pRg st="5" end="5"/>
                                            </p:txEl>
                                          </p:spTgt>
                                        </p:tgtEl>
                                      </p:cBhvr>
                                    </p:animEffect>
                                    <p:anim calcmode="lin" valueType="num">
                                      <p:cBhvr>
                                        <p:cTn id="59" dur="1000" fill="hold"/>
                                        <p:tgtEl>
                                          <p:spTgt spid="2370563">
                                            <p:txEl>
                                              <p:pRg st="5" end="5"/>
                                            </p:txEl>
                                          </p:spTgt>
                                        </p:tgtEl>
                                        <p:attrNameLst>
                                          <p:attrName>ppt_x</p:attrName>
                                        </p:attrNameLst>
                                      </p:cBhvr>
                                      <p:tavLst>
                                        <p:tav tm="0">
                                          <p:val>
                                            <p:strVal val="#ppt_x"/>
                                          </p:val>
                                        </p:tav>
                                        <p:tav tm="100000">
                                          <p:val>
                                            <p:strVal val="#ppt_x"/>
                                          </p:val>
                                        </p:tav>
                                      </p:tavLst>
                                    </p:anim>
                                    <p:anim calcmode="lin" valueType="num">
                                      <p:cBhvr>
                                        <p:cTn id="60" dur="1000" fill="hold"/>
                                        <p:tgtEl>
                                          <p:spTgt spid="2370563">
                                            <p:txEl>
                                              <p:pRg st="5" end="5"/>
                                            </p:txEl>
                                          </p:spTgt>
                                        </p:tgtEl>
                                        <p:attrNameLst>
                                          <p:attrName>ppt_y</p:attrName>
                                        </p:attrNameLst>
                                      </p:cBhvr>
                                      <p:tavLst>
                                        <p:tav tm="0">
                                          <p:val>
                                            <p:strVal val="#ppt_y-.1"/>
                                          </p:val>
                                        </p:tav>
                                        <p:tav tm="100000">
                                          <p:val>
                                            <p:strVal val="#ppt_y"/>
                                          </p:val>
                                        </p:tav>
                                      </p:tavLst>
                                    </p:anim>
                                  </p:childTnLst>
                                </p:cTn>
                              </p:par>
                            </p:childTnLst>
                          </p:cTn>
                        </p:par>
                        <p:par>
                          <p:cTn id="61" fill="hold" nodeType="afterGroup">
                            <p:stCondLst>
                              <p:cond delay="1000"/>
                            </p:stCondLst>
                            <p:childTnLst>
                              <p:par>
                                <p:cTn id="62" presetID="10" presetClass="entr" presetSubtype="0" fill="hold" nodeType="afterEffect">
                                  <p:stCondLst>
                                    <p:cond delay="0"/>
                                  </p:stCondLst>
                                  <p:childTnLst>
                                    <p:set>
                                      <p:cBhvr>
                                        <p:cTn id="63" dur="1" fill="hold">
                                          <p:stCondLst>
                                            <p:cond delay="0"/>
                                          </p:stCondLst>
                                        </p:cTn>
                                        <p:tgtEl>
                                          <p:spTgt spid="2"/>
                                        </p:tgtEl>
                                        <p:attrNameLst>
                                          <p:attrName>style.visibility</p:attrName>
                                        </p:attrNameLst>
                                      </p:cBhvr>
                                      <p:to>
                                        <p:strVal val="visible"/>
                                      </p:to>
                                    </p:set>
                                    <p:animEffect transition="in" filter="fade">
                                      <p:cBhvr>
                                        <p:cTn id="64" dur="1000"/>
                                        <p:tgtEl>
                                          <p:spTgt spid="2"/>
                                        </p:tgtEl>
                                      </p:cBhvr>
                                    </p:animEffect>
                                  </p:childTnLst>
                                </p:cTn>
                              </p:par>
                            </p:childTnLst>
                          </p:cTn>
                        </p:par>
                        <p:par>
                          <p:cTn id="65" fill="hold" nodeType="afterGroup">
                            <p:stCondLst>
                              <p:cond delay="2000"/>
                            </p:stCondLst>
                            <p:childTnLst>
                              <p:par>
                                <p:cTn id="66" presetID="10" presetClass="entr" presetSubtype="0" fill="hold"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fade">
                                      <p:cBhvr>
                                        <p:cTn id="68" dur="1000"/>
                                        <p:tgtEl>
                                          <p:spTgt spid="3"/>
                                        </p:tgtEl>
                                      </p:cBhvr>
                                    </p:animEffect>
                                  </p:childTnLst>
                                </p:cTn>
                              </p:par>
                            </p:childTnLst>
                          </p:cTn>
                        </p:par>
                        <p:par>
                          <p:cTn id="69" fill="hold" nodeType="afterGroup">
                            <p:stCondLst>
                              <p:cond delay="3000"/>
                            </p:stCondLst>
                            <p:childTnLst>
                              <p:par>
                                <p:cTn id="70" presetID="10" presetClass="entr" presetSubtype="0" fill="hold" nodeType="afterEffect">
                                  <p:stCondLst>
                                    <p:cond delay="0"/>
                                  </p:stCondLst>
                                  <p:childTnLst>
                                    <p:set>
                                      <p:cBhvr>
                                        <p:cTn id="71" dur="1" fill="hold">
                                          <p:stCondLst>
                                            <p:cond delay="0"/>
                                          </p:stCondLst>
                                        </p:cTn>
                                        <p:tgtEl>
                                          <p:spTgt spid="4"/>
                                        </p:tgtEl>
                                        <p:attrNameLst>
                                          <p:attrName>style.visibility</p:attrName>
                                        </p:attrNameLst>
                                      </p:cBhvr>
                                      <p:to>
                                        <p:strVal val="visible"/>
                                      </p:to>
                                    </p:set>
                                    <p:animEffect transition="in" filter="fade">
                                      <p:cBhvr>
                                        <p:cTn id="7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7056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ChangeArrowheads="1"/>
          </p:cNvSpPr>
          <p:nvPr/>
        </p:nvSpPr>
        <p:spPr bwMode="auto">
          <a:xfrm>
            <a:off x="454025" y="3892550"/>
            <a:ext cx="8229600" cy="218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Clr>
                <a:srgbClr val="000000"/>
              </a:buClr>
              <a:buFontTx/>
              <a:buChar char="•"/>
            </a:pPr>
            <a:endParaRPr lang="en-US" sz="2800" i="0">
              <a:solidFill>
                <a:srgbClr val="000000"/>
              </a:solidFill>
              <a:latin typeface="Eras Demi ITC" pitchFamily="34" charset="0"/>
            </a:endParaRPr>
          </a:p>
        </p:txBody>
      </p:sp>
      <p:sp>
        <p:nvSpPr>
          <p:cNvPr id="21507" name="Rectangle 9"/>
          <p:cNvSpPr>
            <a:spLocks noGrp="1" noChangeArrowheads="1"/>
          </p:cNvSpPr>
          <p:nvPr>
            <p:ph type="title"/>
          </p:nvPr>
        </p:nvSpPr>
        <p:spPr>
          <a:xfrm>
            <a:off x="366713" y="4519613"/>
            <a:ext cx="4764087" cy="1746250"/>
          </a:xfrm>
        </p:spPr>
        <p:txBody>
          <a:bodyPr/>
          <a:lstStyle/>
          <a:p>
            <a:pPr eaLnBrk="1" hangingPunct="1"/>
            <a:r>
              <a:rPr lang="en-US" sz="3600" b="1" smtClean="0">
                <a:solidFill>
                  <a:schemeClr val="accent2"/>
                </a:solidFill>
              </a:rPr>
              <a:t>Romans 3:23</a:t>
            </a:r>
            <a:r>
              <a:rPr lang="en-US" sz="4000" smtClean="0">
                <a:solidFill>
                  <a:schemeClr val="accent2"/>
                </a:solidFill>
              </a:rPr>
              <a:t> </a:t>
            </a:r>
            <a:br>
              <a:rPr lang="en-US" sz="4000" smtClean="0">
                <a:solidFill>
                  <a:schemeClr val="accent2"/>
                </a:solidFill>
              </a:rPr>
            </a:br>
            <a:r>
              <a:rPr lang="en-US" sz="4000" i="1" smtClean="0">
                <a:solidFill>
                  <a:schemeClr val="accent2"/>
                </a:solidFill>
              </a:rPr>
              <a:t>...for all have sinned and fall short of the glory of God</a:t>
            </a:r>
          </a:p>
        </p:txBody>
      </p:sp>
      <p:sp>
        <p:nvSpPr>
          <p:cNvPr id="2155530" name="Line 10"/>
          <p:cNvSpPr>
            <a:spLocks noChangeShapeType="1"/>
          </p:cNvSpPr>
          <p:nvPr/>
        </p:nvSpPr>
        <p:spPr bwMode="auto">
          <a:xfrm>
            <a:off x="1647825" y="5348288"/>
            <a:ext cx="3271838" cy="0"/>
          </a:xfrm>
          <a:prstGeom prst="line">
            <a:avLst/>
          </a:prstGeom>
          <a:noFill/>
          <a:ln w="76200">
            <a:solidFill>
              <a:srgbClr val="FF6600"/>
            </a:solidFill>
            <a:round/>
            <a:headEnd/>
            <a:tailEnd/>
          </a:ln>
          <a:extLst>
            <a:ext uri="{909E8E84-426E-40DD-AFC4-6F175D3DCCD1}">
              <a14:hiddenFill xmlns:a14="http://schemas.microsoft.com/office/drawing/2010/main">
                <a:noFill/>
              </a14:hiddenFill>
            </a:ext>
          </a:extLst>
        </p:spPr>
        <p:txBody>
          <a:bodyPr wrap="none" anchor="ctr"/>
          <a:lstStyle/>
          <a:p>
            <a:pPr algn="l"/>
            <a:endParaRPr lang="en-US">
              <a:solidFill>
                <a:srgbClr val="000000"/>
              </a:solidFill>
            </a:endParaRPr>
          </a:p>
        </p:txBody>
      </p:sp>
      <p:sp>
        <p:nvSpPr>
          <p:cNvPr id="2155536" name="Rectangle 16"/>
          <p:cNvSpPr>
            <a:spLocks noChangeArrowheads="1"/>
          </p:cNvSpPr>
          <p:nvPr/>
        </p:nvSpPr>
        <p:spPr bwMode="auto">
          <a:xfrm>
            <a:off x="392113" y="385763"/>
            <a:ext cx="8469312" cy="1565275"/>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nchor="ctr"/>
          <a:lstStyle/>
          <a:p>
            <a:pPr>
              <a:lnSpc>
                <a:spcPct val="95000"/>
              </a:lnSpc>
              <a:defRPr/>
            </a:pPr>
            <a:r>
              <a:rPr lang="en-US" sz="4000" i="0">
                <a:solidFill>
                  <a:srgbClr val="FFFFFF"/>
                </a:solidFill>
                <a:latin typeface="Eras Bold ITC" pitchFamily="34" charset="0"/>
              </a:rPr>
              <a:t>Romans 6:23</a:t>
            </a:r>
            <a:r>
              <a:rPr lang="en-US" sz="4400" i="0">
                <a:solidFill>
                  <a:srgbClr val="000000"/>
                </a:solidFill>
              </a:rPr>
              <a:t> </a:t>
            </a:r>
            <a:br>
              <a:rPr lang="en-US" sz="4400" i="0">
                <a:solidFill>
                  <a:srgbClr val="000000"/>
                </a:solidFill>
              </a:rPr>
            </a:br>
            <a:r>
              <a:rPr lang="en-US" sz="4000" b="1">
                <a:solidFill>
                  <a:srgbClr val="FFFF00"/>
                </a:solidFill>
              </a:rPr>
              <a:t>...</a:t>
            </a:r>
            <a:r>
              <a:rPr lang="en-US" sz="4400" b="1">
                <a:solidFill>
                  <a:srgbClr val="FFFF00"/>
                </a:solidFill>
              </a:rPr>
              <a:t>for the wages of sin is death</a:t>
            </a:r>
          </a:p>
        </p:txBody>
      </p:sp>
      <p:sp>
        <p:nvSpPr>
          <p:cNvPr id="2153474" name="AutoShape 2"/>
          <p:cNvSpPr>
            <a:spLocks noChangeArrowheads="1"/>
          </p:cNvSpPr>
          <p:nvPr/>
        </p:nvSpPr>
        <p:spPr bwMode="auto">
          <a:xfrm>
            <a:off x="1505296" y="2552700"/>
            <a:ext cx="7030346" cy="1214438"/>
          </a:xfrm>
          <a:prstGeom prst="roundRect">
            <a:avLst>
              <a:gd name="adj" fmla="val 16667"/>
            </a:avLst>
          </a:prstGeom>
          <a:solidFill>
            <a:srgbClr val="C00000"/>
          </a:solidFill>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wrap="none" anchor="ctr"/>
          <a:lstStyle/>
          <a:p>
            <a:pPr>
              <a:defRPr/>
            </a:pPr>
            <a:endParaRPr lang="en-US">
              <a:solidFill>
                <a:srgbClr val="FFFFFF"/>
              </a:solidFill>
            </a:endParaRPr>
          </a:p>
        </p:txBody>
      </p:sp>
      <p:sp>
        <p:nvSpPr>
          <p:cNvPr id="21515" name="Rectangle 3"/>
          <p:cNvSpPr>
            <a:spLocks noChangeArrowheads="1"/>
          </p:cNvSpPr>
          <p:nvPr/>
        </p:nvSpPr>
        <p:spPr bwMode="auto">
          <a:xfrm>
            <a:off x="606425" y="4044950"/>
            <a:ext cx="8229600" cy="218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l">
              <a:spcBef>
                <a:spcPct val="20000"/>
              </a:spcBef>
              <a:buClr>
                <a:srgbClr val="000000"/>
              </a:buClr>
              <a:buFontTx/>
              <a:buChar char="•"/>
            </a:pPr>
            <a:endParaRPr lang="en-US" sz="2800" i="0">
              <a:solidFill>
                <a:srgbClr val="000000"/>
              </a:solidFill>
              <a:latin typeface="Eras Demi ITC" pitchFamily="34" charset="0"/>
            </a:endParaRPr>
          </a:p>
        </p:txBody>
      </p:sp>
      <p:sp>
        <p:nvSpPr>
          <p:cNvPr id="39943" name="Rectangle 5"/>
          <p:cNvSpPr>
            <a:spLocks noChangeArrowheads="1"/>
          </p:cNvSpPr>
          <p:nvPr/>
        </p:nvSpPr>
        <p:spPr bwMode="auto">
          <a:xfrm>
            <a:off x="4656138" y="2605088"/>
            <a:ext cx="4038600" cy="125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Clr>
                <a:srgbClr val="000000"/>
              </a:buClr>
              <a:defRPr/>
            </a:pPr>
            <a:r>
              <a:rPr lang="en-US" sz="6600" i="0" kern="0" dirty="0">
                <a:solidFill>
                  <a:srgbClr val="FCFC14"/>
                </a:solidFill>
                <a:effectLst>
                  <a:outerShdw blurRad="38100" dist="38100" dir="2700000" algn="tl">
                    <a:srgbClr val="000000">
                      <a:alpha val="43137"/>
                    </a:srgbClr>
                  </a:outerShdw>
                </a:effectLst>
                <a:latin typeface="Eras Ultra ITC" pitchFamily="34" charset="0"/>
              </a:rPr>
              <a:t>DEATH</a:t>
            </a:r>
          </a:p>
        </p:txBody>
      </p:sp>
      <p:sp>
        <p:nvSpPr>
          <p:cNvPr id="39944" name="Text Box 6"/>
          <p:cNvSpPr txBox="1">
            <a:spLocks noChangeArrowheads="1"/>
          </p:cNvSpPr>
          <p:nvPr/>
        </p:nvSpPr>
        <p:spPr bwMode="auto">
          <a:xfrm>
            <a:off x="911225" y="2690813"/>
            <a:ext cx="3144838" cy="1006475"/>
          </a:xfrm>
          <a:prstGeom prst="rect">
            <a:avLst/>
          </a:prstGeom>
          <a:noFill/>
          <a:ln w="9525" algn="ctr">
            <a:noFill/>
            <a:miter lim="800000"/>
            <a:headEnd/>
            <a:tailEnd/>
          </a:ln>
        </p:spPr>
        <p:txBody>
          <a:bodyPr>
            <a:spAutoFit/>
          </a:bodyPr>
          <a:lstStyle/>
          <a:p>
            <a:pPr>
              <a:spcBef>
                <a:spcPct val="50000"/>
              </a:spcBef>
              <a:defRPr/>
            </a:pPr>
            <a:r>
              <a:rPr lang="en-US" sz="6000" i="0" dirty="0">
                <a:solidFill>
                  <a:srgbClr val="FFFF00"/>
                </a:solidFill>
                <a:effectLst>
                  <a:outerShdw blurRad="38100" dist="38100" dir="2700000" algn="tl">
                    <a:srgbClr val="000000">
                      <a:alpha val="43137"/>
                    </a:srgbClr>
                  </a:outerShdw>
                </a:effectLst>
                <a:latin typeface="Eras Ultra ITC" pitchFamily="34" charset="0"/>
              </a:rPr>
              <a:t>SIN</a:t>
            </a:r>
          </a:p>
        </p:txBody>
      </p:sp>
      <p:sp>
        <p:nvSpPr>
          <p:cNvPr id="2153479" name="Line 7"/>
          <p:cNvSpPr>
            <a:spLocks noChangeShapeType="1"/>
          </p:cNvSpPr>
          <p:nvPr/>
        </p:nvSpPr>
        <p:spPr bwMode="auto">
          <a:xfrm flipH="1">
            <a:off x="3406775" y="3155950"/>
            <a:ext cx="1581150" cy="15875"/>
          </a:xfrm>
          <a:prstGeom prst="line">
            <a:avLst/>
          </a:prstGeom>
          <a:noFill/>
          <a:ln w="184150">
            <a:solidFill>
              <a:schemeClr val="bg1"/>
            </a:solidFill>
            <a:round/>
            <a:headEnd type="triangle" w="med" len="med"/>
            <a:tailEnd type="triangle" w="med" len="med"/>
          </a:ln>
          <a:effectLst>
            <a:outerShdw dist="107763" dir="2700000" algn="ctr" rotWithShape="0">
              <a:srgbClr val="FFFF66">
                <a:alpha val="50000"/>
              </a:srgbClr>
            </a:outerShdw>
          </a:effectLst>
        </p:spPr>
        <p:txBody>
          <a:bodyPr wrap="none" anchor="ctr"/>
          <a:lstStyle/>
          <a:p>
            <a:pPr>
              <a:defRPr/>
            </a:pPr>
            <a:endParaRPr lang="en-US">
              <a:solidFill>
                <a:srgbClr val="000000"/>
              </a:solidFill>
            </a:endParaRPr>
          </a:p>
        </p:txBody>
      </p:sp>
      <p:pic>
        <p:nvPicPr>
          <p:cNvPr id="39942" name="Picture 4" descr="skull"/>
          <p:cNvPicPr>
            <a:picLocks noChangeAspect="1" noChangeArrowheads="1"/>
          </p:cNvPicPr>
          <p:nvPr/>
        </p:nvPicPr>
        <p:blipFill>
          <a:blip r:embed="rId3"/>
          <a:srcRect/>
          <a:stretch>
            <a:fillRect/>
          </a:stretch>
        </p:blipFill>
        <p:spPr bwMode="auto">
          <a:xfrm>
            <a:off x="5684838" y="3594100"/>
            <a:ext cx="3287712" cy="2547938"/>
          </a:xfrm>
          <a:prstGeom prst="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extLst>
      <p:ext uri="{BB962C8B-B14F-4D97-AF65-F5344CB8AC3E}">
        <p14:creationId xmlns:p14="http://schemas.microsoft.com/office/powerpoint/2010/main" val="145342896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55530"/>
                                        </p:tgtEl>
                                        <p:attrNameLst>
                                          <p:attrName>style.visibility</p:attrName>
                                        </p:attrNameLst>
                                      </p:cBhvr>
                                      <p:to>
                                        <p:strVal val="visible"/>
                                      </p:to>
                                    </p:set>
                                    <p:animEffect transition="in" filter="wipe(left)">
                                      <p:cBhvr>
                                        <p:cTn id="7" dur="2000"/>
                                        <p:tgtEl>
                                          <p:spTgt spid="21555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553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ChangeArrowheads="1"/>
          </p:cNvSpPr>
          <p:nvPr/>
        </p:nvSpPr>
        <p:spPr bwMode="auto">
          <a:xfrm>
            <a:off x="454025" y="3892550"/>
            <a:ext cx="8229600" cy="218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Clr>
                <a:srgbClr val="000000"/>
              </a:buClr>
              <a:buFontTx/>
              <a:buChar char="•"/>
            </a:pPr>
            <a:endParaRPr lang="en-US" sz="2800" i="0">
              <a:solidFill>
                <a:srgbClr val="000000"/>
              </a:solidFill>
              <a:latin typeface="Eras Demi ITC" pitchFamily="34" charset="0"/>
            </a:endParaRPr>
          </a:p>
        </p:txBody>
      </p:sp>
      <p:sp>
        <p:nvSpPr>
          <p:cNvPr id="2157579" name="Text Box 11"/>
          <p:cNvSpPr txBox="1">
            <a:spLocks noChangeArrowheads="1"/>
          </p:cNvSpPr>
          <p:nvPr/>
        </p:nvSpPr>
        <p:spPr bwMode="auto">
          <a:xfrm>
            <a:off x="320675" y="4449763"/>
            <a:ext cx="8594725" cy="1503362"/>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3200" i="1">
                <a:solidFill>
                  <a:schemeClr val="tx1"/>
                </a:solidFill>
                <a:latin typeface="Eras Medium ITC" pitchFamily="34" charset="0"/>
                <a:cs typeface="Arial" pitchFamily="34" charset="0"/>
              </a:defRPr>
            </a:lvl1pPr>
            <a:lvl2pPr marL="742950" indent="-285750" eaLnBrk="0" hangingPunct="0">
              <a:defRPr sz="3200" i="1">
                <a:solidFill>
                  <a:schemeClr val="tx1"/>
                </a:solidFill>
                <a:latin typeface="Eras Medium ITC" pitchFamily="34" charset="0"/>
                <a:cs typeface="Arial" pitchFamily="34" charset="0"/>
              </a:defRPr>
            </a:lvl2pPr>
            <a:lvl3pPr marL="1143000" indent="-228600" eaLnBrk="0" hangingPunct="0">
              <a:defRPr sz="3200" i="1">
                <a:solidFill>
                  <a:schemeClr val="tx1"/>
                </a:solidFill>
                <a:latin typeface="Eras Medium ITC" pitchFamily="34" charset="0"/>
                <a:cs typeface="Arial" pitchFamily="34" charset="0"/>
              </a:defRPr>
            </a:lvl3pPr>
            <a:lvl4pPr marL="1600200" indent="-228600" eaLnBrk="0" hangingPunct="0">
              <a:defRPr sz="3200" i="1">
                <a:solidFill>
                  <a:schemeClr val="tx1"/>
                </a:solidFill>
                <a:latin typeface="Eras Medium ITC" pitchFamily="34" charset="0"/>
                <a:cs typeface="Arial" pitchFamily="34" charset="0"/>
              </a:defRPr>
            </a:lvl4pPr>
            <a:lvl5pPr marL="2057400" indent="-228600" eaLnBrk="0" hangingPunct="0">
              <a:defRPr sz="3200" i="1">
                <a:solidFill>
                  <a:schemeClr val="tx1"/>
                </a:solidFill>
                <a:latin typeface="Eras Medium ITC" pitchFamily="34" charset="0"/>
                <a:cs typeface="Arial" pitchFamily="34" charset="0"/>
              </a:defRPr>
            </a:lvl5pPr>
            <a:lvl6pPr marL="2514600" indent="-228600" eaLnBrk="0" fontAlgn="base" hangingPunct="0">
              <a:spcBef>
                <a:spcPct val="0"/>
              </a:spcBef>
              <a:spcAft>
                <a:spcPct val="0"/>
              </a:spcAft>
              <a:defRPr sz="3200" i="1">
                <a:solidFill>
                  <a:schemeClr val="tx1"/>
                </a:solidFill>
                <a:latin typeface="Eras Medium ITC" pitchFamily="34" charset="0"/>
                <a:cs typeface="Arial" pitchFamily="34" charset="0"/>
              </a:defRPr>
            </a:lvl6pPr>
            <a:lvl7pPr marL="2971800" indent="-228600" eaLnBrk="0" fontAlgn="base" hangingPunct="0">
              <a:spcBef>
                <a:spcPct val="0"/>
              </a:spcBef>
              <a:spcAft>
                <a:spcPct val="0"/>
              </a:spcAft>
              <a:defRPr sz="3200" i="1">
                <a:solidFill>
                  <a:schemeClr val="tx1"/>
                </a:solidFill>
                <a:latin typeface="Eras Medium ITC" pitchFamily="34" charset="0"/>
                <a:cs typeface="Arial" pitchFamily="34" charset="0"/>
              </a:defRPr>
            </a:lvl7pPr>
            <a:lvl8pPr marL="3429000" indent="-228600" eaLnBrk="0" fontAlgn="base" hangingPunct="0">
              <a:spcBef>
                <a:spcPct val="0"/>
              </a:spcBef>
              <a:spcAft>
                <a:spcPct val="0"/>
              </a:spcAft>
              <a:defRPr sz="3200" i="1">
                <a:solidFill>
                  <a:schemeClr val="tx1"/>
                </a:solidFill>
                <a:latin typeface="Eras Medium ITC" pitchFamily="34" charset="0"/>
                <a:cs typeface="Arial" pitchFamily="34" charset="0"/>
              </a:defRPr>
            </a:lvl8pPr>
            <a:lvl9pPr marL="3886200" indent="-228600" eaLnBrk="0" fontAlgn="base" hangingPunct="0">
              <a:spcBef>
                <a:spcPct val="0"/>
              </a:spcBef>
              <a:spcAft>
                <a:spcPct val="0"/>
              </a:spcAft>
              <a:defRPr sz="3200" i="1">
                <a:solidFill>
                  <a:schemeClr val="tx1"/>
                </a:solidFill>
                <a:latin typeface="Eras Medium ITC" pitchFamily="34" charset="0"/>
                <a:cs typeface="Arial" pitchFamily="34" charset="0"/>
              </a:defRPr>
            </a:lvl9pPr>
          </a:lstStyle>
          <a:p>
            <a:pPr eaLnBrk="1" hangingPunct="1"/>
            <a:r>
              <a:rPr lang="en-US" b="1">
                <a:solidFill>
                  <a:srgbClr val="333399"/>
                </a:solidFill>
              </a:rPr>
              <a:t>“For out of the dust you were taken; for dust you are, and to the dust you shall return.”</a:t>
            </a:r>
          </a:p>
          <a:p>
            <a:pPr algn="r" eaLnBrk="1" hangingPunct="1"/>
            <a:r>
              <a:rPr lang="en-US" sz="2800" b="1" i="0">
                <a:solidFill>
                  <a:srgbClr val="997934"/>
                </a:solidFill>
              </a:rPr>
              <a:t>Genesis 3:19</a:t>
            </a:r>
          </a:p>
        </p:txBody>
      </p:sp>
      <p:sp>
        <p:nvSpPr>
          <p:cNvPr id="22532" name="Rectangle 12"/>
          <p:cNvSpPr>
            <a:spLocks noGrp="1" noChangeArrowheads="1"/>
          </p:cNvSpPr>
          <p:nvPr>
            <p:ph type="title"/>
          </p:nvPr>
        </p:nvSpPr>
        <p:spPr/>
        <p:txBody>
          <a:bodyPr/>
          <a:lstStyle/>
          <a:p>
            <a:pPr eaLnBrk="1" hangingPunct="1"/>
            <a:r>
              <a:rPr lang="en-US" sz="4800" smtClean="0"/>
              <a:t>The </a:t>
            </a:r>
            <a:r>
              <a:rPr lang="en-US" sz="4800" smtClean="0">
                <a:solidFill>
                  <a:srgbClr val="E0014A"/>
                </a:solidFill>
                <a:latin typeface="Eras Bold ITC" pitchFamily="34" charset="0"/>
              </a:rPr>
              <a:t>CONSEQUENCES</a:t>
            </a:r>
            <a:r>
              <a:rPr lang="en-US" sz="4800" smtClean="0"/>
              <a:t> of Sin</a:t>
            </a:r>
          </a:p>
        </p:txBody>
      </p:sp>
      <p:sp>
        <p:nvSpPr>
          <p:cNvPr id="2157570" name="AutoShape 2"/>
          <p:cNvSpPr>
            <a:spLocks noChangeArrowheads="1"/>
          </p:cNvSpPr>
          <p:nvPr/>
        </p:nvSpPr>
        <p:spPr bwMode="auto">
          <a:xfrm>
            <a:off x="652463" y="1809750"/>
            <a:ext cx="6772275" cy="2600325"/>
          </a:xfrm>
          <a:prstGeom prst="roundRect">
            <a:avLst>
              <a:gd name="adj" fmla="val 16667"/>
            </a:avLst>
          </a:prstGeom>
          <a:solidFill>
            <a:srgbClr val="C00000"/>
          </a:solidFill>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wrap="none" anchor="ctr"/>
          <a:lstStyle/>
          <a:p>
            <a:pPr>
              <a:defRPr/>
            </a:pPr>
            <a:endParaRPr lang="en-US">
              <a:solidFill>
                <a:srgbClr val="FFFFFF"/>
              </a:solidFill>
            </a:endParaRPr>
          </a:p>
        </p:txBody>
      </p:sp>
      <p:pic>
        <p:nvPicPr>
          <p:cNvPr id="2157573" name="Picture 5" descr="sku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4875" y="1927225"/>
            <a:ext cx="2579688" cy="199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7574" name="Rectangle 6"/>
          <p:cNvSpPr>
            <a:spLocks noChangeArrowheads="1"/>
          </p:cNvSpPr>
          <p:nvPr/>
        </p:nvSpPr>
        <p:spPr bwMode="auto">
          <a:xfrm>
            <a:off x="152400" y="2868613"/>
            <a:ext cx="4038600" cy="1255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Clr>
                <a:srgbClr val="000000"/>
              </a:buClr>
              <a:defRPr/>
            </a:pPr>
            <a:r>
              <a:rPr lang="en-US" sz="6000" i="0" kern="0" dirty="0">
                <a:solidFill>
                  <a:srgbClr val="FFFF00"/>
                </a:solidFill>
                <a:effectLst>
                  <a:outerShdw blurRad="38100" dist="38100" dir="2700000" algn="tl">
                    <a:srgbClr val="000000">
                      <a:alpha val="43137"/>
                    </a:srgbClr>
                  </a:outerShdw>
                </a:effectLst>
                <a:latin typeface="Eras Bold ITC" pitchFamily="34" charset="0"/>
              </a:rPr>
              <a:t>DEATH</a:t>
            </a:r>
          </a:p>
        </p:txBody>
      </p:sp>
      <p:sp>
        <p:nvSpPr>
          <p:cNvPr id="2157575" name="Line 7"/>
          <p:cNvSpPr>
            <a:spLocks noChangeShapeType="1"/>
          </p:cNvSpPr>
          <p:nvPr/>
        </p:nvSpPr>
        <p:spPr bwMode="auto">
          <a:xfrm flipH="1">
            <a:off x="3659188" y="2509838"/>
            <a:ext cx="1219200" cy="427037"/>
          </a:xfrm>
          <a:prstGeom prst="line">
            <a:avLst/>
          </a:prstGeom>
          <a:noFill/>
          <a:ln w="184150">
            <a:solidFill>
              <a:schemeClr val="bg1"/>
            </a:solidFill>
            <a:round/>
            <a:headEnd type="triangle" w="med" len="med"/>
            <a:tailEnd/>
          </a:ln>
          <a:effectLst>
            <a:outerShdw dist="107763" dir="2700000" algn="ctr" rotWithShape="0">
              <a:srgbClr val="FFFF66">
                <a:alpha val="50000"/>
              </a:srgbClr>
            </a:outerShdw>
          </a:effectLst>
        </p:spPr>
        <p:txBody>
          <a:bodyPr wrap="none" anchor="ctr"/>
          <a:lstStyle/>
          <a:p>
            <a:pPr>
              <a:defRPr/>
            </a:pPr>
            <a:endParaRPr lang="en-US">
              <a:solidFill>
                <a:srgbClr val="000000"/>
              </a:solidFill>
            </a:endParaRPr>
          </a:p>
        </p:txBody>
      </p:sp>
      <p:sp>
        <p:nvSpPr>
          <p:cNvPr id="2157576" name="Text Box 8"/>
          <p:cNvSpPr txBox="1">
            <a:spLocks noChangeArrowheads="1"/>
          </p:cNvSpPr>
          <p:nvPr/>
        </p:nvSpPr>
        <p:spPr bwMode="auto">
          <a:xfrm>
            <a:off x="5022850" y="2085975"/>
            <a:ext cx="3965575" cy="823913"/>
          </a:xfrm>
          <a:prstGeom prst="rect">
            <a:avLst/>
          </a:prstGeom>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a:spAutoFit/>
            <a:flatTx/>
          </a:bodyPr>
          <a:lstStyle/>
          <a:p>
            <a:pPr>
              <a:spcBef>
                <a:spcPct val="50000"/>
              </a:spcBef>
              <a:defRPr/>
            </a:pPr>
            <a:r>
              <a:rPr lang="en-US" sz="4800" i="0" dirty="0">
                <a:solidFill>
                  <a:srgbClr val="FFFFFF"/>
                </a:solidFill>
                <a:effectLst>
                  <a:outerShdw blurRad="38100" dist="38100" dir="2700000" algn="tl">
                    <a:srgbClr val="C0C0C0"/>
                  </a:outerShdw>
                </a:effectLst>
                <a:latin typeface="Eras Bold ITC" pitchFamily="34" charset="0"/>
              </a:rPr>
              <a:t>SPIRITUAL</a:t>
            </a:r>
          </a:p>
        </p:txBody>
      </p:sp>
      <p:sp>
        <p:nvSpPr>
          <p:cNvPr id="2157577" name="Text Box 9"/>
          <p:cNvSpPr txBox="1">
            <a:spLocks noChangeArrowheads="1"/>
          </p:cNvSpPr>
          <p:nvPr/>
        </p:nvSpPr>
        <p:spPr bwMode="auto">
          <a:xfrm>
            <a:off x="4999038" y="3266788"/>
            <a:ext cx="3965575" cy="823913"/>
          </a:xfrm>
          <a:prstGeom prst="rect">
            <a:avLst/>
          </a:prstGeom>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a:spAutoFit/>
            <a:flatTx/>
          </a:bodyPr>
          <a:lstStyle/>
          <a:p>
            <a:pPr>
              <a:spcBef>
                <a:spcPct val="50000"/>
              </a:spcBef>
              <a:defRPr/>
            </a:pPr>
            <a:r>
              <a:rPr lang="en-US" sz="4800" i="0" dirty="0" smtClean="0">
                <a:solidFill>
                  <a:srgbClr val="FFFFFF"/>
                </a:solidFill>
                <a:effectLst>
                  <a:outerShdw blurRad="38100" dist="38100" dir="2700000" algn="tl">
                    <a:srgbClr val="C0C0C0"/>
                  </a:outerShdw>
                </a:effectLst>
                <a:latin typeface="Eras Bold ITC" pitchFamily="34" charset="0"/>
              </a:rPr>
              <a:t>PHYSICAL</a:t>
            </a:r>
            <a:endParaRPr lang="en-US" sz="4800" i="0" dirty="0">
              <a:solidFill>
                <a:srgbClr val="FFFFFF"/>
              </a:solidFill>
              <a:effectLst>
                <a:outerShdw blurRad="38100" dist="38100" dir="2700000" algn="tl">
                  <a:srgbClr val="C0C0C0"/>
                </a:outerShdw>
              </a:effectLst>
              <a:latin typeface="Eras Bold ITC" pitchFamily="34" charset="0"/>
            </a:endParaRPr>
          </a:p>
        </p:txBody>
      </p:sp>
      <p:sp>
        <p:nvSpPr>
          <p:cNvPr id="2157578" name="Line 10"/>
          <p:cNvSpPr>
            <a:spLocks noChangeShapeType="1"/>
          </p:cNvSpPr>
          <p:nvPr/>
        </p:nvSpPr>
        <p:spPr bwMode="auto">
          <a:xfrm flipH="1" flipV="1">
            <a:off x="3694113" y="3208338"/>
            <a:ext cx="1065212" cy="469900"/>
          </a:xfrm>
          <a:prstGeom prst="line">
            <a:avLst/>
          </a:prstGeom>
          <a:noFill/>
          <a:ln w="184150">
            <a:solidFill>
              <a:schemeClr val="bg1"/>
            </a:solidFill>
            <a:round/>
            <a:headEnd type="triangle" w="med" len="med"/>
            <a:tailEnd/>
          </a:ln>
          <a:effectLst>
            <a:outerShdw dist="107763" dir="2700000" algn="ctr" rotWithShape="0">
              <a:srgbClr val="FFFF66">
                <a:alpha val="50000"/>
              </a:srgbClr>
            </a:outerShdw>
          </a:effectLst>
        </p:spPr>
        <p:txBody>
          <a:bodyPr wrap="none" anchor="ctr"/>
          <a:lstStyle/>
          <a:p>
            <a:pPr>
              <a:defRPr/>
            </a:pPr>
            <a:endParaRPr lang="en-US">
              <a:solidFill>
                <a:srgbClr val="000000"/>
              </a:solidFill>
            </a:endParaRPr>
          </a:p>
        </p:txBody>
      </p:sp>
    </p:spTree>
    <p:extLst>
      <p:ext uri="{BB962C8B-B14F-4D97-AF65-F5344CB8AC3E}">
        <p14:creationId xmlns:p14="http://schemas.microsoft.com/office/powerpoint/2010/main" val="283237171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157579"/>
                                        </p:tgtEl>
                                        <p:attrNameLst>
                                          <p:attrName>style.visibility</p:attrName>
                                        </p:attrNameLst>
                                      </p:cBhvr>
                                      <p:to>
                                        <p:strVal val="visible"/>
                                      </p:to>
                                    </p:set>
                                    <p:animEffect transition="in" filter="fade">
                                      <p:cBhvr>
                                        <p:cTn id="7" dur="1000"/>
                                        <p:tgtEl>
                                          <p:spTgt spid="215757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7" presetClass="entr" presetSubtype="0" fill="hold" nodeType="clickEffect">
                                  <p:stCondLst>
                                    <p:cond delay="0"/>
                                  </p:stCondLst>
                                  <p:childTnLst>
                                    <p:set>
                                      <p:cBhvr>
                                        <p:cTn id="11" dur="1" fill="hold">
                                          <p:stCondLst>
                                            <p:cond delay="0"/>
                                          </p:stCondLst>
                                        </p:cTn>
                                        <p:tgtEl>
                                          <p:spTgt spid="2157570"/>
                                        </p:tgtEl>
                                        <p:attrNameLst>
                                          <p:attrName>style.visibility</p:attrName>
                                        </p:attrNameLst>
                                      </p:cBhvr>
                                      <p:to>
                                        <p:strVal val="visible"/>
                                      </p:to>
                                    </p:set>
                                    <p:animEffect transition="in" filter="fade">
                                      <p:cBhvr>
                                        <p:cTn id="12" dur="1000"/>
                                        <p:tgtEl>
                                          <p:spTgt spid="2157570"/>
                                        </p:tgtEl>
                                      </p:cBhvr>
                                    </p:animEffect>
                                    <p:anim calcmode="lin" valueType="num">
                                      <p:cBhvr>
                                        <p:cTn id="13" dur="1000" fill="hold"/>
                                        <p:tgtEl>
                                          <p:spTgt spid="2157570"/>
                                        </p:tgtEl>
                                        <p:attrNameLst>
                                          <p:attrName>ppt_x</p:attrName>
                                        </p:attrNameLst>
                                      </p:cBhvr>
                                      <p:tavLst>
                                        <p:tav tm="0">
                                          <p:val>
                                            <p:strVal val="#ppt_x"/>
                                          </p:val>
                                        </p:tav>
                                        <p:tav tm="100000">
                                          <p:val>
                                            <p:strVal val="#ppt_x"/>
                                          </p:val>
                                        </p:tav>
                                      </p:tavLst>
                                    </p:anim>
                                    <p:anim calcmode="lin" valueType="num">
                                      <p:cBhvr>
                                        <p:cTn id="14" dur="1000" fill="hold"/>
                                        <p:tgtEl>
                                          <p:spTgt spid="2157570"/>
                                        </p:tgtEl>
                                        <p:attrNameLst>
                                          <p:attrName>ppt_y</p:attrName>
                                        </p:attrNameLst>
                                      </p:cBhvr>
                                      <p:tavLst>
                                        <p:tav tm="0">
                                          <p:val>
                                            <p:strVal val="#ppt_y-.1"/>
                                          </p:val>
                                        </p:tav>
                                        <p:tav tm="100000">
                                          <p:val>
                                            <p:strVal val="#ppt_y"/>
                                          </p:val>
                                        </p:tav>
                                      </p:tavLst>
                                    </p:anim>
                                  </p:childTnLst>
                                </p:cTn>
                              </p:par>
                              <p:par>
                                <p:cTn id="15" presetID="10" presetClass="entr" presetSubtype="0" fill="hold" nodeType="withEffect">
                                  <p:stCondLst>
                                    <p:cond delay="0"/>
                                  </p:stCondLst>
                                  <p:childTnLst>
                                    <p:set>
                                      <p:cBhvr>
                                        <p:cTn id="16" dur="1" fill="hold">
                                          <p:stCondLst>
                                            <p:cond delay="0"/>
                                          </p:stCondLst>
                                        </p:cTn>
                                        <p:tgtEl>
                                          <p:spTgt spid="2157573"/>
                                        </p:tgtEl>
                                        <p:attrNameLst>
                                          <p:attrName>style.visibility</p:attrName>
                                        </p:attrNameLst>
                                      </p:cBhvr>
                                      <p:to>
                                        <p:strVal val="visible"/>
                                      </p:to>
                                    </p:set>
                                    <p:animEffect transition="in" filter="fade">
                                      <p:cBhvr>
                                        <p:cTn id="17" dur="2000"/>
                                        <p:tgtEl>
                                          <p:spTgt spid="2157573"/>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157574">
                                            <p:txEl>
                                              <p:pRg st="0" end="0"/>
                                            </p:txEl>
                                          </p:spTgt>
                                        </p:tgtEl>
                                        <p:attrNameLst>
                                          <p:attrName>style.visibility</p:attrName>
                                        </p:attrNameLst>
                                      </p:cBhvr>
                                      <p:to>
                                        <p:strVal val="visible"/>
                                      </p:to>
                                    </p:set>
                                    <p:animEffect transition="in" filter="fade">
                                      <p:cBhvr>
                                        <p:cTn id="20" dur="2000"/>
                                        <p:tgtEl>
                                          <p:spTgt spid="2157574">
                                            <p:txEl>
                                              <p:pRg st="0" end="0"/>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nodeType="clickEffect">
                                  <p:stCondLst>
                                    <p:cond delay="0"/>
                                  </p:stCondLst>
                                  <p:childTnLst>
                                    <p:set>
                                      <p:cBhvr>
                                        <p:cTn id="24" dur="1" fill="hold">
                                          <p:stCondLst>
                                            <p:cond delay="0"/>
                                          </p:stCondLst>
                                        </p:cTn>
                                        <p:tgtEl>
                                          <p:spTgt spid="2157575"/>
                                        </p:tgtEl>
                                        <p:attrNameLst>
                                          <p:attrName>style.visibility</p:attrName>
                                        </p:attrNameLst>
                                      </p:cBhvr>
                                      <p:to>
                                        <p:strVal val="visible"/>
                                      </p:to>
                                    </p:set>
                                    <p:animEffect transition="in" filter="wipe(left)">
                                      <p:cBhvr>
                                        <p:cTn id="25" dur="500"/>
                                        <p:tgtEl>
                                          <p:spTgt spid="2157575"/>
                                        </p:tgtEl>
                                      </p:cBhvr>
                                    </p:animEffect>
                                  </p:childTnLst>
                                </p:cTn>
                              </p:par>
                            </p:childTnLst>
                          </p:cTn>
                        </p:par>
                        <p:par>
                          <p:cTn id="26" fill="hold" nodeType="afterGroup">
                            <p:stCondLst>
                              <p:cond delay="500"/>
                            </p:stCondLst>
                            <p:childTnLst>
                              <p:par>
                                <p:cTn id="27" presetID="2" presetClass="entr" presetSubtype="1" fill="hold" nodeType="afterEffect">
                                  <p:stCondLst>
                                    <p:cond delay="0"/>
                                  </p:stCondLst>
                                  <p:childTnLst>
                                    <p:set>
                                      <p:cBhvr>
                                        <p:cTn id="28" dur="1" fill="hold">
                                          <p:stCondLst>
                                            <p:cond delay="0"/>
                                          </p:stCondLst>
                                        </p:cTn>
                                        <p:tgtEl>
                                          <p:spTgt spid="2157576"/>
                                        </p:tgtEl>
                                        <p:attrNameLst>
                                          <p:attrName>style.visibility</p:attrName>
                                        </p:attrNameLst>
                                      </p:cBhvr>
                                      <p:to>
                                        <p:strVal val="visible"/>
                                      </p:to>
                                    </p:set>
                                    <p:anim calcmode="lin" valueType="num">
                                      <p:cBhvr additive="base">
                                        <p:cTn id="29" dur="500" fill="hold"/>
                                        <p:tgtEl>
                                          <p:spTgt spid="2157576"/>
                                        </p:tgtEl>
                                        <p:attrNameLst>
                                          <p:attrName>ppt_x</p:attrName>
                                        </p:attrNameLst>
                                      </p:cBhvr>
                                      <p:tavLst>
                                        <p:tav tm="0">
                                          <p:val>
                                            <p:strVal val="#ppt_x"/>
                                          </p:val>
                                        </p:tav>
                                        <p:tav tm="100000">
                                          <p:val>
                                            <p:strVal val="#ppt_x"/>
                                          </p:val>
                                        </p:tav>
                                      </p:tavLst>
                                    </p:anim>
                                    <p:anim calcmode="lin" valueType="num">
                                      <p:cBhvr additive="base">
                                        <p:cTn id="30" dur="500" fill="hold"/>
                                        <p:tgtEl>
                                          <p:spTgt spid="2157576"/>
                                        </p:tgtEl>
                                        <p:attrNameLst>
                                          <p:attrName>ppt_y</p:attrName>
                                        </p:attrNameLst>
                                      </p:cBhvr>
                                      <p:tavLst>
                                        <p:tav tm="0">
                                          <p:val>
                                            <p:strVal val="0-#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8" fill="hold" nodeType="clickEffect">
                                  <p:stCondLst>
                                    <p:cond delay="0"/>
                                  </p:stCondLst>
                                  <p:childTnLst>
                                    <p:set>
                                      <p:cBhvr>
                                        <p:cTn id="34" dur="1" fill="hold">
                                          <p:stCondLst>
                                            <p:cond delay="0"/>
                                          </p:stCondLst>
                                        </p:cTn>
                                        <p:tgtEl>
                                          <p:spTgt spid="2157578"/>
                                        </p:tgtEl>
                                        <p:attrNameLst>
                                          <p:attrName>style.visibility</p:attrName>
                                        </p:attrNameLst>
                                      </p:cBhvr>
                                      <p:to>
                                        <p:strVal val="visible"/>
                                      </p:to>
                                    </p:set>
                                    <p:animEffect transition="in" filter="wipe(left)">
                                      <p:cBhvr>
                                        <p:cTn id="35" dur="500"/>
                                        <p:tgtEl>
                                          <p:spTgt spid="2157578"/>
                                        </p:tgtEl>
                                      </p:cBhvr>
                                    </p:animEffect>
                                  </p:childTnLst>
                                </p:cTn>
                              </p:par>
                            </p:childTnLst>
                          </p:cTn>
                        </p:par>
                        <p:par>
                          <p:cTn id="36" fill="hold" nodeType="afterGroup">
                            <p:stCondLst>
                              <p:cond delay="500"/>
                            </p:stCondLst>
                            <p:childTnLst>
                              <p:par>
                                <p:cTn id="37" presetID="2" presetClass="entr" presetSubtype="4" fill="hold" nodeType="afterEffect">
                                  <p:stCondLst>
                                    <p:cond delay="0"/>
                                  </p:stCondLst>
                                  <p:childTnLst>
                                    <p:set>
                                      <p:cBhvr>
                                        <p:cTn id="38" dur="1" fill="hold">
                                          <p:stCondLst>
                                            <p:cond delay="0"/>
                                          </p:stCondLst>
                                        </p:cTn>
                                        <p:tgtEl>
                                          <p:spTgt spid="2157577"/>
                                        </p:tgtEl>
                                        <p:attrNameLst>
                                          <p:attrName>style.visibility</p:attrName>
                                        </p:attrNameLst>
                                      </p:cBhvr>
                                      <p:to>
                                        <p:strVal val="visible"/>
                                      </p:to>
                                    </p:set>
                                    <p:anim calcmode="lin" valueType="num">
                                      <p:cBhvr additive="base">
                                        <p:cTn id="39" dur="500" fill="hold"/>
                                        <p:tgtEl>
                                          <p:spTgt spid="2157577"/>
                                        </p:tgtEl>
                                        <p:attrNameLst>
                                          <p:attrName>ppt_x</p:attrName>
                                        </p:attrNameLst>
                                      </p:cBhvr>
                                      <p:tavLst>
                                        <p:tav tm="0">
                                          <p:val>
                                            <p:strVal val="#ppt_x"/>
                                          </p:val>
                                        </p:tav>
                                        <p:tav tm="100000">
                                          <p:val>
                                            <p:strVal val="#ppt_x"/>
                                          </p:val>
                                        </p:tav>
                                      </p:tavLst>
                                    </p:anim>
                                    <p:anim calcmode="lin" valueType="num">
                                      <p:cBhvr additive="base">
                                        <p:cTn id="40" dur="500" fill="hold"/>
                                        <p:tgtEl>
                                          <p:spTgt spid="215757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7579" grpId="0" animBg="1"/>
      <p:bldP spid="215757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ChangeArrowheads="1"/>
          </p:cNvSpPr>
          <p:nvPr/>
        </p:nvSpPr>
        <p:spPr bwMode="auto">
          <a:xfrm>
            <a:off x="454025" y="3892550"/>
            <a:ext cx="8229600" cy="218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Clr>
                <a:srgbClr val="000000"/>
              </a:buClr>
              <a:buFontTx/>
              <a:buChar char="•"/>
            </a:pPr>
            <a:endParaRPr lang="en-US" sz="2800" i="0">
              <a:solidFill>
                <a:srgbClr val="000000"/>
              </a:solidFill>
              <a:latin typeface="Eras Demi ITC" pitchFamily="34" charset="0"/>
            </a:endParaRPr>
          </a:p>
        </p:txBody>
      </p:sp>
      <p:sp>
        <p:nvSpPr>
          <p:cNvPr id="23555" name="Rectangle 11"/>
          <p:cNvSpPr>
            <a:spLocks noChangeArrowheads="1"/>
          </p:cNvSpPr>
          <p:nvPr/>
        </p:nvSpPr>
        <p:spPr bwMode="auto">
          <a:xfrm>
            <a:off x="533400" y="4638675"/>
            <a:ext cx="8229600" cy="174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nSpc>
                <a:spcPct val="95000"/>
              </a:lnSpc>
            </a:pPr>
            <a:r>
              <a:rPr lang="en-US" b="1" i="0">
                <a:solidFill>
                  <a:srgbClr val="333399"/>
                </a:solidFill>
              </a:rPr>
              <a:t>Romans 3:23</a:t>
            </a:r>
            <a:r>
              <a:rPr lang="en-US" sz="2000" i="0">
                <a:solidFill>
                  <a:srgbClr val="000000"/>
                </a:solidFill>
                <a:latin typeface="Arial Black" pitchFamily="34" charset="0"/>
              </a:rPr>
              <a:t> </a:t>
            </a:r>
            <a:r>
              <a:rPr lang="en-US" sz="2800" i="0">
                <a:solidFill>
                  <a:srgbClr val="000000"/>
                </a:solidFill>
                <a:latin typeface="Arial Black" pitchFamily="34" charset="0"/>
              </a:rPr>
              <a:t/>
            </a:r>
            <a:br>
              <a:rPr lang="en-US" sz="2800" i="0">
                <a:solidFill>
                  <a:srgbClr val="000000"/>
                </a:solidFill>
                <a:latin typeface="Arial Black" pitchFamily="34" charset="0"/>
              </a:rPr>
            </a:br>
            <a:r>
              <a:rPr lang="en-US" sz="2400" b="1">
                <a:solidFill>
                  <a:srgbClr val="333399"/>
                </a:solidFill>
              </a:rPr>
              <a:t>...for </a:t>
            </a:r>
            <a:r>
              <a:rPr lang="en-US" sz="2400" b="1" u="sng">
                <a:solidFill>
                  <a:srgbClr val="333399"/>
                </a:solidFill>
              </a:rPr>
              <a:t>all have sinned</a:t>
            </a:r>
            <a:r>
              <a:rPr lang="en-US" sz="2400" b="1">
                <a:solidFill>
                  <a:srgbClr val="333399"/>
                </a:solidFill>
              </a:rPr>
              <a:t> and fall short of the glory of God</a:t>
            </a:r>
          </a:p>
        </p:txBody>
      </p:sp>
      <p:sp>
        <p:nvSpPr>
          <p:cNvPr id="23556" name="Rectangle 13"/>
          <p:cNvSpPr>
            <a:spLocks noGrp="1" noChangeArrowheads="1"/>
          </p:cNvSpPr>
          <p:nvPr>
            <p:ph type="title"/>
          </p:nvPr>
        </p:nvSpPr>
        <p:spPr/>
        <p:txBody>
          <a:bodyPr/>
          <a:lstStyle/>
          <a:p>
            <a:pPr eaLnBrk="1" hangingPunct="1"/>
            <a:r>
              <a:rPr lang="en-US" smtClean="0"/>
              <a:t>The </a:t>
            </a:r>
            <a:r>
              <a:rPr lang="en-US" smtClean="0">
                <a:solidFill>
                  <a:srgbClr val="E0014A"/>
                </a:solidFill>
                <a:latin typeface="Eras Bold ITC" pitchFamily="34" charset="0"/>
              </a:rPr>
              <a:t>PRICE</a:t>
            </a:r>
            <a:r>
              <a:rPr lang="en-US" smtClean="0"/>
              <a:t> for SIN</a:t>
            </a:r>
          </a:p>
        </p:txBody>
      </p:sp>
      <p:sp>
        <p:nvSpPr>
          <p:cNvPr id="2159618" name="AutoShape 2"/>
          <p:cNvSpPr>
            <a:spLocks noChangeArrowheads="1"/>
          </p:cNvSpPr>
          <p:nvPr/>
        </p:nvSpPr>
        <p:spPr bwMode="auto">
          <a:xfrm>
            <a:off x="500063" y="1657350"/>
            <a:ext cx="6772275" cy="2600325"/>
          </a:xfrm>
          <a:prstGeom prst="roundRect">
            <a:avLst>
              <a:gd name="adj" fmla="val 16667"/>
            </a:avLst>
          </a:prstGeom>
          <a:solidFill>
            <a:srgbClr val="C00000"/>
          </a:solidFill>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wrap="none" anchor="ctr"/>
          <a:lstStyle/>
          <a:p>
            <a:pPr>
              <a:defRPr/>
            </a:pPr>
            <a:endParaRPr lang="en-US">
              <a:solidFill>
                <a:srgbClr val="FFFFFF"/>
              </a:solidFill>
            </a:endParaRPr>
          </a:p>
        </p:txBody>
      </p:sp>
      <p:pic>
        <p:nvPicPr>
          <p:cNvPr id="2159621" name="Picture 5" descr="sku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475" y="1774825"/>
            <a:ext cx="2579688" cy="199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9622" name="Rectangle 6"/>
          <p:cNvSpPr>
            <a:spLocks noChangeArrowheads="1"/>
          </p:cNvSpPr>
          <p:nvPr/>
        </p:nvSpPr>
        <p:spPr bwMode="auto">
          <a:xfrm>
            <a:off x="0" y="2716213"/>
            <a:ext cx="4038600" cy="1255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Clr>
                <a:srgbClr val="000000"/>
              </a:buClr>
              <a:defRPr/>
            </a:pPr>
            <a:r>
              <a:rPr lang="en-US" sz="6000" i="0" kern="0">
                <a:solidFill>
                  <a:srgbClr val="FFFF00"/>
                </a:solidFill>
                <a:effectLst>
                  <a:outerShdw blurRad="38100" dist="38100" dir="2700000" algn="tl">
                    <a:srgbClr val="C0C0C0"/>
                  </a:outerShdw>
                </a:effectLst>
                <a:latin typeface="Eras Bold ITC" pitchFamily="34" charset="0"/>
              </a:rPr>
              <a:t>DEATH</a:t>
            </a:r>
          </a:p>
        </p:txBody>
      </p:sp>
      <p:sp>
        <p:nvSpPr>
          <p:cNvPr id="2159623" name="Line 7"/>
          <p:cNvSpPr>
            <a:spLocks noChangeShapeType="1"/>
          </p:cNvSpPr>
          <p:nvPr/>
        </p:nvSpPr>
        <p:spPr bwMode="auto">
          <a:xfrm flipH="1">
            <a:off x="3478213" y="2474913"/>
            <a:ext cx="1270000" cy="509587"/>
          </a:xfrm>
          <a:prstGeom prst="line">
            <a:avLst/>
          </a:prstGeom>
          <a:noFill/>
          <a:ln w="184150">
            <a:solidFill>
              <a:schemeClr val="bg1"/>
            </a:solidFill>
            <a:round/>
            <a:headEnd type="triangle" w="med" len="med"/>
            <a:tailEnd/>
          </a:ln>
          <a:effectLst>
            <a:outerShdw dist="107763" dir="2700000" algn="ctr" rotWithShape="0">
              <a:srgbClr val="FFFF66">
                <a:alpha val="50000"/>
              </a:srgbClr>
            </a:outerShdw>
          </a:effectLst>
        </p:spPr>
        <p:txBody>
          <a:bodyPr wrap="none" anchor="ctr"/>
          <a:lstStyle/>
          <a:p>
            <a:pPr>
              <a:defRPr/>
            </a:pPr>
            <a:endParaRPr lang="en-US">
              <a:solidFill>
                <a:srgbClr val="000000"/>
              </a:solidFill>
            </a:endParaRPr>
          </a:p>
        </p:txBody>
      </p:sp>
      <p:sp>
        <p:nvSpPr>
          <p:cNvPr id="2159624" name="Text Box 8"/>
          <p:cNvSpPr txBox="1">
            <a:spLocks noChangeArrowheads="1"/>
          </p:cNvSpPr>
          <p:nvPr/>
        </p:nvSpPr>
        <p:spPr bwMode="auto">
          <a:xfrm>
            <a:off x="4841875" y="2019300"/>
            <a:ext cx="3965575" cy="823912"/>
          </a:xfrm>
          <a:prstGeom prst="rect">
            <a:avLst/>
          </a:prstGeom>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a:spAutoFit/>
            <a:flatTx/>
          </a:bodyPr>
          <a:lstStyle/>
          <a:p>
            <a:pPr>
              <a:spcBef>
                <a:spcPct val="50000"/>
              </a:spcBef>
              <a:defRPr/>
            </a:pPr>
            <a:r>
              <a:rPr lang="en-US" sz="4800" i="0">
                <a:solidFill>
                  <a:srgbClr val="FFFFFF"/>
                </a:solidFill>
                <a:effectLst>
                  <a:outerShdw blurRad="38100" dist="38100" dir="2700000" algn="tl">
                    <a:srgbClr val="C0C0C0"/>
                  </a:outerShdw>
                </a:effectLst>
                <a:latin typeface="Eras Bold ITC" pitchFamily="34" charset="0"/>
              </a:rPr>
              <a:t>LIFE</a:t>
            </a:r>
          </a:p>
        </p:txBody>
      </p:sp>
      <p:sp>
        <p:nvSpPr>
          <p:cNvPr id="2159625" name="Text Box 9"/>
          <p:cNvSpPr txBox="1">
            <a:spLocks noChangeArrowheads="1"/>
          </p:cNvSpPr>
          <p:nvPr/>
        </p:nvSpPr>
        <p:spPr bwMode="auto">
          <a:xfrm>
            <a:off x="4794250" y="2976563"/>
            <a:ext cx="4056063" cy="1595437"/>
          </a:xfrm>
          <a:prstGeom prst="rect">
            <a:avLst/>
          </a:prstGeom>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3">
            <a:schemeClr val="lt1"/>
          </a:lnRef>
          <a:fillRef idx="1">
            <a:schemeClr val="accent4"/>
          </a:fillRef>
          <a:effectRef idx="1">
            <a:schemeClr val="accent4"/>
          </a:effectRef>
          <a:fontRef idx="minor">
            <a:schemeClr val="lt1"/>
          </a:fontRef>
        </p:style>
        <p:txBody>
          <a:bodyPr>
            <a:spAutoFit/>
          </a:bodyPr>
          <a:lstStyle/>
          <a:p>
            <a:pPr>
              <a:defRPr/>
            </a:pPr>
            <a:r>
              <a:rPr lang="en-US" sz="2800" b="1">
                <a:solidFill>
                  <a:srgbClr val="FFFFFF"/>
                </a:solidFill>
              </a:rPr>
              <a:t>“without the </a:t>
            </a:r>
            <a:r>
              <a:rPr lang="en-US" sz="2800" b="1">
                <a:solidFill>
                  <a:srgbClr val="FFFF66"/>
                </a:solidFill>
              </a:rPr>
              <a:t>shedding of blood</a:t>
            </a:r>
            <a:r>
              <a:rPr lang="en-US" sz="2800" b="1">
                <a:solidFill>
                  <a:srgbClr val="FFFFFF"/>
                </a:solidFill>
              </a:rPr>
              <a:t> there can be </a:t>
            </a:r>
          </a:p>
          <a:p>
            <a:pPr>
              <a:defRPr/>
            </a:pPr>
            <a:r>
              <a:rPr lang="en-US" sz="2800" b="1">
                <a:solidFill>
                  <a:srgbClr val="FFFFFF"/>
                </a:solidFill>
              </a:rPr>
              <a:t>no remission of sins.”</a:t>
            </a:r>
            <a:r>
              <a:rPr lang="en-US" sz="2400" b="1" i="0">
                <a:solidFill>
                  <a:srgbClr val="FFFFFF"/>
                </a:solidFill>
              </a:rPr>
              <a:t> </a:t>
            </a:r>
          </a:p>
          <a:p>
            <a:pPr>
              <a:defRPr/>
            </a:pPr>
            <a:r>
              <a:rPr lang="en-US" sz="1400" b="1" i="0">
                <a:solidFill>
                  <a:srgbClr val="FFFFFF"/>
                </a:solidFill>
              </a:rPr>
              <a:t>Heb. 9:22</a:t>
            </a:r>
          </a:p>
        </p:txBody>
      </p:sp>
      <p:sp>
        <p:nvSpPr>
          <p:cNvPr id="2159626" name="AutoShape 10"/>
          <p:cNvSpPr>
            <a:spLocks noChangeArrowheads="1"/>
          </p:cNvSpPr>
          <p:nvPr/>
        </p:nvSpPr>
        <p:spPr bwMode="auto">
          <a:xfrm>
            <a:off x="4945487" y="3900488"/>
            <a:ext cx="3503053" cy="420687"/>
          </a:xfrm>
          <a:prstGeom prst="roundRect">
            <a:avLst>
              <a:gd name="adj" fmla="val 16667"/>
            </a:avLst>
          </a:prstGeom>
          <a:solidFill>
            <a:srgbClr val="FF0000"/>
          </a:solidFill>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wrap="none" anchor="ctr"/>
          <a:lstStyle>
            <a:lvl1pPr algn="ctr" eaLnBrk="0" hangingPunct="0">
              <a:defRPr sz="3200" i="1">
                <a:solidFill>
                  <a:schemeClr val="tx1"/>
                </a:solidFill>
                <a:latin typeface="Eras Medium ITC" pitchFamily="34" charset="0"/>
                <a:cs typeface="Arial" charset="0"/>
              </a:defRPr>
            </a:lvl1pPr>
            <a:lvl2pPr marL="742950" indent="-285750" algn="ctr" eaLnBrk="0" hangingPunct="0">
              <a:defRPr sz="3200" i="1">
                <a:solidFill>
                  <a:schemeClr val="tx1"/>
                </a:solidFill>
                <a:latin typeface="Eras Medium ITC" pitchFamily="34" charset="0"/>
                <a:cs typeface="Arial" charset="0"/>
              </a:defRPr>
            </a:lvl2pPr>
            <a:lvl3pPr marL="1143000" indent="-228600" algn="ctr" eaLnBrk="0" hangingPunct="0">
              <a:defRPr sz="3200" i="1">
                <a:solidFill>
                  <a:schemeClr val="tx1"/>
                </a:solidFill>
                <a:latin typeface="Eras Medium ITC" pitchFamily="34" charset="0"/>
                <a:cs typeface="Arial" charset="0"/>
              </a:defRPr>
            </a:lvl3pPr>
            <a:lvl4pPr marL="1600200" indent="-228600" algn="ctr" eaLnBrk="0" hangingPunct="0">
              <a:defRPr sz="3200" i="1">
                <a:solidFill>
                  <a:schemeClr val="tx1"/>
                </a:solidFill>
                <a:latin typeface="Eras Medium ITC" pitchFamily="34" charset="0"/>
                <a:cs typeface="Arial" charset="0"/>
              </a:defRPr>
            </a:lvl4pPr>
            <a:lvl5pPr marL="2057400" indent="-228600" algn="ctr" eaLnBrk="0" hangingPunct="0">
              <a:defRPr sz="3200" i="1">
                <a:solidFill>
                  <a:schemeClr val="tx1"/>
                </a:solidFill>
                <a:latin typeface="Eras Medium ITC" pitchFamily="34" charset="0"/>
                <a:cs typeface="Arial" charset="0"/>
              </a:defRPr>
            </a:lvl5pPr>
            <a:lvl6pPr marL="2514600" indent="-228600" algn="ctr" eaLnBrk="0" fontAlgn="base" hangingPunct="0">
              <a:spcBef>
                <a:spcPct val="0"/>
              </a:spcBef>
              <a:spcAft>
                <a:spcPct val="0"/>
              </a:spcAft>
              <a:defRPr sz="3200" i="1">
                <a:solidFill>
                  <a:schemeClr val="tx1"/>
                </a:solidFill>
                <a:latin typeface="Eras Medium ITC" pitchFamily="34" charset="0"/>
                <a:cs typeface="Arial" charset="0"/>
              </a:defRPr>
            </a:lvl6pPr>
            <a:lvl7pPr marL="2971800" indent="-228600" algn="ctr" eaLnBrk="0" fontAlgn="base" hangingPunct="0">
              <a:spcBef>
                <a:spcPct val="0"/>
              </a:spcBef>
              <a:spcAft>
                <a:spcPct val="0"/>
              </a:spcAft>
              <a:defRPr sz="3200" i="1">
                <a:solidFill>
                  <a:schemeClr val="tx1"/>
                </a:solidFill>
                <a:latin typeface="Eras Medium ITC" pitchFamily="34" charset="0"/>
                <a:cs typeface="Arial" charset="0"/>
              </a:defRPr>
            </a:lvl7pPr>
            <a:lvl8pPr marL="3429000" indent="-228600" algn="ctr" eaLnBrk="0" fontAlgn="base" hangingPunct="0">
              <a:spcBef>
                <a:spcPct val="0"/>
              </a:spcBef>
              <a:spcAft>
                <a:spcPct val="0"/>
              </a:spcAft>
              <a:defRPr sz="3200" i="1">
                <a:solidFill>
                  <a:schemeClr val="tx1"/>
                </a:solidFill>
                <a:latin typeface="Eras Medium ITC" pitchFamily="34" charset="0"/>
                <a:cs typeface="Arial" charset="0"/>
              </a:defRPr>
            </a:lvl8pPr>
            <a:lvl9pPr marL="3886200" indent="-228600" algn="ctr" eaLnBrk="0" fontAlgn="base" hangingPunct="0">
              <a:spcBef>
                <a:spcPct val="0"/>
              </a:spcBef>
              <a:spcAft>
                <a:spcPct val="0"/>
              </a:spcAft>
              <a:defRPr sz="3200" i="1">
                <a:solidFill>
                  <a:schemeClr val="tx1"/>
                </a:solidFill>
                <a:latin typeface="Eras Medium ITC" pitchFamily="34" charset="0"/>
                <a:cs typeface="Arial" charset="0"/>
              </a:defRPr>
            </a:lvl9pPr>
          </a:lstStyle>
          <a:p>
            <a:pPr eaLnBrk="1" hangingPunct="1">
              <a:defRPr/>
            </a:pPr>
            <a:r>
              <a:rPr lang="en-US" sz="2800" b="1" i="0" smtClean="0">
                <a:solidFill>
                  <a:srgbClr val="FFFFFF"/>
                </a:solidFill>
                <a:effectLst>
                  <a:outerShdw blurRad="38100" dist="38100" dir="2700000" algn="tl">
                    <a:srgbClr val="C0C0C0"/>
                  </a:outerShdw>
                </a:effectLst>
                <a:latin typeface="Eras Demi ITC" pitchFamily="34" charset="0"/>
              </a:rPr>
              <a:t>no remission of sins</a:t>
            </a:r>
          </a:p>
        </p:txBody>
      </p:sp>
    </p:spTree>
    <p:extLst>
      <p:ext uri="{BB962C8B-B14F-4D97-AF65-F5344CB8AC3E}">
        <p14:creationId xmlns:p14="http://schemas.microsoft.com/office/powerpoint/2010/main" val="296362163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nodeType="clickEffect">
                                  <p:stCondLst>
                                    <p:cond delay="0"/>
                                  </p:stCondLst>
                                  <p:childTnLst>
                                    <p:set>
                                      <p:cBhvr>
                                        <p:cTn id="6" dur="1" fill="hold">
                                          <p:stCondLst>
                                            <p:cond delay="0"/>
                                          </p:stCondLst>
                                        </p:cTn>
                                        <p:tgtEl>
                                          <p:spTgt spid="2159618"/>
                                        </p:tgtEl>
                                        <p:attrNameLst>
                                          <p:attrName>style.visibility</p:attrName>
                                        </p:attrNameLst>
                                      </p:cBhvr>
                                      <p:to>
                                        <p:strVal val="visible"/>
                                      </p:to>
                                    </p:set>
                                    <p:animEffect transition="in" filter="fade">
                                      <p:cBhvr>
                                        <p:cTn id="7" dur="1000"/>
                                        <p:tgtEl>
                                          <p:spTgt spid="2159618"/>
                                        </p:tgtEl>
                                      </p:cBhvr>
                                    </p:animEffect>
                                    <p:anim calcmode="lin" valueType="num">
                                      <p:cBhvr>
                                        <p:cTn id="8" dur="1000" fill="hold"/>
                                        <p:tgtEl>
                                          <p:spTgt spid="2159618"/>
                                        </p:tgtEl>
                                        <p:attrNameLst>
                                          <p:attrName>ppt_x</p:attrName>
                                        </p:attrNameLst>
                                      </p:cBhvr>
                                      <p:tavLst>
                                        <p:tav tm="0">
                                          <p:val>
                                            <p:strVal val="#ppt_x"/>
                                          </p:val>
                                        </p:tav>
                                        <p:tav tm="100000">
                                          <p:val>
                                            <p:strVal val="#ppt_x"/>
                                          </p:val>
                                        </p:tav>
                                      </p:tavLst>
                                    </p:anim>
                                    <p:anim calcmode="lin" valueType="num">
                                      <p:cBhvr>
                                        <p:cTn id="9" dur="1000" fill="hold"/>
                                        <p:tgtEl>
                                          <p:spTgt spid="2159618"/>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2159621"/>
                                        </p:tgtEl>
                                        <p:attrNameLst>
                                          <p:attrName>style.visibility</p:attrName>
                                        </p:attrNameLst>
                                      </p:cBhvr>
                                      <p:to>
                                        <p:strVal val="visible"/>
                                      </p:to>
                                    </p:set>
                                    <p:animEffect transition="in" filter="fade">
                                      <p:cBhvr>
                                        <p:cTn id="12" dur="2000"/>
                                        <p:tgtEl>
                                          <p:spTgt spid="2159621"/>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159622">
                                            <p:txEl>
                                              <p:pRg st="0" end="0"/>
                                            </p:txEl>
                                          </p:spTgt>
                                        </p:tgtEl>
                                        <p:attrNameLst>
                                          <p:attrName>style.visibility</p:attrName>
                                        </p:attrNameLst>
                                      </p:cBhvr>
                                      <p:to>
                                        <p:strVal val="visible"/>
                                      </p:to>
                                    </p:set>
                                    <p:animEffect transition="in" filter="fade">
                                      <p:cBhvr>
                                        <p:cTn id="15" dur="2000"/>
                                        <p:tgtEl>
                                          <p:spTgt spid="2159622">
                                            <p:txEl>
                                              <p:pRg st="0" end="0"/>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nodeType="clickEffect">
                                  <p:stCondLst>
                                    <p:cond delay="0"/>
                                  </p:stCondLst>
                                  <p:childTnLst>
                                    <p:set>
                                      <p:cBhvr>
                                        <p:cTn id="19" dur="1" fill="hold">
                                          <p:stCondLst>
                                            <p:cond delay="0"/>
                                          </p:stCondLst>
                                        </p:cTn>
                                        <p:tgtEl>
                                          <p:spTgt spid="2159623"/>
                                        </p:tgtEl>
                                        <p:attrNameLst>
                                          <p:attrName>style.visibility</p:attrName>
                                        </p:attrNameLst>
                                      </p:cBhvr>
                                      <p:to>
                                        <p:strVal val="visible"/>
                                      </p:to>
                                    </p:set>
                                    <p:animEffect transition="in" filter="wipe(left)">
                                      <p:cBhvr>
                                        <p:cTn id="20" dur="500"/>
                                        <p:tgtEl>
                                          <p:spTgt spid="2159623"/>
                                        </p:tgtEl>
                                      </p:cBhvr>
                                    </p:animEffect>
                                  </p:childTnLst>
                                </p:cTn>
                              </p:par>
                            </p:childTnLst>
                          </p:cTn>
                        </p:par>
                        <p:par>
                          <p:cTn id="21" fill="hold" nodeType="afterGroup">
                            <p:stCondLst>
                              <p:cond delay="500"/>
                            </p:stCondLst>
                            <p:childTnLst>
                              <p:par>
                                <p:cTn id="22" presetID="2" presetClass="entr" presetSubtype="1" fill="hold" nodeType="afterEffect">
                                  <p:stCondLst>
                                    <p:cond delay="0"/>
                                  </p:stCondLst>
                                  <p:childTnLst>
                                    <p:set>
                                      <p:cBhvr>
                                        <p:cTn id="23" dur="1" fill="hold">
                                          <p:stCondLst>
                                            <p:cond delay="0"/>
                                          </p:stCondLst>
                                        </p:cTn>
                                        <p:tgtEl>
                                          <p:spTgt spid="2159624"/>
                                        </p:tgtEl>
                                        <p:attrNameLst>
                                          <p:attrName>style.visibility</p:attrName>
                                        </p:attrNameLst>
                                      </p:cBhvr>
                                      <p:to>
                                        <p:strVal val="visible"/>
                                      </p:to>
                                    </p:set>
                                    <p:anim calcmode="lin" valueType="num">
                                      <p:cBhvr additive="base">
                                        <p:cTn id="24" dur="500" fill="hold"/>
                                        <p:tgtEl>
                                          <p:spTgt spid="2159624"/>
                                        </p:tgtEl>
                                        <p:attrNameLst>
                                          <p:attrName>ppt_x</p:attrName>
                                        </p:attrNameLst>
                                      </p:cBhvr>
                                      <p:tavLst>
                                        <p:tav tm="0">
                                          <p:val>
                                            <p:strVal val="#ppt_x"/>
                                          </p:val>
                                        </p:tav>
                                        <p:tav tm="100000">
                                          <p:val>
                                            <p:strVal val="#ppt_x"/>
                                          </p:val>
                                        </p:tav>
                                      </p:tavLst>
                                    </p:anim>
                                    <p:anim calcmode="lin" valueType="num">
                                      <p:cBhvr additive="base">
                                        <p:cTn id="25" dur="500" fill="hold"/>
                                        <p:tgtEl>
                                          <p:spTgt spid="2159624"/>
                                        </p:tgtEl>
                                        <p:attrNameLst>
                                          <p:attrName>ppt_y</p:attrName>
                                        </p:attrNameLst>
                                      </p:cBhvr>
                                      <p:tavLst>
                                        <p:tav tm="0">
                                          <p:val>
                                            <p:strVal val="0-#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nodeType="clickEffect">
                                  <p:stCondLst>
                                    <p:cond delay="0"/>
                                  </p:stCondLst>
                                  <p:childTnLst>
                                    <p:set>
                                      <p:cBhvr>
                                        <p:cTn id="29" dur="1" fill="hold">
                                          <p:stCondLst>
                                            <p:cond delay="0"/>
                                          </p:stCondLst>
                                        </p:cTn>
                                        <p:tgtEl>
                                          <p:spTgt spid="2159625"/>
                                        </p:tgtEl>
                                        <p:attrNameLst>
                                          <p:attrName>style.visibility</p:attrName>
                                        </p:attrNameLst>
                                      </p:cBhvr>
                                      <p:to>
                                        <p:strVal val="visible"/>
                                      </p:to>
                                    </p:set>
                                    <p:animEffect transition="in" filter="fade">
                                      <p:cBhvr>
                                        <p:cTn id="30" dur="2000"/>
                                        <p:tgtEl>
                                          <p:spTgt spid="2159625"/>
                                        </p:tgtEl>
                                      </p:cBhvr>
                                    </p:animEffect>
                                  </p:childTnLst>
                                </p:cTn>
                              </p:par>
                            </p:childTnLst>
                          </p:cTn>
                        </p:par>
                        <p:par>
                          <p:cTn id="31" fill="hold" nodeType="afterGroup">
                            <p:stCondLst>
                              <p:cond delay="2000"/>
                            </p:stCondLst>
                            <p:childTnLst>
                              <p:par>
                                <p:cTn id="32" presetID="10" presetClass="entr" presetSubtype="0" fill="hold" nodeType="afterEffect">
                                  <p:stCondLst>
                                    <p:cond delay="0"/>
                                  </p:stCondLst>
                                  <p:childTnLst>
                                    <p:set>
                                      <p:cBhvr>
                                        <p:cTn id="33" dur="1" fill="hold">
                                          <p:stCondLst>
                                            <p:cond delay="0"/>
                                          </p:stCondLst>
                                        </p:cTn>
                                        <p:tgtEl>
                                          <p:spTgt spid="2159626"/>
                                        </p:tgtEl>
                                        <p:attrNameLst>
                                          <p:attrName>style.visibility</p:attrName>
                                        </p:attrNameLst>
                                      </p:cBhvr>
                                      <p:to>
                                        <p:strVal val="visible"/>
                                      </p:to>
                                    </p:set>
                                    <p:animEffect transition="in" filter="fade">
                                      <p:cBhvr>
                                        <p:cTn id="34" dur="2000"/>
                                        <p:tgtEl>
                                          <p:spTgt spid="21596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9622"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bwMode="auto">
          <a:xfrm>
            <a:off x="0" y="0"/>
            <a:ext cx="9144000" cy="6858000"/>
          </a:xfrm>
          <a:prstGeom prst="rect">
            <a:avLst/>
          </a:prstGeom>
          <a:gradFill flip="none" rotWithShape="1">
            <a:gsLst>
              <a:gs pos="0">
                <a:schemeClr val="bg2">
                  <a:lumMod val="60000"/>
                  <a:lumOff val="40000"/>
                </a:schemeClr>
              </a:gs>
              <a:gs pos="51000">
                <a:schemeClr val="bg2">
                  <a:lumMod val="75000"/>
                </a:schemeClr>
              </a:gs>
              <a:gs pos="100000">
                <a:schemeClr val="tx1"/>
              </a:gs>
            </a:gsLst>
            <a:path path="circle">
              <a:fillToRect l="50000" t="50000" r="50000" b="50000"/>
            </a:path>
            <a:tileRect/>
          </a:gradFill>
          <a:ln w="9525" cap="flat" cmpd="sng" algn="ctr">
            <a:noFill/>
            <a:prstDash val="solid"/>
            <a:round/>
            <a:headEnd type="none" w="med" len="med"/>
            <a:tailEnd type="none" w="med" len="med"/>
          </a:ln>
          <a:effectLst/>
        </p:spPr>
        <p:txBody>
          <a:bodyPr wrap="none" anchor="ctr"/>
          <a:lstStyle/>
          <a:p>
            <a:pPr>
              <a:defRPr/>
            </a:pPr>
            <a:endParaRPr lang="en-US">
              <a:solidFill>
                <a:srgbClr val="000000"/>
              </a:solidFill>
            </a:endParaRPr>
          </a:p>
        </p:txBody>
      </p:sp>
      <p:sp>
        <p:nvSpPr>
          <p:cNvPr id="3178498" name="AutoShape 2"/>
          <p:cNvSpPr>
            <a:spLocks noChangeArrowheads="1"/>
          </p:cNvSpPr>
          <p:nvPr/>
        </p:nvSpPr>
        <p:spPr bwMode="auto">
          <a:xfrm>
            <a:off x="6062663" y="957263"/>
            <a:ext cx="2886075" cy="5829300"/>
          </a:xfrm>
          <a:prstGeom prst="roundRect">
            <a:avLst>
              <a:gd name="adj" fmla="val 16667"/>
            </a:avLst>
          </a:prstGeom>
          <a:solidFill>
            <a:srgbClr val="FF0000"/>
          </a:solidFill>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defRPr/>
            </a:pPr>
            <a:endParaRPr lang="en-US">
              <a:solidFill>
                <a:srgbClr val="FFFFFF"/>
              </a:solidFill>
            </a:endParaRPr>
          </a:p>
        </p:txBody>
      </p:sp>
      <p:sp>
        <p:nvSpPr>
          <p:cNvPr id="47109" name="Rectangle 3"/>
          <p:cNvSpPr>
            <a:spLocks noGrp="1" noChangeArrowheads="1"/>
          </p:cNvSpPr>
          <p:nvPr>
            <p:ph type="title"/>
          </p:nvPr>
        </p:nvSpPr>
        <p:spPr>
          <a:xfrm>
            <a:off x="449263" y="84138"/>
            <a:ext cx="8694737" cy="1143000"/>
          </a:xfrm>
        </p:spPr>
        <p:txBody>
          <a:bodyPr/>
          <a:lstStyle/>
          <a:p>
            <a:pPr algn="l" eaLnBrk="1" hangingPunct="1">
              <a:defRPr/>
            </a:pPr>
            <a:r>
              <a:rPr lang="en-US" smtClean="0">
                <a:solidFill>
                  <a:schemeClr val="bg1"/>
                </a:solidFill>
                <a:effectLst>
                  <a:outerShdw blurRad="38100" dist="38100" dir="2700000" algn="tl">
                    <a:srgbClr val="000000">
                      <a:alpha val="43137"/>
                    </a:srgbClr>
                  </a:outerShdw>
                </a:effectLst>
              </a:rPr>
              <a:t>Two </a:t>
            </a:r>
            <a:r>
              <a:rPr lang="en-US" dirty="0" smtClean="0">
                <a:solidFill>
                  <a:schemeClr val="bg1"/>
                </a:solidFill>
                <a:effectLst>
                  <a:outerShdw blurRad="38100" dist="38100" dir="2700000" algn="tl">
                    <a:srgbClr val="000000">
                      <a:alpha val="43137"/>
                    </a:srgbClr>
                  </a:outerShdw>
                </a:effectLst>
              </a:rPr>
              <a:t>Deaths</a:t>
            </a:r>
          </a:p>
        </p:txBody>
      </p:sp>
      <p:sp>
        <p:nvSpPr>
          <p:cNvPr id="3178500" name="Rectangle 4"/>
          <p:cNvSpPr>
            <a:spLocks noGrp="1" noChangeArrowheads="1"/>
          </p:cNvSpPr>
          <p:nvPr>
            <p:ph type="body" sz="half" idx="4294967295"/>
          </p:nvPr>
        </p:nvSpPr>
        <p:spPr>
          <a:xfrm>
            <a:off x="646113" y="1149350"/>
            <a:ext cx="2325687" cy="490538"/>
          </a:xfrm>
        </p:spPr>
        <p:txBody>
          <a:bodyPr anchor="ctr"/>
          <a:lstStyle/>
          <a:p>
            <a:pPr marL="0" indent="0" algn="ctr" eaLnBrk="1" hangingPunct="1">
              <a:buFontTx/>
              <a:buNone/>
              <a:defRPr/>
            </a:pPr>
            <a:r>
              <a:rPr lang="en-US" b="1" dirty="0">
                <a:solidFill>
                  <a:schemeClr val="bg1"/>
                </a:solidFill>
                <a:effectLst>
                  <a:outerShdw blurRad="38100" dist="38100" dir="2700000" algn="tl">
                    <a:srgbClr val="000000">
                      <a:alpha val="43137"/>
                    </a:srgbClr>
                  </a:outerShdw>
                </a:effectLst>
              </a:rPr>
              <a:t>SPIRITUAL</a:t>
            </a:r>
          </a:p>
        </p:txBody>
      </p:sp>
      <p:sp>
        <p:nvSpPr>
          <p:cNvPr id="3178501" name="AutoShape 5" descr="Coffin Patton"/>
          <p:cNvSpPr>
            <a:spLocks noChangeArrowheads="1"/>
          </p:cNvSpPr>
          <p:nvPr/>
        </p:nvSpPr>
        <p:spPr bwMode="auto">
          <a:xfrm>
            <a:off x="3398838" y="1685925"/>
            <a:ext cx="2452687" cy="2057400"/>
          </a:xfrm>
          <a:prstGeom prst="roundRect">
            <a:avLst>
              <a:gd name="adj" fmla="val 16667"/>
            </a:avLst>
          </a:prstGeom>
          <a:blipFill dpi="0" rotWithShape="1">
            <a:blip r:embed="rId3" cstate="print"/>
            <a:srcRect/>
            <a:stretch>
              <a:fillRect/>
            </a:stretch>
          </a:blipFill>
          <a:ln w="28575" algn="ctr">
            <a:solidFill>
              <a:schemeClr val="bg1"/>
            </a:solidFill>
            <a:round/>
            <a:headEnd/>
            <a:tailEnd/>
          </a:ln>
        </p:spPr>
        <p:txBody>
          <a:bodyPr wrap="none" anchor="ctr"/>
          <a:lstStyle/>
          <a:p>
            <a:endParaRPr lang="en-US">
              <a:solidFill>
                <a:srgbClr val="000000"/>
              </a:solidFill>
            </a:endParaRPr>
          </a:p>
        </p:txBody>
      </p:sp>
      <p:sp>
        <p:nvSpPr>
          <p:cNvPr id="3178502" name="Rectangle 6"/>
          <p:cNvSpPr>
            <a:spLocks noChangeArrowheads="1"/>
          </p:cNvSpPr>
          <p:nvPr/>
        </p:nvSpPr>
        <p:spPr bwMode="auto">
          <a:xfrm>
            <a:off x="3398838" y="1154113"/>
            <a:ext cx="2244725" cy="490537"/>
          </a:xfrm>
          <a:prstGeom prst="rect">
            <a:avLst/>
          </a:prstGeom>
          <a:noFill/>
          <a:ln w="9525">
            <a:noFill/>
            <a:miter lim="800000"/>
            <a:headEnd/>
            <a:tailEnd/>
          </a:ln>
          <a:effectLst/>
        </p:spPr>
        <p:txBody>
          <a:bodyPr anchor="ctr"/>
          <a:lstStyle/>
          <a:p>
            <a:pPr>
              <a:spcBef>
                <a:spcPct val="20000"/>
              </a:spcBef>
              <a:buClr>
                <a:srgbClr val="000000"/>
              </a:buClr>
              <a:defRPr/>
            </a:pPr>
            <a:r>
              <a:rPr lang="en-US" b="1" i="0" dirty="0" smtClean="0">
                <a:solidFill>
                  <a:srgbClr val="FFFFFF"/>
                </a:solidFill>
                <a:effectLst>
                  <a:outerShdw blurRad="38100" dist="38100" dir="2700000" algn="tl">
                    <a:srgbClr val="000000">
                      <a:alpha val="43137"/>
                    </a:srgbClr>
                  </a:outerShdw>
                </a:effectLst>
                <a:latin typeface="Eras Demi ITC" pitchFamily="34" charset="0"/>
              </a:rPr>
              <a:t>PHYSICAL</a:t>
            </a:r>
            <a:endParaRPr lang="en-US" b="1" i="0" dirty="0">
              <a:solidFill>
                <a:srgbClr val="FFFFFF"/>
              </a:solidFill>
              <a:effectLst>
                <a:outerShdw blurRad="38100" dist="38100" dir="2700000" algn="tl">
                  <a:srgbClr val="000000">
                    <a:alpha val="43137"/>
                  </a:srgbClr>
                </a:outerShdw>
              </a:effectLst>
              <a:latin typeface="Eras Demi ITC" pitchFamily="34" charset="0"/>
            </a:endParaRPr>
          </a:p>
        </p:txBody>
      </p:sp>
      <p:sp>
        <p:nvSpPr>
          <p:cNvPr id="3178503" name="Rectangle 7"/>
          <p:cNvSpPr>
            <a:spLocks noChangeArrowheads="1"/>
          </p:cNvSpPr>
          <p:nvPr/>
        </p:nvSpPr>
        <p:spPr bwMode="auto">
          <a:xfrm>
            <a:off x="6470650" y="1131888"/>
            <a:ext cx="2173288" cy="490537"/>
          </a:xfrm>
          <a:prstGeom prst="rect">
            <a:avLst/>
          </a:prstGeom>
          <a:solidFill>
            <a:srgbClr val="FF0000"/>
          </a:solidFill>
          <a:ln w="9525">
            <a:noFill/>
            <a:miter lim="800000"/>
            <a:headEnd/>
            <a:tailEnd/>
          </a:ln>
          <a:effectLst/>
        </p:spPr>
        <p:txBody>
          <a:bodyPr anchor="ctr"/>
          <a:lstStyle/>
          <a:p>
            <a:pPr>
              <a:spcBef>
                <a:spcPct val="20000"/>
              </a:spcBef>
              <a:buClr>
                <a:srgbClr val="000000"/>
              </a:buClr>
              <a:defRPr/>
            </a:pPr>
            <a:r>
              <a:rPr lang="en-US" b="1" i="0">
                <a:solidFill>
                  <a:srgbClr val="FFFFFF"/>
                </a:solidFill>
                <a:effectLst>
                  <a:outerShdw blurRad="38100" dist="38100" dir="2700000" algn="tl">
                    <a:srgbClr val="000000"/>
                  </a:outerShdw>
                </a:effectLst>
                <a:latin typeface="Eras Demi ITC" pitchFamily="34" charset="0"/>
              </a:rPr>
              <a:t>JUDICIAL</a:t>
            </a:r>
          </a:p>
        </p:txBody>
      </p:sp>
      <p:sp>
        <p:nvSpPr>
          <p:cNvPr id="3178504" name="Rectangle 8"/>
          <p:cNvSpPr>
            <a:spLocks noChangeArrowheads="1"/>
          </p:cNvSpPr>
          <p:nvPr/>
        </p:nvSpPr>
        <p:spPr bwMode="auto">
          <a:xfrm>
            <a:off x="6145213" y="3808911"/>
            <a:ext cx="2632075" cy="841375"/>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nchor="ctr"/>
          <a:lstStyle/>
          <a:p>
            <a:pPr>
              <a:spcBef>
                <a:spcPct val="20000"/>
              </a:spcBef>
              <a:buClr>
                <a:srgbClr val="000000"/>
              </a:buClr>
              <a:defRPr/>
            </a:pPr>
            <a:r>
              <a:rPr lang="en-US" sz="2400" b="1" i="0" dirty="0">
                <a:solidFill>
                  <a:srgbClr val="FFFF00"/>
                </a:solidFill>
                <a:effectLst>
                  <a:outerShdw blurRad="38100" dist="38100" dir="2700000" algn="tl">
                    <a:srgbClr val="000000">
                      <a:alpha val="43137"/>
                    </a:srgbClr>
                  </a:outerShdw>
                </a:effectLst>
              </a:rPr>
              <a:t>Life payment</a:t>
            </a:r>
          </a:p>
          <a:p>
            <a:pPr>
              <a:spcBef>
                <a:spcPct val="20000"/>
              </a:spcBef>
              <a:buClr>
                <a:srgbClr val="000000"/>
              </a:buClr>
              <a:defRPr/>
            </a:pPr>
            <a:r>
              <a:rPr lang="en-US" sz="2400" b="1" i="0" dirty="0">
                <a:solidFill>
                  <a:srgbClr val="FFFF00"/>
                </a:solidFill>
                <a:effectLst>
                  <a:outerShdw blurRad="38100" dist="38100" dir="2700000" algn="tl">
                    <a:srgbClr val="000000">
                      <a:alpha val="43137"/>
                    </a:srgbClr>
                  </a:outerShdw>
                </a:effectLst>
              </a:rPr>
              <a:t> for sin</a:t>
            </a:r>
          </a:p>
        </p:txBody>
      </p:sp>
      <p:sp>
        <p:nvSpPr>
          <p:cNvPr id="3178505" name="Text Box 9"/>
          <p:cNvSpPr txBox="1">
            <a:spLocks noChangeArrowheads="1"/>
          </p:cNvSpPr>
          <p:nvPr/>
        </p:nvSpPr>
        <p:spPr bwMode="auto">
          <a:xfrm>
            <a:off x="584200" y="5597525"/>
            <a:ext cx="2614613"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rIns="0">
            <a:spAutoFit/>
          </a:bodyPr>
          <a:lstStyle>
            <a:lvl1pPr eaLnBrk="0" hangingPunct="0">
              <a:defRPr sz="3200" i="1">
                <a:solidFill>
                  <a:schemeClr val="tx1"/>
                </a:solidFill>
                <a:latin typeface="Eras Medium ITC" pitchFamily="34" charset="0"/>
                <a:cs typeface="Arial" pitchFamily="34" charset="0"/>
              </a:defRPr>
            </a:lvl1pPr>
            <a:lvl2pPr marL="742950" indent="-285750" eaLnBrk="0" hangingPunct="0">
              <a:defRPr sz="3200" i="1">
                <a:solidFill>
                  <a:schemeClr val="tx1"/>
                </a:solidFill>
                <a:latin typeface="Eras Medium ITC" pitchFamily="34" charset="0"/>
                <a:cs typeface="Arial" pitchFamily="34" charset="0"/>
              </a:defRPr>
            </a:lvl2pPr>
            <a:lvl3pPr marL="1143000" indent="-228600" eaLnBrk="0" hangingPunct="0">
              <a:defRPr sz="3200" i="1">
                <a:solidFill>
                  <a:schemeClr val="tx1"/>
                </a:solidFill>
                <a:latin typeface="Eras Medium ITC" pitchFamily="34" charset="0"/>
                <a:cs typeface="Arial" pitchFamily="34" charset="0"/>
              </a:defRPr>
            </a:lvl3pPr>
            <a:lvl4pPr marL="1600200" indent="-228600" eaLnBrk="0" hangingPunct="0">
              <a:defRPr sz="3200" i="1">
                <a:solidFill>
                  <a:schemeClr val="tx1"/>
                </a:solidFill>
                <a:latin typeface="Eras Medium ITC" pitchFamily="34" charset="0"/>
                <a:cs typeface="Arial" pitchFamily="34" charset="0"/>
              </a:defRPr>
            </a:lvl4pPr>
            <a:lvl5pPr marL="2057400" indent="-228600" eaLnBrk="0" hangingPunct="0">
              <a:defRPr sz="3200" i="1">
                <a:solidFill>
                  <a:schemeClr val="tx1"/>
                </a:solidFill>
                <a:latin typeface="Eras Medium ITC" pitchFamily="34" charset="0"/>
                <a:cs typeface="Arial" pitchFamily="34" charset="0"/>
              </a:defRPr>
            </a:lvl5pPr>
            <a:lvl6pPr marL="2514600" indent="-228600" eaLnBrk="0" fontAlgn="base" hangingPunct="0">
              <a:spcBef>
                <a:spcPct val="0"/>
              </a:spcBef>
              <a:spcAft>
                <a:spcPct val="0"/>
              </a:spcAft>
              <a:defRPr sz="3200" i="1">
                <a:solidFill>
                  <a:schemeClr val="tx1"/>
                </a:solidFill>
                <a:latin typeface="Eras Medium ITC" pitchFamily="34" charset="0"/>
                <a:cs typeface="Arial" pitchFamily="34" charset="0"/>
              </a:defRPr>
            </a:lvl6pPr>
            <a:lvl7pPr marL="2971800" indent="-228600" eaLnBrk="0" fontAlgn="base" hangingPunct="0">
              <a:spcBef>
                <a:spcPct val="0"/>
              </a:spcBef>
              <a:spcAft>
                <a:spcPct val="0"/>
              </a:spcAft>
              <a:defRPr sz="3200" i="1">
                <a:solidFill>
                  <a:schemeClr val="tx1"/>
                </a:solidFill>
                <a:latin typeface="Eras Medium ITC" pitchFamily="34" charset="0"/>
                <a:cs typeface="Arial" pitchFamily="34" charset="0"/>
              </a:defRPr>
            </a:lvl7pPr>
            <a:lvl8pPr marL="3429000" indent="-228600" eaLnBrk="0" fontAlgn="base" hangingPunct="0">
              <a:spcBef>
                <a:spcPct val="0"/>
              </a:spcBef>
              <a:spcAft>
                <a:spcPct val="0"/>
              </a:spcAft>
              <a:defRPr sz="3200" i="1">
                <a:solidFill>
                  <a:schemeClr val="tx1"/>
                </a:solidFill>
                <a:latin typeface="Eras Medium ITC" pitchFamily="34" charset="0"/>
                <a:cs typeface="Arial" pitchFamily="34" charset="0"/>
              </a:defRPr>
            </a:lvl8pPr>
            <a:lvl9pPr marL="3886200" indent="-228600" eaLnBrk="0" fontAlgn="base" hangingPunct="0">
              <a:spcBef>
                <a:spcPct val="0"/>
              </a:spcBef>
              <a:spcAft>
                <a:spcPct val="0"/>
              </a:spcAft>
              <a:defRPr sz="3200" i="1">
                <a:solidFill>
                  <a:schemeClr val="tx1"/>
                </a:solidFill>
                <a:latin typeface="Eras Medium ITC" pitchFamily="34" charset="0"/>
                <a:cs typeface="Arial" pitchFamily="34" charset="0"/>
              </a:defRPr>
            </a:lvl9pPr>
          </a:lstStyle>
          <a:p>
            <a:pPr eaLnBrk="1" hangingPunct="1"/>
            <a:r>
              <a:rPr lang="en-US" sz="1800" b="1" i="0">
                <a:solidFill>
                  <a:srgbClr val="FFFFFF"/>
                </a:solidFill>
                <a:latin typeface="Arial" pitchFamily="34" charset="0"/>
              </a:rPr>
              <a:t>“The wages of sin </a:t>
            </a:r>
          </a:p>
          <a:p>
            <a:pPr eaLnBrk="1" hangingPunct="1"/>
            <a:r>
              <a:rPr lang="en-US" sz="1800" b="1" i="0">
                <a:solidFill>
                  <a:srgbClr val="FFFFFF"/>
                </a:solidFill>
                <a:latin typeface="Arial" pitchFamily="34" charset="0"/>
              </a:rPr>
              <a:t>is death” </a:t>
            </a:r>
          </a:p>
          <a:p>
            <a:pPr eaLnBrk="1" hangingPunct="1"/>
            <a:r>
              <a:rPr lang="en-US" sz="1800" b="1" i="0">
                <a:solidFill>
                  <a:srgbClr val="FFFFFF"/>
                </a:solidFill>
                <a:latin typeface="Arial" pitchFamily="34" charset="0"/>
              </a:rPr>
              <a:t>Romans 6:23</a:t>
            </a:r>
          </a:p>
        </p:txBody>
      </p:sp>
      <p:sp>
        <p:nvSpPr>
          <p:cNvPr id="3178506" name="Text Box 10"/>
          <p:cNvSpPr txBox="1">
            <a:spLocks noChangeArrowheads="1"/>
          </p:cNvSpPr>
          <p:nvPr/>
        </p:nvSpPr>
        <p:spPr bwMode="auto">
          <a:xfrm>
            <a:off x="3311525" y="5595938"/>
            <a:ext cx="27051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3200" i="1">
                <a:solidFill>
                  <a:schemeClr val="tx1"/>
                </a:solidFill>
                <a:latin typeface="Eras Medium ITC" pitchFamily="34" charset="0"/>
                <a:cs typeface="Arial" pitchFamily="34" charset="0"/>
              </a:defRPr>
            </a:lvl1pPr>
            <a:lvl2pPr marL="742950" indent="-285750" eaLnBrk="0" hangingPunct="0">
              <a:defRPr sz="3200" i="1">
                <a:solidFill>
                  <a:schemeClr val="tx1"/>
                </a:solidFill>
                <a:latin typeface="Eras Medium ITC" pitchFamily="34" charset="0"/>
                <a:cs typeface="Arial" pitchFamily="34" charset="0"/>
              </a:defRPr>
            </a:lvl2pPr>
            <a:lvl3pPr marL="1143000" indent="-228600" eaLnBrk="0" hangingPunct="0">
              <a:defRPr sz="3200" i="1">
                <a:solidFill>
                  <a:schemeClr val="tx1"/>
                </a:solidFill>
                <a:latin typeface="Eras Medium ITC" pitchFamily="34" charset="0"/>
                <a:cs typeface="Arial" pitchFamily="34" charset="0"/>
              </a:defRPr>
            </a:lvl3pPr>
            <a:lvl4pPr marL="1600200" indent="-228600" eaLnBrk="0" hangingPunct="0">
              <a:defRPr sz="3200" i="1">
                <a:solidFill>
                  <a:schemeClr val="tx1"/>
                </a:solidFill>
                <a:latin typeface="Eras Medium ITC" pitchFamily="34" charset="0"/>
                <a:cs typeface="Arial" pitchFamily="34" charset="0"/>
              </a:defRPr>
            </a:lvl4pPr>
            <a:lvl5pPr marL="2057400" indent="-228600" eaLnBrk="0" hangingPunct="0">
              <a:defRPr sz="3200" i="1">
                <a:solidFill>
                  <a:schemeClr val="tx1"/>
                </a:solidFill>
                <a:latin typeface="Eras Medium ITC" pitchFamily="34" charset="0"/>
                <a:cs typeface="Arial" pitchFamily="34" charset="0"/>
              </a:defRPr>
            </a:lvl5pPr>
            <a:lvl6pPr marL="2514600" indent="-228600" eaLnBrk="0" fontAlgn="base" hangingPunct="0">
              <a:spcBef>
                <a:spcPct val="0"/>
              </a:spcBef>
              <a:spcAft>
                <a:spcPct val="0"/>
              </a:spcAft>
              <a:defRPr sz="3200" i="1">
                <a:solidFill>
                  <a:schemeClr val="tx1"/>
                </a:solidFill>
                <a:latin typeface="Eras Medium ITC" pitchFamily="34" charset="0"/>
                <a:cs typeface="Arial" pitchFamily="34" charset="0"/>
              </a:defRPr>
            </a:lvl6pPr>
            <a:lvl7pPr marL="2971800" indent="-228600" eaLnBrk="0" fontAlgn="base" hangingPunct="0">
              <a:spcBef>
                <a:spcPct val="0"/>
              </a:spcBef>
              <a:spcAft>
                <a:spcPct val="0"/>
              </a:spcAft>
              <a:defRPr sz="3200" i="1">
                <a:solidFill>
                  <a:schemeClr val="tx1"/>
                </a:solidFill>
                <a:latin typeface="Eras Medium ITC" pitchFamily="34" charset="0"/>
                <a:cs typeface="Arial" pitchFamily="34" charset="0"/>
              </a:defRPr>
            </a:lvl7pPr>
            <a:lvl8pPr marL="3429000" indent="-228600" eaLnBrk="0" fontAlgn="base" hangingPunct="0">
              <a:spcBef>
                <a:spcPct val="0"/>
              </a:spcBef>
              <a:spcAft>
                <a:spcPct val="0"/>
              </a:spcAft>
              <a:defRPr sz="3200" i="1">
                <a:solidFill>
                  <a:schemeClr val="tx1"/>
                </a:solidFill>
                <a:latin typeface="Eras Medium ITC" pitchFamily="34" charset="0"/>
                <a:cs typeface="Arial" pitchFamily="34" charset="0"/>
              </a:defRPr>
            </a:lvl8pPr>
            <a:lvl9pPr marL="3886200" indent="-228600" eaLnBrk="0" fontAlgn="base" hangingPunct="0">
              <a:spcBef>
                <a:spcPct val="0"/>
              </a:spcBef>
              <a:spcAft>
                <a:spcPct val="0"/>
              </a:spcAft>
              <a:defRPr sz="3200" i="1">
                <a:solidFill>
                  <a:schemeClr val="tx1"/>
                </a:solidFill>
                <a:latin typeface="Eras Medium ITC" pitchFamily="34" charset="0"/>
                <a:cs typeface="Arial" pitchFamily="34" charset="0"/>
              </a:defRPr>
            </a:lvl9pPr>
          </a:lstStyle>
          <a:p>
            <a:pPr eaLnBrk="1" hangingPunct="1"/>
            <a:r>
              <a:rPr lang="en-US" sz="1800" b="1" i="0">
                <a:solidFill>
                  <a:srgbClr val="FFFFFF"/>
                </a:solidFill>
                <a:latin typeface="Arial" pitchFamily="34" charset="0"/>
              </a:rPr>
              <a:t>“for dust you are, and to the dust you shall return.” </a:t>
            </a:r>
          </a:p>
          <a:p>
            <a:pPr eaLnBrk="1" hangingPunct="1"/>
            <a:r>
              <a:rPr lang="en-US" sz="1800" b="1" i="0">
                <a:solidFill>
                  <a:srgbClr val="FFFFFF"/>
                </a:solidFill>
                <a:latin typeface="Arial" pitchFamily="34" charset="0"/>
              </a:rPr>
              <a:t>Genesis 3:19</a:t>
            </a:r>
          </a:p>
        </p:txBody>
      </p:sp>
      <p:sp>
        <p:nvSpPr>
          <p:cNvPr id="3178507" name="Text Box 11"/>
          <p:cNvSpPr txBox="1">
            <a:spLocks noChangeArrowheads="1"/>
          </p:cNvSpPr>
          <p:nvPr/>
        </p:nvSpPr>
        <p:spPr bwMode="auto">
          <a:xfrm>
            <a:off x="6062663" y="5595938"/>
            <a:ext cx="2628900" cy="1190625"/>
          </a:xfrm>
          <a:prstGeom prst="rect">
            <a:avLst/>
          </a:prstGeom>
          <a:noFill/>
          <a:ln w="9525" algn="ctr">
            <a:noFill/>
            <a:miter lim="800000"/>
            <a:headEnd/>
            <a:tailEnd/>
          </a:ln>
        </p:spPr>
        <p:txBody>
          <a:bodyPr>
            <a:spAutoFit/>
          </a:bodyPr>
          <a:lstStyle/>
          <a:p>
            <a:pPr>
              <a:defRPr/>
            </a:pPr>
            <a:r>
              <a:rPr lang="en-US" sz="1800" b="1" i="0" dirty="0">
                <a:solidFill>
                  <a:srgbClr val="F4FFD5"/>
                </a:solidFill>
                <a:effectLst>
                  <a:outerShdw blurRad="38100" dist="38100" dir="2700000" algn="tl">
                    <a:srgbClr val="000000">
                      <a:alpha val="43137"/>
                    </a:srgbClr>
                  </a:outerShdw>
                </a:effectLst>
                <a:latin typeface="Arial" charset="0"/>
              </a:rPr>
              <a:t>“without the shedding of blood there can be no forgiveness of sin” </a:t>
            </a:r>
          </a:p>
          <a:p>
            <a:pPr>
              <a:defRPr/>
            </a:pPr>
            <a:r>
              <a:rPr lang="en-US" sz="1800" b="1" i="0" dirty="0">
                <a:solidFill>
                  <a:srgbClr val="F4FFD5"/>
                </a:solidFill>
                <a:effectLst>
                  <a:outerShdw blurRad="38100" dist="38100" dir="2700000" algn="tl">
                    <a:srgbClr val="000000">
                      <a:alpha val="43137"/>
                    </a:srgbClr>
                  </a:outerShdw>
                </a:effectLst>
                <a:latin typeface="Arial" charset="0"/>
              </a:rPr>
              <a:t>Hebrews 9:22</a:t>
            </a:r>
          </a:p>
        </p:txBody>
      </p:sp>
      <p:sp>
        <p:nvSpPr>
          <p:cNvPr id="3178508" name="Rectangle 12"/>
          <p:cNvSpPr>
            <a:spLocks noChangeArrowheads="1"/>
          </p:cNvSpPr>
          <p:nvPr/>
        </p:nvSpPr>
        <p:spPr bwMode="auto">
          <a:xfrm>
            <a:off x="6142038" y="4705713"/>
            <a:ext cx="2628900" cy="841375"/>
          </a:xfrm>
          <a:prstGeom prst="rect">
            <a:avLst/>
          </a:prstGeom>
          <a:ln>
            <a:headEnd/>
            <a:tailEnd/>
          </a:ln>
        </p:spPr>
        <p:style>
          <a:lnRef idx="0">
            <a:schemeClr val="accent4"/>
          </a:lnRef>
          <a:fillRef idx="3">
            <a:schemeClr val="accent4"/>
          </a:fillRef>
          <a:effectRef idx="3">
            <a:schemeClr val="accent4"/>
          </a:effectRef>
          <a:fontRef idx="minor">
            <a:schemeClr val="lt1"/>
          </a:fontRef>
        </p:style>
        <p:txBody>
          <a:bodyPr anchor="ctr"/>
          <a:lstStyle/>
          <a:p>
            <a:pPr>
              <a:spcBef>
                <a:spcPct val="20000"/>
              </a:spcBef>
              <a:buClr>
                <a:srgbClr val="000000"/>
              </a:buClr>
              <a:defRPr/>
            </a:pPr>
            <a:r>
              <a:rPr lang="en-US" sz="2400" b="1" i="0" dirty="0">
                <a:solidFill>
                  <a:srgbClr val="FFFFFF"/>
                </a:solidFill>
              </a:rPr>
              <a:t>Required of every sinner</a:t>
            </a:r>
          </a:p>
        </p:txBody>
      </p:sp>
      <p:sp>
        <p:nvSpPr>
          <p:cNvPr id="3178510" name="Rectangle 14"/>
          <p:cNvSpPr>
            <a:spLocks noChangeArrowheads="1"/>
          </p:cNvSpPr>
          <p:nvPr/>
        </p:nvSpPr>
        <p:spPr bwMode="auto">
          <a:xfrm>
            <a:off x="3354388" y="3795848"/>
            <a:ext cx="2632075" cy="841375"/>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nchor="ctr"/>
          <a:lstStyle/>
          <a:p>
            <a:pPr>
              <a:spcBef>
                <a:spcPct val="20000"/>
              </a:spcBef>
              <a:buClr>
                <a:srgbClr val="000000"/>
              </a:buClr>
              <a:defRPr/>
            </a:pPr>
            <a:r>
              <a:rPr lang="en-US" sz="2400" b="1" i="0">
                <a:solidFill>
                  <a:srgbClr val="FFFF00"/>
                </a:solidFill>
                <a:effectLst>
                  <a:outerShdw blurRad="38100" dist="38100" dir="2700000" algn="tl">
                    <a:srgbClr val="000000">
                      <a:alpha val="43137"/>
                    </a:srgbClr>
                  </a:outerShdw>
                </a:effectLst>
              </a:rPr>
              <a:t>Death of our bodies</a:t>
            </a:r>
          </a:p>
        </p:txBody>
      </p:sp>
      <p:sp>
        <p:nvSpPr>
          <p:cNvPr id="3178511" name="Rectangle 15"/>
          <p:cNvSpPr>
            <a:spLocks noChangeArrowheads="1"/>
          </p:cNvSpPr>
          <p:nvPr/>
        </p:nvSpPr>
        <p:spPr bwMode="auto">
          <a:xfrm>
            <a:off x="3351213" y="4692650"/>
            <a:ext cx="2641600" cy="841375"/>
          </a:xfrm>
          <a:prstGeom prst="rect">
            <a:avLst/>
          </a:prstGeom>
          <a:ln>
            <a:headEnd/>
            <a:tailEnd/>
          </a:ln>
        </p:spPr>
        <p:style>
          <a:lnRef idx="0">
            <a:schemeClr val="accent4"/>
          </a:lnRef>
          <a:fillRef idx="3">
            <a:schemeClr val="accent4"/>
          </a:fillRef>
          <a:effectRef idx="3">
            <a:schemeClr val="accent4"/>
          </a:effectRef>
          <a:fontRef idx="minor">
            <a:schemeClr val="lt1"/>
          </a:fontRef>
        </p:style>
        <p:txBody>
          <a:bodyPr lIns="0" rIns="0" anchor="ctr"/>
          <a:lstStyle/>
          <a:p>
            <a:pPr>
              <a:spcBef>
                <a:spcPct val="20000"/>
              </a:spcBef>
              <a:buClr>
                <a:srgbClr val="000000"/>
              </a:buClr>
              <a:defRPr/>
            </a:pPr>
            <a:r>
              <a:rPr lang="en-US" sz="2400" b="1" i="0" dirty="0">
                <a:solidFill>
                  <a:srgbClr val="FFFFFF"/>
                </a:solidFill>
              </a:rPr>
              <a:t>Result of Adam and Eve’s first sin</a:t>
            </a:r>
          </a:p>
        </p:txBody>
      </p:sp>
      <p:sp>
        <p:nvSpPr>
          <p:cNvPr id="3178513" name="Rectangle 17"/>
          <p:cNvSpPr>
            <a:spLocks noChangeArrowheads="1"/>
          </p:cNvSpPr>
          <p:nvPr/>
        </p:nvSpPr>
        <p:spPr bwMode="auto">
          <a:xfrm>
            <a:off x="563563" y="3795848"/>
            <a:ext cx="2632075" cy="841375"/>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nchor="ctr"/>
          <a:lstStyle/>
          <a:p>
            <a:pPr>
              <a:buClr>
                <a:srgbClr val="000000"/>
              </a:buClr>
              <a:defRPr/>
            </a:pPr>
            <a:r>
              <a:rPr lang="en-US" sz="2400" b="1" i="0">
                <a:solidFill>
                  <a:srgbClr val="FFFF00"/>
                </a:solidFill>
                <a:effectLst>
                  <a:outerShdw blurRad="38100" dist="38100" dir="2700000" algn="tl">
                    <a:srgbClr val="000000">
                      <a:alpha val="43137"/>
                    </a:srgbClr>
                  </a:outerShdw>
                </a:effectLst>
              </a:rPr>
              <a:t>Separation </a:t>
            </a:r>
          </a:p>
          <a:p>
            <a:pPr>
              <a:buClr>
                <a:srgbClr val="000000"/>
              </a:buClr>
              <a:defRPr/>
            </a:pPr>
            <a:r>
              <a:rPr lang="en-US" sz="2400" b="1" i="0">
                <a:solidFill>
                  <a:srgbClr val="FFFF00"/>
                </a:solidFill>
                <a:effectLst>
                  <a:outerShdw blurRad="38100" dist="38100" dir="2700000" algn="tl">
                    <a:srgbClr val="000000">
                      <a:alpha val="43137"/>
                    </a:srgbClr>
                  </a:outerShdw>
                </a:effectLst>
              </a:rPr>
              <a:t>From God</a:t>
            </a:r>
          </a:p>
        </p:txBody>
      </p:sp>
      <p:sp>
        <p:nvSpPr>
          <p:cNvPr id="3178514" name="Rectangle 18"/>
          <p:cNvSpPr>
            <a:spLocks noChangeArrowheads="1"/>
          </p:cNvSpPr>
          <p:nvPr/>
        </p:nvSpPr>
        <p:spPr bwMode="auto">
          <a:xfrm>
            <a:off x="560388" y="4692650"/>
            <a:ext cx="2641600" cy="841375"/>
          </a:xfrm>
          <a:prstGeom prst="rect">
            <a:avLst/>
          </a:prstGeom>
          <a:ln>
            <a:headEnd/>
            <a:tailEnd/>
          </a:ln>
        </p:spPr>
        <p:style>
          <a:lnRef idx="0">
            <a:schemeClr val="accent4"/>
          </a:lnRef>
          <a:fillRef idx="3">
            <a:schemeClr val="accent4"/>
          </a:fillRef>
          <a:effectRef idx="3">
            <a:schemeClr val="accent4"/>
          </a:effectRef>
          <a:fontRef idx="minor">
            <a:schemeClr val="lt1"/>
          </a:fontRef>
        </p:style>
        <p:txBody>
          <a:bodyPr anchor="ctr"/>
          <a:lstStyle/>
          <a:p>
            <a:pPr>
              <a:spcBef>
                <a:spcPct val="20000"/>
              </a:spcBef>
              <a:buClr>
                <a:srgbClr val="000000"/>
              </a:buClr>
              <a:defRPr/>
            </a:pPr>
            <a:r>
              <a:rPr lang="en-US" sz="2400" b="1" i="0" dirty="0">
                <a:solidFill>
                  <a:srgbClr val="FFFFFF"/>
                </a:solidFill>
              </a:rPr>
              <a:t>Result of individual sin</a:t>
            </a:r>
          </a:p>
        </p:txBody>
      </p:sp>
      <p:pic>
        <p:nvPicPr>
          <p:cNvPr id="129058" name="Picture 20" descr="skul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53163" y="230188"/>
            <a:ext cx="817562" cy="63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9059" name="Picture 21" descr="skul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96138" y="244475"/>
            <a:ext cx="817562" cy="63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9060" name="Picture 22" descr="skul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12125" y="234950"/>
            <a:ext cx="817563" cy="63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8519" name="Picture 23" descr="separationfromgod"/>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8813" y="1752600"/>
            <a:ext cx="2428875" cy="203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8520" name="Picture 24" descr="judicial"/>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08713" y="1635125"/>
            <a:ext cx="2535237" cy="212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8521" name="AutoShape 25"/>
          <p:cNvSpPr>
            <a:spLocks noChangeArrowheads="1"/>
          </p:cNvSpPr>
          <p:nvPr/>
        </p:nvSpPr>
        <p:spPr bwMode="auto">
          <a:xfrm>
            <a:off x="657225" y="1697039"/>
            <a:ext cx="5205413" cy="455146"/>
          </a:xfrm>
          <a:prstGeom prst="roundRect">
            <a:avLst>
              <a:gd name="adj" fmla="val 16667"/>
            </a:avLst>
          </a:prstGeom>
          <a:solidFill>
            <a:srgbClr val="DFDFF5">
              <a:alpha val="70000"/>
            </a:srgbClr>
          </a:solidFill>
          <a:ln w="57150" algn="ctr">
            <a:solidFill>
              <a:schemeClr val="tx1"/>
            </a:solidFill>
            <a:prstDash val="dash"/>
            <a:round/>
            <a:headEnd/>
            <a:tailEnd/>
          </a:ln>
          <a:effectLst/>
        </p:spPr>
        <p:txBody>
          <a:bodyPr wrap="none" anchor="ctr"/>
          <a:lstStyle/>
          <a:p>
            <a:pPr>
              <a:defRPr/>
            </a:pPr>
            <a:r>
              <a:rPr lang="en-US" i="0">
                <a:solidFill>
                  <a:srgbClr val="000000"/>
                </a:solidFill>
                <a:effectLst>
                  <a:outerShdw blurRad="38100" dist="38100" dir="2700000" algn="tl">
                    <a:srgbClr val="FFFFFF"/>
                  </a:outerShdw>
                </a:effectLst>
                <a:latin typeface="Eras Bold ITC" pitchFamily="34" charset="0"/>
              </a:rPr>
              <a:t>CONSEQUENCES</a:t>
            </a:r>
          </a:p>
        </p:txBody>
      </p:sp>
      <p:sp>
        <p:nvSpPr>
          <p:cNvPr id="3178522" name="AutoShape 26"/>
          <p:cNvSpPr>
            <a:spLocks noChangeArrowheads="1"/>
          </p:cNvSpPr>
          <p:nvPr/>
        </p:nvSpPr>
        <p:spPr bwMode="auto">
          <a:xfrm>
            <a:off x="5827713" y="1665288"/>
            <a:ext cx="3233737" cy="486897"/>
          </a:xfrm>
          <a:prstGeom prst="roundRect">
            <a:avLst>
              <a:gd name="adj" fmla="val 16667"/>
            </a:avLst>
          </a:prstGeom>
          <a:solidFill>
            <a:srgbClr val="DFDFF5">
              <a:alpha val="70000"/>
            </a:srgbClr>
          </a:solidFill>
          <a:ln w="57150" algn="ctr">
            <a:solidFill>
              <a:schemeClr val="tx1"/>
            </a:solidFill>
            <a:prstDash val="dash"/>
            <a:round/>
            <a:headEnd/>
            <a:tailEnd/>
          </a:ln>
          <a:effectLst/>
        </p:spPr>
        <p:txBody>
          <a:bodyPr wrap="none" anchor="ctr"/>
          <a:lstStyle/>
          <a:p>
            <a:pPr>
              <a:defRPr/>
            </a:pPr>
            <a:r>
              <a:rPr lang="en-US" i="0" dirty="0" smtClean="0">
                <a:solidFill>
                  <a:srgbClr val="000000"/>
                </a:solidFill>
                <a:effectLst>
                  <a:outerShdw blurRad="38100" dist="38100" dir="2700000" algn="tl">
                    <a:srgbClr val="FFFFFF"/>
                  </a:outerShdw>
                </a:effectLst>
                <a:latin typeface="Eras Bold ITC" pitchFamily="34" charset="0"/>
              </a:rPr>
              <a:t>Penalty</a:t>
            </a:r>
            <a:endParaRPr lang="en-US" i="0" dirty="0">
              <a:solidFill>
                <a:srgbClr val="000000"/>
              </a:solidFill>
              <a:effectLst>
                <a:outerShdw blurRad="38100" dist="38100" dir="2700000" algn="tl">
                  <a:srgbClr val="FFFFFF"/>
                </a:outerShdw>
              </a:effectLst>
              <a:latin typeface="Eras Bold ITC" pitchFamily="34" charset="0"/>
            </a:endParaRPr>
          </a:p>
        </p:txBody>
      </p:sp>
    </p:spTree>
    <p:extLst>
      <p:ext uri="{BB962C8B-B14F-4D97-AF65-F5344CB8AC3E}">
        <p14:creationId xmlns:p14="http://schemas.microsoft.com/office/powerpoint/2010/main" val="103872067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178500">
                                            <p:txEl>
                                              <p:pRg st="0" end="0"/>
                                            </p:txEl>
                                          </p:spTgt>
                                        </p:tgtEl>
                                        <p:attrNameLst>
                                          <p:attrName>style.visibility</p:attrName>
                                        </p:attrNameLst>
                                      </p:cBhvr>
                                      <p:to>
                                        <p:strVal val="visible"/>
                                      </p:to>
                                    </p:set>
                                    <p:anim calcmode="lin" valueType="num">
                                      <p:cBhvr additive="base">
                                        <p:cTn id="7" dur="500" fill="hold"/>
                                        <p:tgtEl>
                                          <p:spTgt spid="3178500">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178500">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178505"/>
                                        </p:tgtEl>
                                        <p:attrNameLst>
                                          <p:attrName>style.visibility</p:attrName>
                                        </p:attrNameLst>
                                      </p:cBhvr>
                                      <p:to>
                                        <p:strVal val="visible"/>
                                      </p:to>
                                    </p:set>
                                    <p:anim calcmode="lin" valueType="num">
                                      <p:cBhvr additive="base">
                                        <p:cTn id="11" dur="500" fill="hold"/>
                                        <p:tgtEl>
                                          <p:spTgt spid="3178505"/>
                                        </p:tgtEl>
                                        <p:attrNameLst>
                                          <p:attrName>ppt_x</p:attrName>
                                        </p:attrNameLst>
                                      </p:cBhvr>
                                      <p:tavLst>
                                        <p:tav tm="0">
                                          <p:val>
                                            <p:strVal val="0-#ppt_w/2"/>
                                          </p:val>
                                        </p:tav>
                                        <p:tav tm="100000">
                                          <p:val>
                                            <p:strVal val="#ppt_x"/>
                                          </p:val>
                                        </p:tav>
                                      </p:tavLst>
                                    </p:anim>
                                    <p:anim calcmode="lin" valueType="num">
                                      <p:cBhvr additive="base">
                                        <p:cTn id="12" dur="500" fill="hold"/>
                                        <p:tgtEl>
                                          <p:spTgt spid="3178505"/>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3178513"/>
                                        </p:tgtEl>
                                        <p:attrNameLst>
                                          <p:attrName>style.visibility</p:attrName>
                                        </p:attrNameLst>
                                      </p:cBhvr>
                                      <p:to>
                                        <p:strVal val="visible"/>
                                      </p:to>
                                    </p:set>
                                    <p:anim calcmode="lin" valueType="num">
                                      <p:cBhvr additive="base">
                                        <p:cTn id="15" dur="500" fill="hold"/>
                                        <p:tgtEl>
                                          <p:spTgt spid="3178513"/>
                                        </p:tgtEl>
                                        <p:attrNameLst>
                                          <p:attrName>ppt_x</p:attrName>
                                        </p:attrNameLst>
                                      </p:cBhvr>
                                      <p:tavLst>
                                        <p:tav tm="0">
                                          <p:val>
                                            <p:strVal val="0-#ppt_w/2"/>
                                          </p:val>
                                        </p:tav>
                                        <p:tav tm="100000">
                                          <p:val>
                                            <p:strVal val="#ppt_x"/>
                                          </p:val>
                                        </p:tav>
                                      </p:tavLst>
                                    </p:anim>
                                    <p:anim calcmode="lin" valueType="num">
                                      <p:cBhvr additive="base">
                                        <p:cTn id="16" dur="500" fill="hold"/>
                                        <p:tgtEl>
                                          <p:spTgt spid="3178513"/>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178514"/>
                                        </p:tgtEl>
                                        <p:attrNameLst>
                                          <p:attrName>style.visibility</p:attrName>
                                        </p:attrNameLst>
                                      </p:cBhvr>
                                      <p:to>
                                        <p:strVal val="visible"/>
                                      </p:to>
                                    </p:set>
                                    <p:anim calcmode="lin" valueType="num">
                                      <p:cBhvr additive="base">
                                        <p:cTn id="19" dur="500" fill="hold"/>
                                        <p:tgtEl>
                                          <p:spTgt spid="3178514"/>
                                        </p:tgtEl>
                                        <p:attrNameLst>
                                          <p:attrName>ppt_x</p:attrName>
                                        </p:attrNameLst>
                                      </p:cBhvr>
                                      <p:tavLst>
                                        <p:tav tm="0">
                                          <p:val>
                                            <p:strVal val="0-#ppt_w/2"/>
                                          </p:val>
                                        </p:tav>
                                        <p:tav tm="100000">
                                          <p:val>
                                            <p:strVal val="#ppt_x"/>
                                          </p:val>
                                        </p:tav>
                                      </p:tavLst>
                                    </p:anim>
                                    <p:anim calcmode="lin" valueType="num">
                                      <p:cBhvr additive="base">
                                        <p:cTn id="20" dur="500" fill="hold"/>
                                        <p:tgtEl>
                                          <p:spTgt spid="3178514"/>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3178519"/>
                                        </p:tgtEl>
                                        <p:attrNameLst>
                                          <p:attrName>style.visibility</p:attrName>
                                        </p:attrNameLst>
                                      </p:cBhvr>
                                      <p:to>
                                        <p:strVal val="visible"/>
                                      </p:to>
                                    </p:set>
                                    <p:anim calcmode="lin" valueType="num">
                                      <p:cBhvr additive="base">
                                        <p:cTn id="23" dur="500" fill="hold"/>
                                        <p:tgtEl>
                                          <p:spTgt spid="3178519"/>
                                        </p:tgtEl>
                                        <p:attrNameLst>
                                          <p:attrName>ppt_x</p:attrName>
                                        </p:attrNameLst>
                                      </p:cBhvr>
                                      <p:tavLst>
                                        <p:tav tm="0">
                                          <p:val>
                                            <p:strVal val="0-#ppt_w/2"/>
                                          </p:val>
                                        </p:tav>
                                        <p:tav tm="100000">
                                          <p:val>
                                            <p:strVal val="#ppt_x"/>
                                          </p:val>
                                        </p:tav>
                                      </p:tavLst>
                                    </p:anim>
                                    <p:anim calcmode="lin" valueType="num">
                                      <p:cBhvr additive="base">
                                        <p:cTn id="24" dur="500" fill="hold"/>
                                        <p:tgtEl>
                                          <p:spTgt spid="3178519"/>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178501"/>
                                        </p:tgtEl>
                                        <p:attrNameLst>
                                          <p:attrName>style.visibility</p:attrName>
                                        </p:attrNameLst>
                                      </p:cBhvr>
                                      <p:to>
                                        <p:strVal val="visible"/>
                                      </p:to>
                                    </p:set>
                                    <p:anim calcmode="lin" valueType="num">
                                      <p:cBhvr additive="base">
                                        <p:cTn id="29" dur="500" fill="hold"/>
                                        <p:tgtEl>
                                          <p:spTgt spid="3178501"/>
                                        </p:tgtEl>
                                        <p:attrNameLst>
                                          <p:attrName>ppt_x</p:attrName>
                                        </p:attrNameLst>
                                      </p:cBhvr>
                                      <p:tavLst>
                                        <p:tav tm="0">
                                          <p:val>
                                            <p:strVal val="#ppt_x"/>
                                          </p:val>
                                        </p:tav>
                                        <p:tav tm="100000">
                                          <p:val>
                                            <p:strVal val="#ppt_x"/>
                                          </p:val>
                                        </p:tav>
                                      </p:tavLst>
                                    </p:anim>
                                    <p:anim calcmode="lin" valueType="num">
                                      <p:cBhvr additive="base">
                                        <p:cTn id="30" dur="500" fill="hold"/>
                                        <p:tgtEl>
                                          <p:spTgt spid="3178501"/>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178502"/>
                                        </p:tgtEl>
                                        <p:attrNameLst>
                                          <p:attrName>style.visibility</p:attrName>
                                        </p:attrNameLst>
                                      </p:cBhvr>
                                      <p:to>
                                        <p:strVal val="visible"/>
                                      </p:to>
                                    </p:set>
                                    <p:anim calcmode="lin" valueType="num">
                                      <p:cBhvr additive="base">
                                        <p:cTn id="33" dur="500" fill="hold"/>
                                        <p:tgtEl>
                                          <p:spTgt spid="3178502"/>
                                        </p:tgtEl>
                                        <p:attrNameLst>
                                          <p:attrName>ppt_x</p:attrName>
                                        </p:attrNameLst>
                                      </p:cBhvr>
                                      <p:tavLst>
                                        <p:tav tm="0">
                                          <p:val>
                                            <p:strVal val="#ppt_x"/>
                                          </p:val>
                                        </p:tav>
                                        <p:tav tm="100000">
                                          <p:val>
                                            <p:strVal val="#ppt_x"/>
                                          </p:val>
                                        </p:tav>
                                      </p:tavLst>
                                    </p:anim>
                                    <p:anim calcmode="lin" valueType="num">
                                      <p:cBhvr additive="base">
                                        <p:cTn id="34" dur="500" fill="hold"/>
                                        <p:tgtEl>
                                          <p:spTgt spid="3178502"/>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178506"/>
                                        </p:tgtEl>
                                        <p:attrNameLst>
                                          <p:attrName>style.visibility</p:attrName>
                                        </p:attrNameLst>
                                      </p:cBhvr>
                                      <p:to>
                                        <p:strVal val="visible"/>
                                      </p:to>
                                    </p:set>
                                    <p:anim calcmode="lin" valueType="num">
                                      <p:cBhvr additive="base">
                                        <p:cTn id="37" dur="500" fill="hold"/>
                                        <p:tgtEl>
                                          <p:spTgt spid="3178506"/>
                                        </p:tgtEl>
                                        <p:attrNameLst>
                                          <p:attrName>ppt_x</p:attrName>
                                        </p:attrNameLst>
                                      </p:cBhvr>
                                      <p:tavLst>
                                        <p:tav tm="0">
                                          <p:val>
                                            <p:strVal val="#ppt_x"/>
                                          </p:val>
                                        </p:tav>
                                        <p:tav tm="100000">
                                          <p:val>
                                            <p:strVal val="#ppt_x"/>
                                          </p:val>
                                        </p:tav>
                                      </p:tavLst>
                                    </p:anim>
                                    <p:anim calcmode="lin" valueType="num">
                                      <p:cBhvr additive="base">
                                        <p:cTn id="38" dur="500" fill="hold"/>
                                        <p:tgtEl>
                                          <p:spTgt spid="3178506"/>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178510"/>
                                        </p:tgtEl>
                                        <p:attrNameLst>
                                          <p:attrName>style.visibility</p:attrName>
                                        </p:attrNameLst>
                                      </p:cBhvr>
                                      <p:to>
                                        <p:strVal val="visible"/>
                                      </p:to>
                                    </p:set>
                                    <p:anim calcmode="lin" valueType="num">
                                      <p:cBhvr additive="base">
                                        <p:cTn id="41" dur="500" fill="hold"/>
                                        <p:tgtEl>
                                          <p:spTgt spid="3178510"/>
                                        </p:tgtEl>
                                        <p:attrNameLst>
                                          <p:attrName>ppt_x</p:attrName>
                                        </p:attrNameLst>
                                      </p:cBhvr>
                                      <p:tavLst>
                                        <p:tav tm="0">
                                          <p:val>
                                            <p:strVal val="#ppt_x"/>
                                          </p:val>
                                        </p:tav>
                                        <p:tav tm="100000">
                                          <p:val>
                                            <p:strVal val="#ppt_x"/>
                                          </p:val>
                                        </p:tav>
                                      </p:tavLst>
                                    </p:anim>
                                    <p:anim calcmode="lin" valueType="num">
                                      <p:cBhvr additive="base">
                                        <p:cTn id="42" dur="500" fill="hold"/>
                                        <p:tgtEl>
                                          <p:spTgt spid="3178510"/>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3178511"/>
                                        </p:tgtEl>
                                        <p:attrNameLst>
                                          <p:attrName>style.visibility</p:attrName>
                                        </p:attrNameLst>
                                      </p:cBhvr>
                                      <p:to>
                                        <p:strVal val="visible"/>
                                      </p:to>
                                    </p:set>
                                    <p:anim calcmode="lin" valueType="num">
                                      <p:cBhvr additive="base">
                                        <p:cTn id="45" dur="500" fill="hold"/>
                                        <p:tgtEl>
                                          <p:spTgt spid="3178511"/>
                                        </p:tgtEl>
                                        <p:attrNameLst>
                                          <p:attrName>ppt_x</p:attrName>
                                        </p:attrNameLst>
                                      </p:cBhvr>
                                      <p:tavLst>
                                        <p:tav tm="0">
                                          <p:val>
                                            <p:strVal val="#ppt_x"/>
                                          </p:val>
                                        </p:tav>
                                        <p:tav tm="100000">
                                          <p:val>
                                            <p:strVal val="#ppt_x"/>
                                          </p:val>
                                        </p:tav>
                                      </p:tavLst>
                                    </p:anim>
                                    <p:anim calcmode="lin" valueType="num">
                                      <p:cBhvr additive="base">
                                        <p:cTn id="46" dur="500" fill="hold"/>
                                        <p:tgtEl>
                                          <p:spTgt spid="3178511"/>
                                        </p:tgtEl>
                                        <p:attrNameLst>
                                          <p:attrName>ppt_y</p:attrName>
                                        </p:attrNameLst>
                                      </p:cBhvr>
                                      <p:tavLst>
                                        <p:tav tm="0">
                                          <p:val>
                                            <p:strVal val="1+#ppt_h/2"/>
                                          </p:val>
                                        </p:tav>
                                        <p:tav tm="100000">
                                          <p:val>
                                            <p:strVal val="#ppt_y"/>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3178521"/>
                                        </p:tgtEl>
                                        <p:attrNameLst>
                                          <p:attrName>style.visibility</p:attrName>
                                        </p:attrNameLst>
                                      </p:cBhvr>
                                      <p:to>
                                        <p:strVal val="visible"/>
                                      </p:to>
                                    </p:set>
                                    <p:animEffect transition="in" filter="fade">
                                      <p:cBhvr>
                                        <p:cTn id="51" dur="1000"/>
                                        <p:tgtEl>
                                          <p:spTgt spid="3178521"/>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2" presetClass="entr" presetSubtype="2" fill="hold" grpId="0" nodeType="clickEffect">
                                  <p:stCondLst>
                                    <p:cond delay="0"/>
                                  </p:stCondLst>
                                  <p:childTnLst>
                                    <p:set>
                                      <p:cBhvr>
                                        <p:cTn id="55" dur="1" fill="hold">
                                          <p:stCondLst>
                                            <p:cond delay="0"/>
                                          </p:stCondLst>
                                        </p:cTn>
                                        <p:tgtEl>
                                          <p:spTgt spid="3178503"/>
                                        </p:tgtEl>
                                        <p:attrNameLst>
                                          <p:attrName>style.visibility</p:attrName>
                                        </p:attrNameLst>
                                      </p:cBhvr>
                                      <p:to>
                                        <p:strVal val="visible"/>
                                      </p:to>
                                    </p:set>
                                    <p:anim calcmode="lin" valueType="num">
                                      <p:cBhvr additive="base">
                                        <p:cTn id="56" dur="500" fill="hold"/>
                                        <p:tgtEl>
                                          <p:spTgt spid="3178503"/>
                                        </p:tgtEl>
                                        <p:attrNameLst>
                                          <p:attrName>ppt_x</p:attrName>
                                        </p:attrNameLst>
                                      </p:cBhvr>
                                      <p:tavLst>
                                        <p:tav tm="0">
                                          <p:val>
                                            <p:strVal val="1+#ppt_w/2"/>
                                          </p:val>
                                        </p:tav>
                                        <p:tav tm="100000">
                                          <p:val>
                                            <p:strVal val="#ppt_x"/>
                                          </p:val>
                                        </p:tav>
                                      </p:tavLst>
                                    </p:anim>
                                    <p:anim calcmode="lin" valueType="num">
                                      <p:cBhvr additive="base">
                                        <p:cTn id="57" dur="500" fill="hold"/>
                                        <p:tgtEl>
                                          <p:spTgt spid="3178503"/>
                                        </p:tgtEl>
                                        <p:attrNameLst>
                                          <p:attrName>ppt_y</p:attrName>
                                        </p:attrNameLst>
                                      </p:cBhvr>
                                      <p:tavLst>
                                        <p:tav tm="0">
                                          <p:val>
                                            <p:strVal val="#ppt_y"/>
                                          </p:val>
                                        </p:tav>
                                        <p:tav tm="100000">
                                          <p:val>
                                            <p:strVal val="#ppt_y"/>
                                          </p:val>
                                        </p:tav>
                                      </p:tavLst>
                                    </p:anim>
                                  </p:childTnLst>
                                </p:cTn>
                              </p:par>
                              <p:par>
                                <p:cTn id="58" presetID="2" presetClass="entr" presetSubtype="2" fill="hold" nodeType="withEffect">
                                  <p:stCondLst>
                                    <p:cond delay="0"/>
                                  </p:stCondLst>
                                  <p:childTnLst>
                                    <p:set>
                                      <p:cBhvr>
                                        <p:cTn id="59" dur="1" fill="hold">
                                          <p:stCondLst>
                                            <p:cond delay="0"/>
                                          </p:stCondLst>
                                        </p:cTn>
                                        <p:tgtEl>
                                          <p:spTgt spid="3178520"/>
                                        </p:tgtEl>
                                        <p:attrNameLst>
                                          <p:attrName>style.visibility</p:attrName>
                                        </p:attrNameLst>
                                      </p:cBhvr>
                                      <p:to>
                                        <p:strVal val="visible"/>
                                      </p:to>
                                    </p:set>
                                    <p:anim calcmode="lin" valueType="num">
                                      <p:cBhvr additive="base">
                                        <p:cTn id="60" dur="500" fill="hold"/>
                                        <p:tgtEl>
                                          <p:spTgt spid="3178520"/>
                                        </p:tgtEl>
                                        <p:attrNameLst>
                                          <p:attrName>ppt_x</p:attrName>
                                        </p:attrNameLst>
                                      </p:cBhvr>
                                      <p:tavLst>
                                        <p:tav tm="0">
                                          <p:val>
                                            <p:strVal val="1+#ppt_w/2"/>
                                          </p:val>
                                        </p:tav>
                                        <p:tav tm="100000">
                                          <p:val>
                                            <p:strVal val="#ppt_x"/>
                                          </p:val>
                                        </p:tav>
                                      </p:tavLst>
                                    </p:anim>
                                    <p:anim calcmode="lin" valueType="num">
                                      <p:cBhvr additive="base">
                                        <p:cTn id="61" dur="500" fill="hold"/>
                                        <p:tgtEl>
                                          <p:spTgt spid="3178520"/>
                                        </p:tgtEl>
                                        <p:attrNameLst>
                                          <p:attrName>ppt_y</p:attrName>
                                        </p:attrNameLst>
                                      </p:cBhvr>
                                      <p:tavLst>
                                        <p:tav tm="0">
                                          <p:val>
                                            <p:strVal val="#ppt_y"/>
                                          </p:val>
                                        </p:tav>
                                        <p:tav tm="100000">
                                          <p:val>
                                            <p:strVal val="#ppt_y"/>
                                          </p:val>
                                        </p:tav>
                                      </p:tavLst>
                                    </p:anim>
                                  </p:childTnLst>
                                </p:cTn>
                              </p:par>
                              <p:par>
                                <p:cTn id="62" presetID="2" presetClass="entr" presetSubtype="2" fill="hold" nodeType="withEffect">
                                  <p:stCondLst>
                                    <p:cond delay="0"/>
                                  </p:stCondLst>
                                  <p:childTnLst>
                                    <p:set>
                                      <p:cBhvr>
                                        <p:cTn id="63" dur="1" fill="hold">
                                          <p:stCondLst>
                                            <p:cond delay="0"/>
                                          </p:stCondLst>
                                        </p:cTn>
                                        <p:tgtEl>
                                          <p:spTgt spid="3178504"/>
                                        </p:tgtEl>
                                        <p:attrNameLst>
                                          <p:attrName>style.visibility</p:attrName>
                                        </p:attrNameLst>
                                      </p:cBhvr>
                                      <p:to>
                                        <p:strVal val="visible"/>
                                      </p:to>
                                    </p:set>
                                    <p:anim calcmode="lin" valueType="num">
                                      <p:cBhvr additive="base">
                                        <p:cTn id="64" dur="500" fill="hold"/>
                                        <p:tgtEl>
                                          <p:spTgt spid="3178504"/>
                                        </p:tgtEl>
                                        <p:attrNameLst>
                                          <p:attrName>ppt_x</p:attrName>
                                        </p:attrNameLst>
                                      </p:cBhvr>
                                      <p:tavLst>
                                        <p:tav tm="0">
                                          <p:val>
                                            <p:strVal val="1+#ppt_w/2"/>
                                          </p:val>
                                        </p:tav>
                                        <p:tav tm="100000">
                                          <p:val>
                                            <p:strVal val="#ppt_x"/>
                                          </p:val>
                                        </p:tav>
                                      </p:tavLst>
                                    </p:anim>
                                    <p:anim calcmode="lin" valueType="num">
                                      <p:cBhvr additive="base">
                                        <p:cTn id="65" dur="500" fill="hold"/>
                                        <p:tgtEl>
                                          <p:spTgt spid="3178504"/>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3178507"/>
                                        </p:tgtEl>
                                        <p:attrNameLst>
                                          <p:attrName>style.visibility</p:attrName>
                                        </p:attrNameLst>
                                      </p:cBhvr>
                                      <p:to>
                                        <p:strVal val="visible"/>
                                      </p:to>
                                    </p:set>
                                    <p:anim calcmode="lin" valueType="num">
                                      <p:cBhvr additive="base">
                                        <p:cTn id="68" dur="500" fill="hold"/>
                                        <p:tgtEl>
                                          <p:spTgt spid="3178507"/>
                                        </p:tgtEl>
                                        <p:attrNameLst>
                                          <p:attrName>ppt_x</p:attrName>
                                        </p:attrNameLst>
                                      </p:cBhvr>
                                      <p:tavLst>
                                        <p:tav tm="0">
                                          <p:val>
                                            <p:strVal val="1+#ppt_w/2"/>
                                          </p:val>
                                        </p:tav>
                                        <p:tav tm="100000">
                                          <p:val>
                                            <p:strVal val="#ppt_x"/>
                                          </p:val>
                                        </p:tav>
                                      </p:tavLst>
                                    </p:anim>
                                    <p:anim calcmode="lin" valueType="num">
                                      <p:cBhvr additive="base">
                                        <p:cTn id="69" dur="500" fill="hold"/>
                                        <p:tgtEl>
                                          <p:spTgt spid="3178507"/>
                                        </p:tgtEl>
                                        <p:attrNameLst>
                                          <p:attrName>ppt_y</p:attrName>
                                        </p:attrNameLst>
                                      </p:cBhvr>
                                      <p:tavLst>
                                        <p:tav tm="0">
                                          <p:val>
                                            <p:strVal val="#ppt_y"/>
                                          </p:val>
                                        </p:tav>
                                        <p:tav tm="100000">
                                          <p:val>
                                            <p:strVal val="#ppt_y"/>
                                          </p:val>
                                        </p:tav>
                                      </p:tavLst>
                                    </p:anim>
                                  </p:childTnLst>
                                </p:cTn>
                              </p:par>
                              <p:par>
                                <p:cTn id="70" presetID="2" presetClass="entr" presetSubtype="2" fill="hold" nodeType="withEffect">
                                  <p:stCondLst>
                                    <p:cond delay="0"/>
                                  </p:stCondLst>
                                  <p:childTnLst>
                                    <p:set>
                                      <p:cBhvr>
                                        <p:cTn id="71" dur="1" fill="hold">
                                          <p:stCondLst>
                                            <p:cond delay="0"/>
                                          </p:stCondLst>
                                        </p:cTn>
                                        <p:tgtEl>
                                          <p:spTgt spid="3178508"/>
                                        </p:tgtEl>
                                        <p:attrNameLst>
                                          <p:attrName>style.visibility</p:attrName>
                                        </p:attrNameLst>
                                      </p:cBhvr>
                                      <p:to>
                                        <p:strVal val="visible"/>
                                      </p:to>
                                    </p:set>
                                    <p:anim calcmode="lin" valueType="num">
                                      <p:cBhvr additive="base">
                                        <p:cTn id="72" dur="500" fill="hold"/>
                                        <p:tgtEl>
                                          <p:spTgt spid="3178508"/>
                                        </p:tgtEl>
                                        <p:attrNameLst>
                                          <p:attrName>ppt_x</p:attrName>
                                        </p:attrNameLst>
                                      </p:cBhvr>
                                      <p:tavLst>
                                        <p:tav tm="0">
                                          <p:val>
                                            <p:strVal val="1+#ppt_w/2"/>
                                          </p:val>
                                        </p:tav>
                                        <p:tav tm="100000">
                                          <p:val>
                                            <p:strVal val="#ppt_x"/>
                                          </p:val>
                                        </p:tav>
                                      </p:tavLst>
                                    </p:anim>
                                    <p:anim calcmode="lin" valueType="num">
                                      <p:cBhvr additive="base">
                                        <p:cTn id="73" dur="500" fill="hold"/>
                                        <p:tgtEl>
                                          <p:spTgt spid="3178508"/>
                                        </p:tgtEl>
                                        <p:attrNameLst>
                                          <p:attrName>ppt_y</p:attrName>
                                        </p:attrNameLst>
                                      </p:cBhvr>
                                      <p:tavLst>
                                        <p:tav tm="0">
                                          <p:val>
                                            <p:strVal val="#ppt_y"/>
                                          </p:val>
                                        </p:tav>
                                        <p:tav tm="100000">
                                          <p:val>
                                            <p:strVal val="#ppt_y"/>
                                          </p:val>
                                        </p:tav>
                                      </p:tavLst>
                                    </p:anim>
                                  </p:childTnLst>
                                </p:cTn>
                              </p:par>
                              <p:par>
                                <p:cTn id="74" presetID="2" presetClass="entr" presetSubtype="2" fill="hold" nodeType="withEffect">
                                  <p:stCondLst>
                                    <p:cond delay="0"/>
                                  </p:stCondLst>
                                  <p:childTnLst>
                                    <p:set>
                                      <p:cBhvr>
                                        <p:cTn id="75" dur="1" fill="hold">
                                          <p:stCondLst>
                                            <p:cond delay="0"/>
                                          </p:stCondLst>
                                        </p:cTn>
                                        <p:tgtEl>
                                          <p:spTgt spid="3178498"/>
                                        </p:tgtEl>
                                        <p:attrNameLst>
                                          <p:attrName>style.visibility</p:attrName>
                                        </p:attrNameLst>
                                      </p:cBhvr>
                                      <p:to>
                                        <p:strVal val="visible"/>
                                      </p:to>
                                    </p:set>
                                    <p:anim calcmode="lin" valueType="num">
                                      <p:cBhvr additive="base">
                                        <p:cTn id="76" dur="500" fill="hold"/>
                                        <p:tgtEl>
                                          <p:spTgt spid="3178498"/>
                                        </p:tgtEl>
                                        <p:attrNameLst>
                                          <p:attrName>ppt_x</p:attrName>
                                        </p:attrNameLst>
                                      </p:cBhvr>
                                      <p:tavLst>
                                        <p:tav tm="0">
                                          <p:val>
                                            <p:strVal val="1+#ppt_w/2"/>
                                          </p:val>
                                        </p:tav>
                                        <p:tav tm="100000">
                                          <p:val>
                                            <p:strVal val="#ppt_x"/>
                                          </p:val>
                                        </p:tav>
                                      </p:tavLst>
                                    </p:anim>
                                    <p:anim calcmode="lin" valueType="num">
                                      <p:cBhvr additive="base">
                                        <p:cTn id="77" dur="500" fill="hold"/>
                                        <p:tgtEl>
                                          <p:spTgt spid="3178498"/>
                                        </p:tgtEl>
                                        <p:attrNameLst>
                                          <p:attrName>ppt_y</p:attrName>
                                        </p:attrNameLst>
                                      </p:cBhvr>
                                      <p:tavLst>
                                        <p:tav tm="0">
                                          <p:val>
                                            <p:strVal val="#ppt_y"/>
                                          </p:val>
                                        </p:tav>
                                        <p:tav tm="100000">
                                          <p:val>
                                            <p:strVal val="#ppt_y"/>
                                          </p:val>
                                        </p:tav>
                                      </p:tavLst>
                                    </p:anim>
                                  </p:childTnLst>
                                </p:cTn>
                              </p:par>
                            </p:childTnLst>
                          </p:cTn>
                        </p:par>
                      </p:childTnLst>
                    </p:cTn>
                  </p:par>
                  <p:par>
                    <p:cTn id="78" fill="hold" nodeType="clickPar">
                      <p:stCondLst>
                        <p:cond delay="indefinite"/>
                      </p:stCondLst>
                      <p:childTnLst>
                        <p:par>
                          <p:cTn id="79" fill="hold" nodeType="withGroup">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3178522"/>
                                        </p:tgtEl>
                                        <p:attrNameLst>
                                          <p:attrName>style.visibility</p:attrName>
                                        </p:attrNameLst>
                                      </p:cBhvr>
                                      <p:to>
                                        <p:strVal val="visible"/>
                                      </p:to>
                                    </p:set>
                                    <p:animEffect transition="in" filter="fade">
                                      <p:cBhvr>
                                        <p:cTn id="82" dur="1000"/>
                                        <p:tgtEl>
                                          <p:spTgt spid="31785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8500" grpId="0" build="p"/>
      <p:bldP spid="3178501" grpId="0" animBg="1"/>
      <p:bldP spid="3178502" grpId="0"/>
      <p:bldP spid="3178503" grpId="0" animBg="1"/>
      <p:bldP spid="3178505" grpId="0"/>
      <p:bldP spid="3178506" grpId="0"/>
      <p:bldP spid="3178507" grpId="0"/>
      <p:bldP spid="3178521" grpId="0" animBg="1"/>
      <p:bldP spid="317852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1906" name="AutoShape 2"/>
          <p:cNvSpPr>
            <a:spLocks noChangeArrowheads="1"/>
          </p:cNvSpPr>
          <p:nvPr/>
        </p:nvSpPr>
        <p:spPr bwMode="auto">
          <a:xfrm>
            <a:off x="1100138" y="2386013"/>
            <a:ext cx="6043612" cy="3414712"/>
          </a:xfrm>
          <a:prstGeom prst="roundRect">
            <a:avLst>
              <a:gd name="adj" fmla="val 16667"/>
            </a:avLst>
          </a:prstGeom>
          <a:solidFill>
            <a:srgbClr val="760000"/>
          </a:solidFill>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defRPr/>
            </a:pPr>
            <a:endParaRPr lang="en-US">
              <a:solidFill>
                <a:srgbClr val="FFFFFF"/>
              </a:solidFill>
            </a:endParaRPr>
          </a:p>
        </p:txBody>
      </p:sp>
      <p:sp>
        <p:nvSpPr>
          <p:cNvPr id="25605" name="Rectangle 9"/>
          <p:cNvSpPr>
            <a:spLocks noGrp="1" noChangeArrowheads="1"/>
          </p:cNvSpPr>
          <p:nvPr>
            <p:ph type="title"/>
          </p:nvPr>
        </p:nvSpPr>
        <p:spPr>
          <a:xfrm>
            <a:off x="0" y="525463"/>
            <a:ext cx="9144000" cy="1143000"/>
          </a:xfrm>
        </p:spPr>
        <p:txBody>
          <a:bodyPr/>
          <a:lstStyle/>
          <a:p>
            <a:pPr eaLnBrk="1" hangingPunct="1"/>
            <a:r>
              <a:rPr lang="en-US" sz="5400" smtClean="0"/>
              <a:t>God’s</a:t>
            </a:r>
            <a:r>
              <a:rPr lang="en-US" sz="5400" smtClean="0">
                <a:solidFill>
                  <a:srgbClr val="E0014A"/>
                </a:solidFill>
                <a:latin typeface="Eras Ultra ITC" pitchFamily="34" charset="0"/>
              </a:rPr>
              <a:t> Justice</a:t>
            </a:r>
            <a:r>
              <a:rPr lang="en-US" sz="5400" smtClean="0"/>
              <a:t> Demands Death as Payment for Sin</a:t>
            </a:r>
          </a:p>
        </p:txBody>
      </p:sp>
      <p:sp>
        <p:nvSpPr>
          <p:cNvPr id="25606" name="Rectangle 3"/>
          <p:cNvSpPr>
            <a:spLocks noGrp="1" noChangeArrowheads="1"/>
          </p:cNvSpPr>
          <p:nvPr>
            <p:ph type="body" sz="half" idx="4294967295"/>
          </p:nvPr>
        </p:nvSpPr>
        <p:spPr>
          <a:xfrm>
            <a:off x="4270375" y="2595563"/>
            <a:ext cx="4873625" cy="3794125"/>
          </a:xfrm>
          <a:solidFill>
            <a:srgbClr val="000080">
              <a:alpha val="74901"/>
            </a:srgbClr>
          </a:solidFill>
        </p:spPr>
        <p:txBody>
          <a:bodyPr lIns="182880" rIns="182880"/>
          <a:lstStyle/>
          <a:p>
            <a:pPr marL="1588" indent="-1588" eaLnBrk="1" hangingPunct="1">
              <a:buFontTx/>
              <a:buNone/>
            </a:pPr>
            <a:r>
              <a:rPr lang="en-US" sz="2600" b="1" smtClean="0">
                <a:solidFill>
                  <a:srgbClr val="FFFF00"/>
                </a:solidFill>
                <a:latin typeface="Eras Medium ITC" pitchFamily="34" charset="0"/>
              </a:rPr>
              <a:t>We find ourselves in a very desperate situation:</a:t>
            </a:r>
          </a:p>
          <a:p>
            <a:pPr marL="1588" indent="-1588" eaLnBrk="1" hangingPunct="1">
              <a:spcBef>
                <a:spcPct val="0"/>
              </a:spcBef>
              <a:buFontTx/>
              <a:buNone/>
            </a:pPr>
            <a:r>
              <a:rPr lang="en-US" sz="2600" b="1" smtClean="0">
                <a:solidFill>
                  <a:schemeClr val="bg1"/>
                </a:solidFill>
                <a:latin typeface="Eras Medium ITC" pitchFamily="34" charset="0"/>
              </a:rPr>
              <a:t>We have broken the laws of the God of the universe, this has separated us from a Holy God, and the price of death hangs over our head </a:t>
            </a:r>
          </a:p>
          <a:p>
            <a:pPr marL="1588" indent="-1588" eaLnBrk="1" hangingPunct="1">
              <a:spcBef>
                <a:spcPct val="0"/>
              </a:spcBef>
              <a:buFontTx/>
              <a:buNone/>
            </a:pPr>
            <a:r>
              <a:rPr lang="en-US" sz="2600" b="1" smtClean="0">
                <a:solidFill>
                  <a:schemeClr val="bg1"/>
                </a:solidFill>
                <a:latin typeface="Eras Medium ITC" pitchFamily="34" charset="0"/>
              </a:rPr>
              <a:t>(which we cannot pay!) </a:t>
            </a:r>
          </a:p>
          <a:p>
            <a:pPr marL="1588" indent="-1588" eaLnBrk="1" hangingPunct="1">
              <a:spcBef>
                <a:spcPct val="0"/>
              </a:spcBef>
              <a:buFontTx/>
              <a:buNone/>
            </a:pPr>
            <a:r>
              <a:rPr lang="en-US" sz="2600" b="1" smtClean="0">
                <a:solidFill>
                  <a:schemeClr val="bg1"/>
                </a:solidFill>
                <a:latin typeface="Eras Medium ITC" pitchFamily="34" charset="0"/>
              </a:rPr>
              <a:t>by a just God!</a:t>
            </a:r>
          </a:p>
        </p:txBody>
      </p:sp>
      <p:sp>
        <p:nvSpPr>
          <p:cNvPr id="25607" name="Rectangle 4"/>
          <p:cNvSpPr>
            <a:spLocks noChangeArrowheads="1"/>
          </p:cNvSpPr>
          <p:nvPr/>
        </p:nvSpPr>
        <p:spPr bwMode="auto">
          <a:xfrm>
            <a:off x="454025" y="4106863"/>
            <a:ext cx="8229600" cy="218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Clr>
                <a:srgbClr val="000000"/>
              </a:buClr>
              <a:buFontTx/>
              <a:buChar char="•"/>
            </a:pPr>
            <a:endParaRPr lang="en-US" sz="2800" i="0">
              <a:solidFill>
                <a:srgbClr val="000000"/>
              </a:solidFill>
              <a:latin typeface="Eras Demi ITC" pitchFamily="34" charset="0"/>
            </a:endParaRPr>
          </a:p>
        </p:txBody>
      </p:sp>
      <p:grpSp>
        <p:nvGrpSpPr>
          <p:cNvPr id="25608" name="Group 14"/>
          <p:cNvGrpSpPr>
            <a:grpSpLocks/>
          </p:cNvGrpSpPr>
          <p:nvPr/>
        </p:nvGrpSpPr>
        <p:grpSpPr bwMode="auto">
          <a:xfrm>
            <a:off x="633413" y="2882900"/>
            <a:ext cx="877887" cy="2541588"/>
            <a:chOff x="399" y="1816"/>
            <a:chExt cx="553" cy="1601"/>
          </a:xfrm>
        </p:grpSpPr>
        <p:pic>
          <p:nvPicPr>
            <p:cNvPr id="25610"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 y="1816"/>
              <a:ext cx="553" cy="1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5611" name="Oval 12"/>
            <p:cNvSpPr>
              <a:spLocks noChangeArrowheads="1"/>
            </p:cNvSpPr>
            <p:nvPr/>
          </p:nvSpPr>
          <p:spPr bwMode="auto">
            <a:xfrm>
              <a:off x="567" y="1869"/>
              <a:ext cx="213" cy="212"/>
            </a:xfrm>
            <a:prstGeom prst="ellipse">
              <a:avLst/>
            </a:prstGeom>
            <a:gradFill rotWithShape="1">
              <a:gsLst>
                <a:gs pos="0">
                  <a:schemeClr val="tx1"/>
                </a:gs>
                <a:gs pos="100000">
                  <a:schemeClr val="bg1">
                    <a:alpha val="0"/>
                  </a:schemeClr>
                </a:gs>
              </a:gsLst>
              <a:path path="shape">
                <a:fillToRect l="50000" t="50000" r="50000" b="5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en-US">
                <a:solidFill>
                  <a:srgbClr val="000000"/>
                </a:solidFill>
              </a:endParaRPr>
            </a:p>
          </p:txBody>
        </p:sp>
        <p:sp>
          <p:nvSpPr>
            <p:cNvPr id="25612" name="Oval 13"/>
            <p:cNvSpPr>
              <a:spLocks noChangeArrowheads="1"/>
            </p:cNvSpPr>
            <p:nvPr/>
          </p:nvSpPr>
          <p:spPr bwMode="auto">
            <a:xfrm>
              <a:off x="567" y="2091"/>
              <a:ext cx="222" cy="231"/>
            </a:xfrm>
            <a:prstGeom prst="ellipse">
              <a:avLst/>
            </a:prstGeom>
            <a:solidFill>
              <a:schemeClr val="tx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en-US">
                <a:solidFill>
                  <a:srgbClr val="000000"/>
                </a:solidFill>
              </a:endParaRPr>
            </a:p>
          </p:txBody>
        </p:sp>
      </p:grpSp>
      <p:pic>
        <p:nvPicPr>
          <p:cNvPr id="48136" name="Picture 6" descr="judicial"/>
          <p:cNvPicPr>
            <a:picLocks noChangeAspect="1" noChangeArrowheads="1"/>
          </p:cNvPicPr>
          <p:nvPr/>
        </p:nvPicPr>
        <p:blipFill>
          <a:blip r:embed="rId4"/>
          <a:srcRect/>
          <a:stretch>
            <a:fillRect/>
          </a:stretch>
        </p:blipFill>
        <p:spPr bwMode="auto">
          <a:xfrm>
            <a:off x="1720850" y="4522788"/>
            <a:ext cx="2144713" cy="1800225"/>
          </a:xfrm>
          <a:prstGeom prst="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extLst>
      <p:ext uri="{BB962C8B-B14F-4D97-AF65-F5344CB8AC3E}">
        <p14:creationId xmlns:p14="http://schemas.microsoft.com/office/powerpoint/2010/main" val="400039262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3954" name="Rectangle 2"/>
          <p:cNvSpPr>
            <a:spLocks noChangeArrowheads="1"/>
          </p:cNvSpPr>
          <p:nvPr/>
        </p:nvSpPr>
        <p:spPr bwMode="auto">
          <a:xfrm>
            <a:off x="520920" y="4312495"/>
            <a:ext cx="4572000" cy="2298700"/>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defRPr/>
            </a:pPr>
            <a:endParaRPr lang="en-US">
              <a:solidFill>
                <a:srgbClr val="FFFFFF"/>
              </a:solidFill>
            </a:endParaRPr>
          </a:p>
        </p:txBody>
      </p:sp>
      <p:sp>
        <p:nvSpPr>
          <p:cNvPr id="2173955" name="Rectangle 3"/>
          <p:cNvSpPr>
            <a:spLocks noChangeArrowheads="1"/>
          </p:cNvSpPr>
          <p:nvPr/>
        </p:nvSpPr>
        <p:spPr bwMode="auto">
          <a:xfrm>
            <a:off x="529044" y="2201455"/>
            <a:ext cx="4572000" cy="2108200"/>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defRPr/>
            </a:pPr>
            <a:endParaRPr lang="en-US">
              <a:solidFill>
                <a:srgbClr val="FFFFFF"/>
              </a:solidFill>
            </a:endParaRPr>
          </a:p>
        </p:txBody>
      </p:sp>
      <p:sp>
        <p:nvSpPr>
          <p:cNvPr id="26632" name="Rectangle 10"/>
          <p:cNvSpPr>
            <a:spLocks noGrp="1" noChangeArrowheads="1"/>
          </p:cNvSpPr>
          <p:nvPr>
            <p:ph type="title"/>
          </p:nvPr>
        </p:nvSpPr>
        <p:spPr>
          <a:xfrm>
            <a:off x="0" y="290513"/>
            <a:ext cx="9144000" cy="1143000"/>
          </a:xfrm>
        </p:spPr>
        <p:txBody>
          <a:bodyPr/>
          <a:lstStyle/>
          <a:p>
            <a:pPr eaLnBrk="1" hangingPunct="1"/>
            <a:r>
              <a:rPr lang="en-US" sz="5400" smtClean="0"/>
              <a:t>God’s</a:t>
            </a:r>
            <a:r>
              <a:rPr lang="en-US" sz="5400" smtClean="0">
                <a:solidFill>
                  <a:srgbClr val="E0014A"/>
                </a:solidFill>
                <a:latin typeface="Eras Ultra ITC" pitchFamily="34" charset="0"/>
              </a:rPr>
              <a:t> Love</a:t>
            </a:r>
            <a:r>
              <a:rPr lang="en-US" sz="5400" smtClean="0"/>
              <a:t> Provides </a:t>
            </a:r>
            <a:br>
              <a:rPr lang="en-US" sz="5400" smtClean="0"/>
            </a:br>
            <a:r>
              <a:rPr lang="en-US" sz="5400" smtClean="0"/>
              <a:t>a Way to Pay the Price</a:t>
            </a:r>
          </a:p>
        </p:txBody>
      </p:sp>
      <p:sp>
        <p:nvSpPr>
          <p:cNvPr id="2173956" name="Rectangle 4"/>
          <p:cNvSpPr>
            <a:spLocks noGrp="1" noChangeArrowheads="1"/>
          </p:cNvSpPr>
          <p:nvPr>
            <p:ph type="body" idx="4294967295"/>
          </p:nvPr>
        </p:nvSpPr>
        <p:spPr>
          <a:xfrm>
            <a:off x="387350" y="2247900"/>
            <a:ext cx="4937125" cy="4329113"/>
          </a:xfrm>
        </p:spPr>
        <p:txBody>
          <a:bodyPr/>
          <a:lstStyle/>
          <a:p>
            <a:pPr eaLnBrk="1" hangingPunct="1">
              <a:lnSpc>
                <a:spcPct val="90000"/>
              </a:lnSpc>
              <a:buFontTx/>
              <a:buNone/>
              <a:defRPr/>
            </a:pPr>
            <a:endParaRPr lang="en-US" sz="4000" dirty="0">
              <a:effectLst>
                <a:outerShdw blurRad="38100" dist="38100" dir="2700000" algn="tl">
                  <a:srgbClr val="000000">
                    <a:alpha val="43137"/>
                  </a:srgbClr>
                </a:outerShdw>
              </a:effectLst>
              <a:latin typeface="Arial Black" pitchFamily="34" charset="0"/>
            </a:endParaRPr>
          </a:p>
          <a:p>
            <a:pPr eaLnBrk="1" hangingPunct="1">
              <a:lnSpc>
                <a:spcPct val="90000"/>
              </a:lnSpc>
              <a:spcBef>
                <a:spcPct val="0"/>
              </a:spcBef>
              <a:buFontTx/>
              <a:buNone/>
              <a:defRPr/>
            </a:pPr>
            <a:r>
              <a:rPr lang="en-US" dirty="0">
                <a:solidFill>
                  <a:schemeClr val="bg1"/>
                </a:solidFill>
                <a:effectLst>
                  <a:outerShdw blurRad="38100" dist="38100" dir="2700000" algn="tl">
                    <a:srgbClr val="000000">
                      <a:alpha val="43137"/>
                    </a:srgbClr>
                  </a:outerShdw>
                </a:effectLst>
                <a:latin typeface="Arial" charset="0"/>
              </a:rPr>
              <a:t>	</a:t>
            </a:r>
            <a:r>
              <a:rPr lang="en-US" dirty="0">
                <a:solidFill>
                  <a:schemeClr val="bg1"/>
                </a:solidFill>
                <a:effectLst>
                  <a:outerShdw blurRad="38100" dist="38100" dir="2700000" algn="tl">
                    <a:srgbClr val="000000">
                      <a:alpha val="43137"/>
                    </a:srgbClr>
                  </a:outerShdw>
                </a:effectLst>
              </a:rPr>
              <a:t>God </a:t>
            </a:r>
            <a:r>
              <a:rPr lang="en-US" i="1" dirty="0">
                <a:solidFill>
                  <a:srgbClr val="FFFF00"/>
                </a:solidFill>
                <a:effectLst>
                  <a:outerShdw blurRad="38100" dist="38100" dir="2700000" algn="tl">
                    <a:srgbClr val="000000">
                      <a:alpha val="43137"/>
                    </a:srgbClr>
                  </a:outerShdw>
                </a:effectLst>
              </a:rPr>
              <a:t>gives</a:t>
            </a:r>
            <a:r>
              <a:rPr lang="en-US" dirty="0">
                <a:solidFill>
                  <a:schemeClr val="bg1"/>
                </a:solidFill>
                <a:effectLst>
                  <a:outerShdw blurRad="38100" dist="38100" dir="2700000" algn="tl">
                    <a:srgbClr val="000000">
                      <a:alpha val="43137"/>
                    </a:srgbClr>
                  </a:outerShdw>
                </a:effectLst>
              </a:rPr>
              <a:t> </a:t>
            </a:r>
          </a:p>
          <a:p>
            <a:pPr eaLnBrk="1" hangingPunct="1">
              <a:lnSpc>
                <a:spcPct val="90000"/>
              </a:lnSpc>
              <a:spcBef>
                <a:spcPct val="0"/>
              </a:spcBef>
              <a:buFontTx/>
              <a:buNone/>
              <a:defRPr/>
            </a:pPr>
            <a:r>
              <a:rPr lang="en-US" dirty="0">
                <a:solidFill>
                  <a:schemeClr val="bg1"/>
                </a:solidFill>
                <a:effectLst>
                  <a:outerShdw blurRad="38100" dist="38100" dir="2700000" algn="tl">
                    <a:srgbClr val="000000">
                      <a:alpha val="43137"/>
                    </a:srgbClr>
                  </a:outerShdw>
                </a:effectLst>
              </a:rPr>
              <a:t>	what is </a:t>
            </a:r>
            <a:r>
              <a:rPr lang="en-US" i="1" dirty="0">
                <a:solidFill>
                  <a:srgbClr val="FFFF00"/>
                </a:solidFill>
                <a:effectLst>
                  <a:outerShdw blurRad="38100" dist="38100" dir="2700000" algn="tl">
                    <a:srgbClr val="000000">
                      <a:alpha val="43137"/>
                    </a:srgbClr>
                  </a:outerShdw>
                </a:effectLst>
              </a:rPr>
              <a:t>not</a:t>
            </a:r>
            <a:r>
              <a:rPr lang="en-US" dirty="0">
                <a:solidFill>
                  <a:schemeClr val="bg1"/>
                </a:solidFill>
                <a:effectLst>
                  <a:outerShdw blurRad="38100" dist="38100" dir="2700000" algn="tl">
                    <a:srgbClr val="000000">
                      <a:alpha val="43137"/>
                    </a:srgbClr>
                  </a:outerShdw>
                </a:effectLst>
              </a:rPr>
              <a:t> deserved </a:t>
            </a:r>
          </a:p>
          <a:p>
            <a:pPr eaLnBrk="1" hangingPunct="1">
              <a:lnSpc>
                <a:spcPct val="90000"/>
              </a:lnSpc>
              <a:spcBef>
                <a:spcPct val="0"/>
              </a:spcBef>
              <a:buFontTx/>
              <a:buNone/>
              <a:defRPr/>
            </a:pPr>
            <a:r>
              <a:rPr lang="en-US" dirty="0">
                <a:solidFill>
                  <a:schemeClr val="bg1"/>
                </a:solidFill>
                <a:effectLst>
                  <a:outerShdw blurRad="38100" dist="38100" dir="2700000" algn="tl">
                    <a:srgbClr val="000000">
                      <a:alpha val="43137"/>
                    </a:srgbClr>
                  </a:outerShdw>
                </a:effectLst>
              </a:rPr>
              <a:t>	</a:t>
            </a:r>
            <a:r>
              <a:rPr lang="en-US" sz="2800" dirty="0">
                <a:solidFill>
                  <a:srgbClr val="FFFF00"/>
                </a:solidFill>
                <a:effectLst>
                  <a:outerShdw blurRad="38100" dist="38100" dir="2700000" algn="tl">
                    <a:srgbClr val="000000">
                      <a:alpha val="43137"/>
                    </a:srgbClr>
                  </a:outerShdw>
                </a:effectLst>
              </a:rPr>
              <a:t>(Romans 3:23-26; 5:6-11)</a:t>
            </a:r>
          </a:p>
          <a:p>
            <a:pPr eaLnBrk="1" hangingPunct="1">
              <a:lnSpc>
                <a:spcPct val="90000"/>
              </a:lnSpc>
              <a:buFontTx/>
              <a:buNone/>
              <a:defRPr/>
            </a:pPr>
            <a:endParaRPr lang="en-US" sz="4000" dirty="0">
              <a:effectLst>
                <a:outerShdw blurRad="38100" dist="38100" dir="2700000" algn="tl">
                  <a:srgbClr val="000000">
                    <a:alpha val="43137"/>
                  </a:srgbClr>
                </a:outerShdw>
              </a:effectLst>
            </a:endParaRPr>
          </a:p>
          <a:p>
            <a:pPr eaLnBrk="1" hangingPunct="1">
              <a:lnSpc>
                <a:spcPct val="90000"/>
              </a:lnSpc>
              <a:buFontTx/>
              <a:buNone/>
              <a:defRPr/>
            </a:pPr>
            <a:r>
              <a:rPr lang="en-US" dirty="0">
                <a:solidFill>
                  <a:schemeClr val="bg1"/>
                </a:solidFill>
                <a:effectLst>
                  <a:outerShdw blurRad="38100" dist="38100" dir="2700000" algn="tl">
                    <a:srgbClr val="000000">
                      <a:alpha val="43137"/>
                    </a:srgbClr>
                  </a:outerShdw>
                </a:effectLst>
                <a:latin typeface="Arial" charset="0"/>
              </a:rPr>
              <a:t>	</a:t>
            </a:r>
            <a:r>
              <a:rPr lang="en-US" dirty="0">
                <a:solidFill>
                  <a:schemeClr val="bg1"/>
                </a:solidFill>
                <a:effectLst>
                  <a:outerShdw blurRad="38100" dist="38100" dir="2700000" algn="tl">
                    <a:srgbClr val="000000">
                      <a:alpha val="43137"/>
                    </a:srgbClr>
                  </a:outerShdw>
                </a:effectLst>
              </a:rPr>
              <a:t>God </a:t>
            </a:r>
            <a:r>
              <a:rPr lang="en-US" i="1" dirty="0">
                <a:solidFill>
                  <a:srgbClr val="FFFF00"/>
                </a:solidFill>
                <a:effectLst>
                  <a:outerShdw blurRad="38100" dist="38100" dir="2700000" algn="tl">
                    <a:srgbClr val="000000">
                      <a:alpha val="43137"/>
                    </a:srgbClr>
                  </a:outerShdw>
                </a:effectLst>
              </a:rPr>
              <a:t>does not give</a:t>
            </a:r>
            <a:r>
              <a:rPr lang="en-US" dirty="0">
                <a:solidFill>
                  <a:srgbClr val="FFFF00"/>
                </a:solidFill>
                <a:effectLst>
                  <a:outerShdw blurRad="38100" dist="38100" dir="2700000" algn="tl">
                    <a:srgbClr val="000000">
                      <a:alpha val="43137"/>
                    </a:srgbClr>
                  </a:outerShdw>
                </a:effectLst>
              </a:rPr>
              <a:t> </a:t>
            </a:r>
          </a:p>
          <a:p>
            <a:pPr eaLnBrk="1" hangingPunct="1">
              <a:lnSpc>
                <a:spcPct val="90000"/>
              </a:lnSpc>
              <a:buFontTx/>
              <a:buNone/>
              <a:defRPr/>
            </a:pPr>
            <a:r>
              <a:rPr lang="en-US" dirty="0">
                <a:solidFill>
                  <a:schemeClr val="bg1"/>
                </a:solidFill>
                <a:effectLst>
                  <a:outerShdw blurRad="38100" dist="38100" dir="2700000" algn="tl">
                    <a:srgbClr val="000000">
                      <a:alpha val="43137"/>
                    </a:srgbClr>
                  </a:outerShdw>
                </a:effectLst>
              </a:rPr>
              <a:t>	what </a:t>
            </a:r>
            <a:r>
              <a:rPr lang="en-US" i="1" dirty="0">
                <a:solidFill>
                  <a:srgbClr val="FFFF00"/>
                </a:solidFill>
                <a:effectLst>
                  <a:outerShdw blurRad="38100" dist="38100" dir="2700000" algn="tl">
                    <a:srgbClr val="000000">
                      <a:alpha val="43137"/>
                    </a:srgbClr>
                  </a:outerShdw>
                </a:effectLst>
              </a:rPr>
              <a:t>is</a:t>
            </a:r>
            <a:r>
              <a:rPr lang="en-US" dirty="0">
                <a:solidFill>
                  <a:schemeClr val="bg1"/>
                </a:solidFill>
                <a:effectLst>
                  <a:outerShdw blurRad="38100" dist="38100" dir="2700000" algn="tl">
                    <a:srgbClr val="000000">
                      <a:alpha val="43137"/>
                    </a:srgbClr>
                  </a:outerShdw>
                </a:effectLst>
              </a:rPr>
              <a:t> deserved </a:t>
            </a:r>
          </a:p>
          <a:p>
            <a:pPr eaLnBrk="1" hangingPunct="1">
              <a:lnSpc>
                <a:spcPct val="90000"/>
              </a:lnSpc>
              <a:buFontTx/>
              <a:buNone/>
              <a:defRPr/>
            </a:pPr>
            <a:r>
              <a:rPr lang="en-US" sz="2800" dirty="0">
                <a:solidFill>
                  <a:srgbClr val="FFFF00"/>
                </a:solidFill>
                <a:effectLst>
                  <a:outerShdw blurRad="38100" dist="38100" dir="2700000" algn="tl">
                    <a:srgbClr val="000000">
                      <a:alpha val="43137"/>
                    </a:srgbClr>
                  </a:outerShdw>
                </a:effectLst>
              </a:rPr>
              <a:t>	(Romans 1:18)</a:t>
            </a:r>
          </a:p>
          <a:p>
            <a:pPr eaLnBrk="1" hangingPunct="1">
              <a:lnSpc>
                <a:spcPct val="90000"/>
              </a:lnSpc>
              <a:defRPr/>
            </a:pPr>
            <a:endParaRPr lang="en-US" dirty="0">
              <a:effectLst>
                <a:outerShdw blurRad="38100" dist="38100" dir="2700000" algn="tl">
                  <a:srgbClr val="000000">
                    <a:alpha val="43137"/>
                  </a:srgbClr>
                </a:outerShdw>
              </a:effectLst>
            </a:endParaRPr>
          </a:p>
        </p:txBody>
      </p:sp>
      <p:sp>
        <p:nvSpPr>
          <p:cNvPr id="2173958" name="AutoShape 6"/>
          <p:cNvSpPr>
            <a:spLocks noChangeArrowheads="1"/>
          </p:cNvSpPr>
          <p:nvPr/>
        </p:nvSpPr>
        <p:spPr bwMode="auto">
          <a:xfrm flipH="1" flipV="1">
            <a:off x="5683342" y="1677988"/>
            <a:ext cx="2814638" cy="1985962"/>
          </a:xfrm>
          <a:prstGeom prst="wedgeEllipseCallout">
            <a:avLst>
              <a:gd name="adj1" fmla="val 80792"/>
              <a:gd name="adj2" fmla="val -37931"/>
            </a:avLst>
          </a:prstGeom>
          <a:solidFill>
            <a:schemeClr val="bg1"/>
          </a:solidFill>
          <a:ln w="12700" algn="ctr">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rot="10800000" anchor="ctr"/>
          <a:lstStyle/>
          <a:p>
            <a:pPr>
              <a:defRPr/>
            </a:pPr>
            <a:r>
              <a:rPr lang="en-US" sz="4000" b="1" i="0">
                <a:solidFill>
                  <a:srgbClr val="FF3300"/>
                </a:solidFill>
                <a:effectLst>
                  <a:outerShdw blurRad="38100" dist="38100" dir="2700000" algn="tl">
                    <a:srgbClr val="C0C0C0"/>
                  </a:outerShdw>
                </a:effectLst>
                <a:latin typeface="Eras Bold ITC" pitchFamily="34" charset="0"/>
              </a:rPr>
              <a:t>LIFE!</a:t>
            </a:r>
          </a:p>
        </p:txBody>
      </p:sp>
      <p:sp>
        <p:nvSpPr>
          <p:cNvPr id="2173959" name="AutoShape 7"/>
          <p:cNvSpPr>
            <a:spLocks noChangeArrowheads="1"/>
          </p:cNvSpPr>
          <p:nvPr/>
        </p:nvSpPr>
        <p:spPr bwMode="auto">
          <a:xfrm flipH="1" flipV="1">
            <a:off x="5486400" y="4003675"/>
            <a:ext cx="3348038" cy="2100263"/>
          </a:xfrm>
          <a:prstGeom prst="wedgeEllipseCallout">
            <a:avLst>
              <a:gd name="adj1" fmla="val 92528"/>
              <a:gd name="adj2" fmla="val -26875"/>
            </a:avLst>
          </a:prstGeom>
          <a:solidFill>
            <a:schemeClr val="bg1"/>
          </a:solidFill>
          <a:ln w="12700" algn="ctr">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rot="10800000" anchor="ctr"/>
          <a:lstStyle/>
          <a:p>
            <a:pPr>
              <a:defRPr/>
            </a:pPr>
            <a:r>
              <a:rPr lang="en-US" sz="4000" b="1" i="0">
                <a:solidFill>
                  <a:srgbClr val="000000"/>
                </a:solidFill>
                <a:effectLst>
                  <a:outerShdw blurRad="38100" dist="38100" dir="2700000" algn="tl">
                    <a:srgbClr val="C0C0C0"/>
                  </a:outerShdw>
                </a:effectLst>
                <a:latin typeface="Eras Bold ITC" pitchFamily="34" charset="0"/>
              </a:rPr>
              <a:t>DEATH!</a:t>
            </a:r>
          </a:p>
        </p:txBody>
      </p:sp>
      <p:sp>
        <p:nvSpPr>
          <p:cNvPr id="2173960" name="Rectangle 8"/>
          <p:cNvSpPr>
            <a:spLocks noChangeArrowheads="1"/>
          </p:cNvSpPr>
          <p:nvPr/>
        </p:nvSpPr>
        <p:spPr bwMode="auto">
          <a:xfrm>
            <a:off x="387350" y="2151063"/>
            <a:ext cx="2422525" cy="665162"/>
          </a:xfrm>
          <a:prstGeom prst="rect">
            <a:avLst/>
          </a:prstGeom>
          <a:solidFill>
            <a:srgbClr val="FF0000"/>
          </a:solidFill>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wrap="none" anchor="ctr">
            <a:flatTx/>
          </a:bodyPr>
          <a:lstStyle/>
          <a:p>
            <a:pPr>
              <a:defRPr/>
            </a:pPr>
            <a:r>
              <a:rPr lang="en-US" sz="4400" i="0" dirty="0">
                <a:solidFill>
                  <a:srgbClr val="FFFFFF"/>
                </a:solidFill>
                <a:latin typeface="Eras Bold ITC" pitchFamily="34" charset="0"/>
              </a:rPr>
              <a:t>GRACE</a:t>
            </a:r>
          </a:p>
        </p:txBody>
      </p:sp>
      <p:sp>
        <p:nvSpPr>
          <p:cNvPr id="2173961" name="Rectangle 9"/>
          <p:cNvSpPr>
            <a:spLocks noChangeArrowheads="1"/>
          </p:cNvSpPr>
          <p:nvPr/>
        </p:nvSpPr>
        <p:spPr bwMode="auto">
          <a:xfrm>
            <a:off x="339725" y="4259263"/>
            <a:ext cx="2422525" cy="665162"/>
          </a:xfrm>
          <a:prstGeom prst="rect">
            <a:avLst/>
          </a:prstGeom>
          <a:solidFill>
            <a:srgbClr val="FF0000"/>
          </a:solidFill>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wrap="none" anchor="ctr">
            <a:flatTx/>
          </a:bodyPr>
          <a:lstStyle/>
          <a:p>
            <a:pPr>
              <a:defRPr/>
            </a:pPr>
            <a:r>
              <a:rPr lang="en-US" sz="4400" i="0" dirty="0">
                <a:solidFill>
                  <a:srgbClr val="FFFFFF"/>
                </a:solidFill>
                <a:latin typeface="Eras Bold ITC" pitchFamily="34" charset="0"/>
              </a:rPr>
              <a:t>MERCY</a:t>
            </a:r>
          </a:p>
        </p:txBody>
      </p:sp>
    </p:spTree>
    <p:extLst>
      <p:ext uri="{BB962C8B-B14F-4D97-AF65-F5344CB8AC3E}">
        <p14:creationId xmlns:p14="http://schemas.microsoft.com/office/powerpoint/2010/main" val="214716067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173960"/>
                                        </p:tgtEl>
                                        <p:attrNameLst>
                                          <p:attrName>style.visibility</p:attrName>
                                        </p:attrNameLst>
                                      </p:cBhvr>
                                      <p:to>
                                        <p:strVal val="visible"/>
                                      </p:to>
                                    </p:set>
                                    <p:animEffect transition="in" filter="fade">
                                      <p:cBhvr>
                                        <p:cTn id="7" dur="2000"/>
                                        <p:tgtEl>
                                          <p:spTgt spid="2173960"/>
                                        </p:tgtEl>
                                      </p:cBhvr>
                                    </p:animEffect>
                                  </p:childTnLst>
                                </p:cTn>
                              </p:par>
                            </p:childTnLst>
                          </p:cTn>
                        </p:par>
                        <p:par>
                          <p:cTn id="8" fill="hold" nodeType="afterGroup">
                            <p:stCondLst>
                              <p:cond delay="2000"/>
                            </p:stCondLst>
                            <p:childTnLst>
                              <p:par>
                                <p:cTn id="9" presetID="1" presetClass="entr" presetSubtype="0" fill="hold" grpId="0" nodeType="afterEffect">
                                  <p:stCondLst>
                                    <p:cond delay="0"/>
                                  </p:stCondLst>
                                  <p:childTnLst>
                                    <p:set>
                                      <p:cBhvr>
                                        <p:cTn id="10" dur="1" fill="hold">
                                          <p:stCondLst>
                                            <p:cond delay="0"/>
                                          </p:stCondLst>
                                        </p:cTn>
                                        <p:tgtEl>
                                          <p:spTgt spid="2173956">
                                            <p:txEl>
                                              <p:pRg st="1" end="1"/>
                                            </p:txEl>
                                          </p:spTgt>
                                        </p:tgtEl>
                                        <p:attrNameLst>
                                          <p:attrName>style.visibility</p:attrName>
                                        </p:attrNameLst>
                                      </p:cBhvr>
                                      <p:to>
                                        <p:strVal val="visible"/>
                                      </p:to>
                                    </p:set>
                                  </p:childTnLst>
                                </p:cTn>
                              </p:par>
                            </p:childTnLst>
                          </p:cTn>
                        </p:par>
                        <p:par>
                          <p:cTn id="11" fill="hold" nodeType="afterGroup">
                            <p:stCondLst>
                              <p:cond delay="2000"/>
                            </p:stCondLst>
                            <p:childTnLst>
                              <p:par>
                                <p:cTn id="12" presetID="1" presetClass="entr" presetSubtype="0" fill="hold" grpId="0" nodeType="afterEffect">
                                  <p:stCondLst>
                                    <p:cond delay="0"/>
                                  </p:stCondLst>
                                  <p:childTnLst>
                                    <p:set>
                                      <p:cBhvr>
                                        <p:cTn id="13" dur="1" fill="hold">
                                          <p:stCondLst>
                                            <p:cond delay="0"/>
                                          </p:stCondLst>
                                        </p:cTn>
                                        <p:tgtEl>
                                          <p:spTgt spid="2173956">
                                            <p:txEl>
                                              <p:pRg st="2" end="2"/>
                                            </p:txEl>
                                          </p:spTgt>
                                        </p:tgtEl>
                                        <p:attrNameLst>
                                          <p:attrName>style.visibility</p:attrName>
                                        </p:attrNameLst>
                                      </p:cBhvr>
                                      <p:to>
                                        <p:strVal val="visible"/>
                                      </p:to>
                                    </p:set>
                                  </p:childTnLst>
                                </p:cTn>
                              </p:par>
                            </p:childTnLst>
                          </p:cTn>
                        </p:par>
                        <p:par>
                          <p:cTn id="14" fill="hold" nodeType="afterGroup">
                            <p:stCondLst>
                              <p:cond delay="2000"/>
                            </p:stCondLst>
                            <p:childTnLst>
                              <p:par>
                                <p:cTn id="15" presetID="1" presetClass="entr" presetSubtype="0" fill="hold" grpId="0" nodeType="afterEffect">
                                  <p:stCondLst>
                                    <p:cond delay="0"/>
                                  </p:stCondLst>
                                  <p:childTnLst>
                                    <p:set>
                                      <p:cBhvr>
                                        <p:cTn id="16" dur="1" fill="hold">
                                          <p:stCondLst>
                                            <p:cond delay="0"/>
                                          </p:stCondLst>
                                        </p:cTn>
                                        <p:tgtEl>
                                          <p:spTgt spid="2173956">
                                            <p:txEl>
                                              <p:pRg st="3" end="3"/>
                                            </p:txEl>
                                          </p:spTgt>
                                        </p:tgtEl>
                                        <p:attrNameLst>
                                          <p:attrName>style.visibility</p:attrName>
                                        </p:attrNameLst>
                                      </p:cBhvr>
                                      <p:to>
                                        <p:strVal val="visible"/>
                                      </p:to>
                                    </p:set>
                                  </p:childTnLst>
                                </p:cTn>
                              </p:par>
                              <p:par>
                                <p:cTn id="17" presetID="47" presetClass="entr" presetSubtype="0" fill="hold" nodeType="withEffect">
                                  <p:stCondLst>
                                    <p:cond delay="0"/>
                                  </p:stCondLst>
                                  <p:childTnLst>
                                    <p:set>
                                      <p:cBhvr>
                                        <p:cTn id="18" dur="1" fill="hold">
                                          <p:stCondLst>
                                            <p:cond delay="0"/>
                                          </p:stCondLst>
                                        </p:cTn>
                                        <p:tgtEl>
                                          <p:spTgt spid="2173955"/>
                                        </p:tgtEl>
                                        <p:attrNameLst>
                                          <p:attrName>style.visibility</p:attrName>
                                        </p:attrNameLst>
                                      </p:cBhvr>
                                      <p:to>
                                        <p:strVal val="visible"/>
                                      </p:to>
                                    </p:set>
                                    <p:animEffect transition="in" filter="fade">
                                      <p:cBhvr>
                                        <p:cTn id="19" dur="1000"/>
                                        <p:tgtEl>
                                          <p:spTgt spid="2173955"/>
                                        </p:tgtEl>
                                      </p:cBhvr>
                                    </p:animEffect>
                                    <p:anim calcmode="lin" valueType="num">
                                      <p:cBhvr>
                                        <p:cTn id="20" dur="1000" fill="hold"/>
                                        <p:tgtEl>
                                          <p:spTgt spid="2173955"/>
                                        </p:tgtEl>
                                        <p:attrNameLst>
                                          <p:attrName>ppt_x</p:attrName>
                                        </p:attrNameLst>
                                      </p:cBhvr>
                                      <p:tavLst>
                                        <p:tav tm="0">
                                          <p:val>
                                            <p:strVal val="#ppt_x"/>
                                          </p:val>
                                        </p:tav>
                                        <p:tav tm="100000">
                                          <p:val>
                                            <p:strVal val="#ppt_x"/>
                                          </p:val>
                                        </p:tav>
                                      </p:tavLst>
                                    </p:anim>
                                    <p:anim calcmode="lin" valueType="num">
                                      <p:cBhvr>
                                        <p:cTn id="21" dur="1000" fill="hold"/>
                                        <p:tgtEl>
                                          <p:spTgt spid="2173955"/>
                                        </p:tgtEl>
                                        <p:attrNameLst>
                                          <p:attrName>ppt_y</p:attrName>
                                        </p:attrNameLst>
                                      </p:cBhvr>
                                      <p:tavLst>
                                        <p:tav tm="0">
                                          <p:val>
                                            <p:strVal val="#ppt_y-.1"/>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nodeType="clickEffect">
                                  <p:stCondLst>
                                    <p:cond delay="0"/>
                                  </p:stCondLst>
                                  <p:childTnLst>
                                    <p:set>
                                      <p:cBhvr>
                                        <p:cTn id="25" dur="1" fill="hold">
                                          <p:stCondLst>
                                            <p:cond delay="0"/>
                                          </p:stCondLst>
                                        </p:cTn>
                                        <p:tgtEl>
                                          <p:spTgt spid="2173958"/>
                                        </p:tgtEl>
                                        <p:attrNameLst>
                                          <p:attrName>style.visibility</p:attrName>
                                        </p:attrNameLst>
                                      </p:cBhvr>
                                      <p:to>
                                        <p:strVal val="visible"/>
                                      </p:to>
                                    </p:set>
                                    <p:animEffect transition="in" filter="fade">
                                      <p:cBhvr>
                                        <p:cTn id="26" dur="2000"/>
                                        <p:tgtEl>
                                          <p:spTgt spid="2173958"/>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nodeType="clickEffect">
                                  <p:stCondLst>
                                    <p:cond delay="0"/>
                                  </p:stCondLst>
                                  <p:childTnLst>
                                    <p:set>
                                      <p:cBhvr>
                                        <p:cTn id="30" dur="1" fill="hold">
                                          <p:stCondLst>
                                            <p:cond delay="0"/>
                                          </p:stCondLst>
                                        </p:cTn>
                                        <p:tgtEl>
                                          <p:spTgt spid="2173961"/>
                                        </p:tgtEl>
                                        <p:attrNameLst>
                                          <p:attrName>style.visibility</p:attrName>
                                        </p:attrNameLst>
                                      </p:cBhvr>
                                      <p:to>
                                        <p:strVal val="visible"/>
                                      </p:to>
                                    </p:set>
                                    <p:animEffect transition="in" filter="fade">
                                      <p:cBhvr>
                                        <p:cTn id="31" dur="2000"/>
                                        <p:tgtEl>
                                          <p:spTgt spid="2173961"/>
                                        </p:tgtEl>
                                      </p:cBhvr>
                                    </p:animEffect>
                                  </p:childTnLst>
                                </p:cTn>
                              </p:par>
                            </p:childTnLst>
                          </p:cTn>
                        </p:par>
                        <p:par>
                          <p:cTn id="32" fill="hold" nodeType="afterGroup">
                            <p:stCondLst>
                              <p:cond delay="2000"/>
                            </p:stCondLst>
                            <p:childTnLst>
                              <p:par>
                                <p:cTn id="33" presetID="1" presetClass="entr" presetSubtype="0" fill="hold" grpId="0" nodeType="afterEffect">
                                  <p:stCondLst>
                                    <p:cond delay="0"/>
                                  </p:stCondLst>
                                  <p:childTnLst>
                                    <p:set>
                                      <p:cBhvr>
                                        <p:cTn id="34" dur="1" fill="hold">
                                          <p:stCondLst>
                                            <p:cond delay="0"/>
                                          </p:stCondLst>
                                        </p:cTn>
                                        <p:tgtEl>
                                          <p:spTgt spid="2173956">
                                            <p:txEl>
                                              <p:pRg st="5" end="5"/>
                                            </p:txEl>
                                          </p:spTgt>
                                        </p:tgtEl>
                                        <p:attrNameLst>
                                          <p:attrName>style.visibility</p:attrName>
                                        </p:attrNameLst>
                                      </p:cBhvr>
                                      <p:to>
                                        <p:strVal val="visible"/>
                                      </p:to>
                                    </p:set>
                                  </p:childTnLst>
                                </p:cTn>
                              </p:par>
                            </p:childTnLst>
                          </p:cTn>
                        </p:par>
                        <p:par>
                          <p:cTn id="35" fill="hold" nodeType="afterGroup">
                            <p:stCondLst>
                              <p:cond delay="2000"/>
                            </p:stCondLst>
                            <p:childTnLst>
                              <p:par>
                                <p:cTn id="36" presetID="1" presetClass="entr" presetSubtype="0" fill="hold" grpId="0" nodeType="afterEffect">
                                  <p:stCondLst>
                                    <p:cond delay="0"/>
                                  </p:stCondLst>
                                  <p:childTnLst>
                                    <p:set>
                                      <p:cBhvr>
                                        <p:cTn id="37" dur="1" fill="hold">
                                          <p:stCondLst>
                                            <p:cond delay="0"/>
                                          </p:stCondLst>
                                        </p:cTn>
                                        <p:tgtEl>
                                          <p:spTgt spid="2173956">
                                            <p:txEl>
                                              <p:pRg st="6" end="6"/>
                                            </p:txEl>
                                          </p:spTgt>
                                        </p:tgtEl>
                                        <p:attrNameLst>
                                          <p:attrName>style.visibility</p:attrName>
                                        </p:attrNameLst>
                                      </p:cBhvr>
                                      <p:to>
                                        <p:strVal val="visible"/>
                                      </p:to>
                                    </p:set>
                                  </p:childTnLst>
                                </p:cTn>
                              </p:par>
                            </p:childTnLst>
                          </p:cTn>
                        </p:par>
                        <p:par>
                          <p:cTn id="38" fill="hold" nodeType="afterGroup">
                            <p:stCondLst>
                              <p:cond delay="2000"/>
                            </p:stCondLst>
                            <p:childTnLst>
                              <p:par>
                                <p:cTn id="39" presetID="1" presetClass="entr" presetSubtype="0" fill="hold" grpId="0" nodeType="afterEffect">
                                  <p:stCondLst>
                                    <p:cond delay="0"/>
                                  </p:stCondLst>
                                  <p:childTnLst>
                                    <p:set>
                                      <p:cBhvr>
                                        <p:cTn id="40" dur="1" fill="hold">
                                          <p:stCondLst>
                                            <p:cond delay="0"/>
                                          </p:stCondLst>
                                        </p:cTn>
                                        <p:tgtEl>
                                          <p:spTgt spid="2173956">
                                            <p:txEl>
                                              <p:pRg st="7" end="7"/>
                                            </p:txEl>
                                          </p:spTgt>
                                        </p:tgtEl>
                                        <p:attrNameLst>
                                          <p:attrName>style.visibility</p:attrName>
                                        </p:attrNameLst>
                                      </p:cBhvr>
                                      <p:to>
                                        <p:strVal val="visible"/>
                                      </p:to>
                                    </p:set>
                                  </p:childTnLst>
                                </p:cTn>
                              </p:par>
                              <p:par>
                                <p:cTn id="41" presetID="47" presetClass="entr" presetSubtype="0" fill="hold" nodeType="withEffect">
                                  <p:stCondLst>
                                    <p:cond delay="0"/>
                                  </p:stCondLst>
                                  <p:childTnLst>
                                    <p:set>
                                      <p:cBhvr>
                                        <p:cTn id="42" dur="1" fill="hold">
                                          <p:stCondLst>
                                            <p:cond delay="0"/>
                                          </p:stCondLst>
                                        </p:cTn>
                                        <p:tgtEl>
                                          <p:spTgt spid="2173954"/>
                                        </p:tgtEl>
                                        <p:attrNameLst>
                                          <p:attrName>style.visibility</p:attrName>
                                        </p:attrNameLst>
                                      </p:cBhvr>
                                      <p:to>
                                        <p:strVal val="visible"/>
                                      </p:to>
                                    </p:set>
                                    <p:animEffect transition="in" filter="fade">
                                      <p:cBhvr>
                                        <p:cTn id="43" dur="1000"/>
                                        <p:tgtEl>
                                          <p:spTgt spid="2173954"/>
                                        </p:tgtEl>
                                      </p:cBhvr>
                                    </p:animEffect>
                                    <p:anim calcmode="lin" valueType="num">
                                      <p:cBhvr>
                                        <p:cTn id="44" dur="1000" fill="hold"/>
                                        <p:tgtEl>
                                          <p:spTgt spid="2173954"/>
                                        </p:tgtEl>
                                        <p:attrNameLst>
                                          <p:attrName>ppt_x</p:attrName>
                                        </p:attrNameLst>
                                      </p:cBhvr>
                                      <p:tavLst>
                                        <p:tav tm="0">
                                          <p:val>
                                            <p:strVal val="#ppt_x"/>
                                          </p:val>
                                        </p:tav>
                                        <p:tav tm="100000">
                                          <p:val>
                                            <p:strVal val="#ppt_x"/>
                                          </p:val>
                                        </p:tav>
                                      </p:tavLst>
                                    </p:anim>
                                    <p:anim calcmode="lin" valueType="num">
                                      <p:cBhvr>
                                        <p:cTn id="45" dur="1000" fill="hold"/>
                                        <p:tgtEl>
                                          <p:spTgt spid="2173954"/>
                                        </p:tgtEl>
                                        <p:attrNameLst>
                                          <p:attrName>ppt_y</p:attrName>
                                        </p:attrNameLst>
                                      </p:cBhvr>
                                      <p:tavLst>
                                        <p:tav tm="0">
                                          <p:val>
                                            <p:strVal val="#ppt_y-.1"/>
                                          </p:val>
                                        </p:tav>
                                        <p:tav tm="100000">
                                          <p:val>
                                            <p:strVal val="#ppt_y"/>
                                          </p:val>
                                        </p:tav>
                                      </p:tavLst>
                                    </p:anim>
                                  </p:childTnLst>
                                </p:cTn>
                              </p:par>
                            </p:childTnLst>
                          </p:cTn>
                        </p:par>
                      </p:childTnLst>
                    </p:cTn>
                  </p:par>
                  <p:par>
                    <p:cTn id="46" fill="hold" nodeType="clickPar">
                      <p:stCondLst>
                        <p:cond delay="indefinite"/>
                      </p:stCondLst>
                      <p:childTnLst>
                        <p:par>
                          <p:cTn id="47" fill="hold" nodeType="withGroup">
                            <p:stCondLst>
                              <p:cond delay="0"/>
                            </p:stCondLst>
                            <p:childTnLst>
                              <p:par>
                                <p:cTn id="48" presetID="10" presetClass="entr" presetSubtype="0" fill="hold" nodeType="clickEffect">
                                  <p:stCondLst>
                                    <p:cond delay="0"/>
                                  </p:stCondLst>
                                  <p:childTnLst>
                                    <p:set>
                                      <p:cBhvr>
                                        <p:cTn id="49" dur="1" fill="hold">
                                          <p:stCondLst>
                                            <p:cond delay="0"/>
                                          </p:stCondLst>
                                        </p:cTn>
                                        <p:tgtEl>
                                          <p:spTgt spid="2173959"/>
                                        </p:tgtEl>
                                        <p:attrNameLst>
                                          <p:attrName>style.visibility</p:attrName>
                                        </p:attrNameLst>
                                      </p:cBhvr>
                                      <p:to>
                                        <p:strVal val="visible"/>
                                      </p:to>
                                    </p:set>
                                    <p:animEffect transition="in" filter="fade">
                                      <p:cBhvr>
                                        <p:cTn id="50" dur="2000"/>
                                        <p:tgtEl>
                                          <p:spTgt spid="21739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3956" grpId="0" build="p"/>
    </p:bldLst>
  </p:timing>
</p:sld>
</file>

<file path=ppt/slides/slide2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176003" name="Freeform 3"/>
          <p:cNvSpPr>
            <a:spLocks/>
          </p:cNvSpPr>
          <p:nvPr/>
        </p:nvSpPr>
        <p:spPr bwMode="auto">
          <a:xfrm>
            <a:off x="0" y="1858632"/>
            <a:ext cx="9142413" cy="4999368"/>
          </a:xfrm>
          <a:custGeom>
            <a:avLst/>
            <a:gdLst/>
            <a:ahLst/>
            <a:cxnLst>
              <a:cxn ang="0">
                <a:pos x="5535" y="1131"/>
              </a:cxn>
              <a:cxn ang="0">
                <a:pos x="5262" y="1602"/>
              </a:cxn>
              <a:cxn ang="0">
                <a:pos x="5007" y="1806"/>
              </a:cxn>
              <a:cxn ang="0">
                <a:pos x="4733" y="1748"/>
              </a:cxn>
              <a:cxn ang="0">
                <a:pos x="4469" y="1777"/>
              </a:cxn>
              <a:cxn ang="0">
                <a:pos x="4053" y="1865"/>
              </a:cxn>
              <a:cxn ang="0">
                <a:pos x="3696" y="2010"/>
              </a:cxn>
              <a:cxn ang="0">
                <a:pos x="3381" y="2453"/>
              </a:cxn>
              <a:cxn ang="0">
                <a:pos x="3158" y="3035"/>
              </a:cxn>
              <a:cxn ang="0">
                <a:pos x="2935" y="3684"/>
              </a:cxn>
              <a:cxn ang="0">
                <a:pos x="2538" y="4357"/>
              </a:cxn>
              <a:cxn ang="0">
                <a:pos x="2162" y="4532"/>
              </a:cxn>
              <a:cxn ang="0">
                <a:pos x="1817" y="4444"/>
              </a:cxn>
              <a:cxn ang="0">
                <a:pos x="1502" y="4709"/>
              </a:cxn>
              <a:cxn ang="0">
                <a:pos x="1309" y="5588"/>
              </a:cxn>
              <a:cxn ang="0">
                <a:pos x="1197" y="6290"/>
              </a:cxn>
              <a:cxn ang="0">
                <a:pos x="974" y="6936"/>
              </a:cxn>
              <a:cxn ang="0">
                <a:pos x="720" y="6995"/>
              </a:cxn>
              <a:cxn ang="0">
                <a:pos x="506" y="7403"/>
              </a:cxn>
              <a:cxn ang="0">
                <a:pos x="404" y="8372"/>
              </a:cxn>
              <a:cxn ang="0">
                <a:pos x="333" y="9251"/>
              </a:cxn>
              <a:cxn ang="0">
                <a:pos x="191" y="10570"/>
              </a:cxn>
              <a:cxn ang="0">
                <a:pos x="0" y="11187"/>
              </a:cxn>
              <a:cxn ang="0">
                <a:pos x="0" y="10952"/>
              </a:cxn>
              <a:cxn ang="0">
                <a:pos x="0" y="10689"/>
              </a:cxn>
              <a:cxn ang="0">
                <a:pos x="0" y="10218"/>
              </a:cxn>
              <a:cxn ang="0">
                <a:pos x="0" y="9604"/>
              </a:cxn>
              <a:cxn ang="0">
                <a:pos x="0" y="9106"/>
              </a:cxn>
              <a:cxn ang="0">
                <a:pos x="0" y="8489"/>
              </a:cxn>
              <a:cxn ang="0">
                <a:pos x="0" y="7699"/>
              </a:cxn>
              <a:cxn ang="0">
                <a:pos x="0" y="6523"/>
              </a:cxn>
              <a:cxn ang="0">
                <a:pos x="0" y="5353"/>
              </a:cxn>
              <a:cxn ang="0">
                <a:pos x="0" y="2627"/>
              </a:cxn>
              <a:cxn ang="0">
                <a:pos x="0" y="2071"/>
              </a:cxn>
              <a:cxn ang="0">
                <a:pos x="0" y="1658"/>
              </a:cxn>
              <a:cxn ang="0">
                <a:pos x="0" y="1221"/>
              </a:cxn>
              <a:cxn ang="0">
                <a:pos x="0" y="840"/>
              </a:cxn>
              <a:cxn ang="0">
                <a:pos x="0" y="458"/>
              </a:cxn>
              <a:cxn ang="0">
                <a:pos x="0" y="222"/>
              </a:cxn>
              <a:cxn ang="0">
                <a:pos x="0" y="0"/>
              </a:cxn>
              <a:cxn ang="0">
                <a:pos x="130" y="0"/>
              </a:cxn>
              <a:cxn ang="0">
                <a:pos x="302" y="0"/>
              </a:cxn>
              <a:cxn ang="0">
                <a:pos x="485" y="0"/>
              </a:cxn>
              <a:cxn ang="0">
                <a:pos x="699" y="0"/>
              </a:cxn>
              <a:cxn ang="0">
                <a:pos x="953" y="0"/>
              </a:cxn>
              <a:cxn ang="0">
                <a:pos x="1359" y="0"/>
              </a:cxn>
              <a:cxn ang="0">
                <a:pos x="1634" y="0"/>
              </a:cxn>
              <a:cxn ang="0">
                <a:pos x="1969" y="0"/>
              </a:cxn>
              <a:cxn ang="0">
                <a:pos x="2386" y="0"/>
              </a:cxn>
              <a:cxn ang="0">
                <a:pos x="2721" y="0"/>
              </a:cxn>
              <a:cxn ang="0">
                <a:pos x="3137" y="0"/>
              </a:cxn>
              <a:cxn ang="0">
                <a:pos x="3595" y="0"/>
              </a:cxn>
              <a:cxn ang="0">
                <a:pos x="4001" y="0"/>
              </a:cxn>
              <a:cxn ang="0">
                <a:pos x="4408" y="0"/>
              </a:cxn>
              <a:cxn ang="0">
                <a:pos x="4764" y="0"/>
              </a:cxn>
              <a:cxn ang="0">
                <a:pos x="5099" y="0"/>
              </a:cxn>
              <a:cxn ang="0">
                <a:pos x="5383" y="0"/>
              </a:cxn>
              <a:cxn ang="0">
                <a:pos x="5617" y="0"/>
              </a:cxn>
              <a:cxn ang="0">
                <a:pos x="5752" y="0"/>
              </a:cxn>
            </a:cxnLst>
            <a:rect l="0" t="0" r="r" b="b"/>
            <a:pathLst>
              <a:path w="5759" h="11187">
                <a:moveTo>
                  <a:pt x="5752" y="0"/>
                </a:moveTo>
                <a:lnTo>
                  <a:pt x="5759" y="135"/>
                </a:lnTo>
                <a:lnTo>
                  <a:pt x="5749" y="222"/>
                </a:lnTo>
                <a:lnTo>
                  <a:pt x="5638" y="840"/>
                </a:lnTo>
                <a:lnTo>
                  <a:pt x="5607" y="898"/>
                </a:lnTo>
                <a:lnTo>
                  <a:pt x="5587" y="985"/>
                </a:lnTo>
                <a:lnTo>
                  <a:pt x="5556" y="1046"/>
                </a:lnTo>
                <a:lnTo>
                  <a:pt x="5535" y="1131"/>
                </a:lnTo>
                <a:lnTo>
                  <a:pt x="5505" y="1192"/>
                </a:lnTo>
                <a:lnTo>
                  <a:pt x="5465" y="1277"/>
                </a:lnTo>
                <a:lnTo>
                  <a:pt x="5434" y="1308"/>
                </a:lnTo>
                <a:lnTo>
                  <a:pt x="5404" y="1367"/>
                </a:lnTo>
                <a:lnTo>
                  <a:pt x="5373" y="1428"/>
                </a:lnTo>
                <a:lnTo>
                  <a:pt x="5343" y="1483"/>
                </a:lnTo>
                <a:lnTo>
                  <a:pt x="5302" y="1544"/>
                </a:lnTo>
                <a:lnTo>
                  <a:pt x="5262" y="1602"/>
                </a:lnTo>
                <a:lnTo>
                  <a:pt x="5231" y="1658"/>
                </a:lnTo>
                <a:lnTo>
                  <a:pt x="5201" y="1690"/>
                </a:lnTo>
                <a:lnTo>
                  <a:pt x="5170" y="1719"/>
                </a:lnTo>
                <a:lnTo>
                  <a:pt x="5140" y="1748"/>
                </a:lnTo>
                <a:lnTo>
                  <a:pt x="5109" y="1777"/>
                </a:lnTo>
                <a:lnTo>
                  <a:pt x="5079" y="1806"/>
                </a:lnTo>
                <a:lnTo>
                  <a:pt x="5037" y="1806"/>
                </a:lnTo>
                <a:lnTo>
                  <a:pt x="5007" y="1806"/>
                </a:lnTo>
                <a:lnTo>
                  <a:pt x="4976" y="1806"/>
                </a:lnTo>
                <a:lnTo>
                  <a:pt x="4936" y="1777"/>
                </a:lnTo>
                <a:lnTo>
                  <a:pt x="4896" y="1777"/>
                </a:lnTo>
                <a:lnTo>
                  <a:pt x="4865" y="1777"/>
                </a:lnTo>
                <a:lnTo>
                  <a:pt x="4835" y="1777"/>
                </a:lnTo>
                <a:lnTo>
                  <a:pt x="4804" y="1748"/>
                </a:lnTo>
                <a:lnTo>
                  <a:pt x="4764" y="1748"/>
                </a:lnTo>
                <a:lnTo>
                  <a:pt x="4733" y="1748"/>
                </a:lnTo>
                <a:lnTo>
                  <a:pt x="4692" y="1748"/>
                </a:lnTo>
                <a:lnTo>
                  <a:pt x="4662" y="1748"/>
                </a:lnTo>
                <a:lnTo>
                  <a:pt x="4631" y="1748"/>
                </a:lnTo>
                <a:lnTo>
                  <a:pt x="4601" y="1748"/>
                </a:lnTo>
                <a:lnTo>
                  <a:pt x="4570" y="1777"/>
                </a:lnTo>
                <a:lnTo>
                  <a:pt x="4540" y="1777"/>
                </a:lnTo>
                <a:lnTo>
                  <a:pt x="4499" y="1777"/>
                </a:lnTo>
                <a:lnTo>
                  <a:pt x="4469" y="1777"/>
                </a:lnTo>
                <a:lnTo>
                  <a:pt x="4347" y="1777"/>
                </a:lnTo>
                <a:lnTo>
                  <a:pt x="4286" y="1806"/>
                </a:lnTo>
                <a:lnTo>
                  <a:pt x="4225" y="1835"/>
                </a:lnTo>
                <a:lnTo>
                  <a:pt x="4194" y="1835"/>
                </a:lnTo>
                <a:lnTo>
                  <a:pt x="4144" y="1835"/>
                </a:lnTo>
                <a:lnTo>
                  <a:pt x="4114" y="1865"/>
                </a:lnTo>
                <a:lnTo>
                  <a:pt x="4083" y="1865"/>
                </a:lnTo>
                <a:lnTo>
                  <a:pt x="4053" y="1865"/>
                </a:lnTo>
                <a:lnTo>
                  <a:pt x="4022" y="1865"/>
                </a:lnTo>
                <a:lnTo>
                  <a:pt x="3991" y="1894"/>
                </a:lnTo>
                <a:lnTo>
                  <a:pt x="3961" y="1894"/>
                </a:lnTo>
                <a:lnTo>
                  <a:pt x="3910" y="1925"/>
                </a:lnTo>
                <a:lnTo>
                  <a:pt x="3788" y="1955"/>
                </a:lnTo>
                <a:lnTo>
                  <a:pt x="3757" y="1981"/>
                </a:lnTo>
                <a:lnTo>
                  <a:pt x="3727" y="1981"/>
                </a:lnTo>
                <a:lnTo>
                  <a:pt x="3696" y="2010"/>
                </a:lnTo>
                <a:lnTo>
                  <a:pt x="3666" y="2039"/>
                </a:lnTo>
                <a:lnTo>
                  <a:pt x="3605" y="2100"/>
                </a:lnTo>
                <a:lnTo>
                  <a:pt x="3555" y="2156"/>
                </a:lnTo>
                <a:lnTo>
                  <a:pt x="3513" y="2217"/>
                </a:lnTo>
                <a:lnTo>
                  <a:pt x="3473" y="2275"/>
                </a:lnTo>
                <a:lnTo>
                  <a:pt x="3442" y="2333"/>
                </a:lnTo>
                <a:lnTo>
                  <a:pt x="3412" y="2362"/>
                </a:lnTo>
                <a:lnTo>
                  <a:pt x="3381" y="2453"/>
                </a:lnTo>
                <a:lnTo>
                  <a:pt x="3351" y="2508"/>
                </a:lnTo>
                <a:lnTo>
                  <a:pt x="3320" y="2598"/>
                </a:lnTo>
                <a:lnTo>
                  <a:pt x="3290" y="2686"/>
                </a:lnTo>
                <a:lnTo>
                  <a:pt x="3259" y="2744"/>
                </a:lnTo>
                <a:lnTo>
                  <a:pt x="3240" y="2834"/>
                </a:lnTo>
                <a:lnTo>
                  <a:pt x="3209" y="2890"/>
                </a:lnTo>
                <a:lnTo>
                  <a:pt x="3189" y="2980"/>
                </a:lnTo>
                <a:lnTo>
                  <a:pt x="3158" y="3035"/>
                </a:lnTo>
                <a:lnTo>
                  <a:pt x="3137" y="3125"/>
                </a:lnTo>
                <a:lnTo>
                  <a:pt x="3118" y="3213"/>
                </a:lnTo>
                <a:lnTo>
                  <a:pt x="3087" y="3271"/>
                </a:lnTo>
                <a:lnTo>
                  <a:pt x="3067" y="3361"/>
                </a:lnTo>
                <a:lnTo>
                  <a:pt x="3036" y="3448"/>
                </a:lnTo>
                <a:lnTo>
                  <a:pt x="3006" y="3507"/>
                </a:lnTo>
                <a:lnTo>
                  <a:pt x="2975" y="3594"/>
                </a:lnTo>
                <a:lnTo>
                  <a:pt x="2935" y="3684"/>
                </a:lnTo>
                <a:lnTo>
                  <a:pt x="2874" y="3801"/>
                </a:lnTo>
                <a:lnTo>
                  <a:pt x="2832" y="3888"/>
                </a:lnTo>
                <a:lnTo>
                  <a:pt x="2782" y="3975"/>
                </a:lnTo>
                <a:lnTo>
                  <a:pt x="2731" y="4034"/>
                </a:lnTo>
                <a:lnTo>
                  <a:pt x="2681" y="4121"/>
                </a:lnTo>
                <a:lnTo>
                  <a:pt x="2639" y="4211"/>
                </a:lnTo>
                <a:lnTo>
                  <a:pt x="2589" y="4267"/>
                </a:lnTo>
                <a:lnTo>
                  <a:pt x="2538" y="4357"/>
                </a:lnTo>
                <a:lnTo>
                  <a:pt x="2508" y="4386"/>
                </a:lnTo>
                <a:lnTo>
                  <a:pt x="2467" y="4415"/>
                </a:lnTo>
                <a:lnTo>
                  <a:pt x="2406" y="4473"/>
                </a:lnTo>
                <a:lnTo>
                  <a:pt x="2355" y="4502"/>
                </a:lnTo>
                <a:lnTo>
                  <a:pt x="2294" y="4502"/>
                </a:lnTo>
                <a:lnTo>
                  <a:pt x="2254" y="4532"/>
                </a:lnTo>
                <a:lnTo>
                  <a:pt x="2213" y="4532"/>
                </a:lnTo>
                <a:lnTo>
                  <a:pt x="2162" y="4532"/>
                </a:lnTo>
                <a:lnTo>
                  <a:pt x="2132" y="4532"/>
                </a:lnTo>
                <a:lnTo>
                  <a:pt x="2081" y="4502"/>
                </a:lnTo>
                <a:lnTo>
                  <a:pt x="2040" y="4502"/>
                </a:lnTo>
                <a:lnTo>
                  <a:pt x="2000" y="4473"/>
                </a:lnTo>
                <a:lnTo>
                  <a:pt x="1949" y="4444"/>
                </a:lnTo>
                <a:lnTo>
                  <a:pt x="1908" y="4444"/>
                </a:lnTo>
                <a:lnTo>
                  <a:pt x="1857" y="4444"/>
                </a:lnTo>
                <a:lnTo>
                  <a:pt x="1817" y="4444"/>
                </a:lnTo>
                <a:lnTo>
                  <a:pt x="1766" y="4444"/>
                </a:lnTo>
                <a:lnTo>
                  <a:pt x="1735" y="4444"/>
                </a:lnTo>
                <a:lnTo>
                  <a:pt x="1705" y="4473"/>
                </a:lnTo>
                <a:lnTo>
                  <a:pt x="1654" y="4502"/>
                </a:lnTo>
                <a:lnTo>
                  <a:pt x="1603" y="4563"/>
                </a:lnTo>
                <a:lnTo>
                  <a:pt x="1563" y="4619"/>
                </a:lnTo>
                <a:lnTo>
                  <a:pt x="1532" y="4648"/>
                </a:lnTo>
                <a:lnTo>
                  <a:pt x="1502" y="4709"/>
                </a:lnTo>
                <a:lnTo>
                  <a:pt x="1471" y="4794"/>
                </a:lnTo>
                <a:lnTo>
                  <a:pt x="1451" y="4913"/>
                </a:lnTo>
                <a:lnTo>
                  <a:pt x="1420" y="5030"/>
                </a:lnTo>
                <a:lnTo>
                  <a:pt x="1390" y="5175"/>
                </a:lnTo>
                <a:lnTo>
                  <a:pt x="1369" y="5265"/>
                </a:lnTo>
                <a:lnTo>
                  <a:pt x="1349" y="5382"/>
                </a:lnTo>
                <a:lnTo>
                  <a:pt x="1329" y="5472"/>
                </a:lnTo>
                <a:lnTo>
                  <a:pt x="1309" y="5588"/>
                </a:lnTo>
                <a:lnTo>
                  <a:pt x="1298" y="5673"/>
                </a:lnTo>
                <a:lnTo>
                  <a:pt x="1288" y="5763"/>
                </a:lnTo>
                <a:lnTo>
                  <a:pt x="1279" y="5851"/>
                </a:lnTo>
                <a:lnTo>
                  <a:pt x="1268" y="5941"/>
                </a:lnTo>
                <a:lnTo>
                  <a:pt x="1248" y="6025"/>
                </a:lnTo>
                <a:lnTo>
                  <a:pt x="1227" y="6115"/>
                </a:lnTo>
                <a:lnTo>
                  <a:pt x="1207" y="6203"/>
                </a:lnTo>
                <a:lnTo>
                  <a:pt x="1197" y="6290"/>
                </a:lnTo>
                <a:lnTo>
                  <a:pt x="1176" y="6378"/>
                </a:lnTo>
                <a:lnTo>
                  <a:pt x="1166" y="6468"/>
                </a:lnTo>
                <a:lnTo>
                  <a:pt x="1136" y="6552"/>
                </a:lnTo>
                <a:lnTo>
                  <a:pt x="1115" y="6642"/>
                </a:lnTo>
                <a:lnTo>
                  <a:pt x="1096" y="6730"/>
                </a:lnTo>
                <a:lnTo>
                  <a:pt x="1065" y="6788"/>
                </a:lnTo>
                <a:lnTo>
                  <a:pt x="1024" y="6876"/>
                </a:lnTo>
                <a:lnTo>
                  <a:pt x="974" y="6936"/>
                </a:lnTo>
                <a:lnTo>
                  <a:pt x="943" y="6995"/>
                </a:lnTo>
                <a:lnTo>
                  <a:pt x="913" y="7024"/>
                </a:lnTo>
                <a:lnTo>
                  <a:pt x="882" y="7024"/>
                </a:lnTo>
                <a:lnTo>
                  <a:pt x="842" y="7024"/>
                </a:lnTo>
                <a:lnTo>
                  <a:pt x="811" y="7024"/>
                </a:lnTo>
                <a:lnTo>
                  <a:pt x="781" y="6995"/>
                </a:lnTo>
                <a:lnTo>
                  <a:pt x="750" y="6995"/>
                </a:lnTo>
                <a:lnTo>
                  <a:pt x="720" y="6995"/>
                </a:lnTo>
                <a:lnTo>
                  <a:pt x="689" y="7024"/>
                </a:lnTo>
                <a:lnTo>
                  <a:pt x="659" y="7024"/>
                </a:lnTo>
                <a:lnTo>
                  <a:pt x="628" y="7050"/>
                </a:lnTo>
                <a:lnTo>
                  <a:pt x="598" y="7082"/>
                </a:lnTo>
                <a:lnTo>
                  <a:pt x="567" y="7111"/>
                </a:lnTo>
                <a:lnTo>
                  <a:pt x="546" y="7201"/>
                </a:lnTo>
                <a:lnTo>
                  <a:pt x="516" y="7318"/>
                </a:lnTo>
                <a:lnTo>
                  <a:pt x="506" y="7403"/>
                </a:lnTo>
                <a:lnTo>
                  <a:pt x="485" y="7580"/>
                </a:lnTo>
                <a:lnTo>
                  <a:pt x="465" y="7699"/>
                </a:lnTo>
                <a:lnTo>
                  <a:pt x="455" y="7784"/>
                </a:lnTo>
                <a:lnTo>
                  <a:pt x="445" y="7874"/>
                </a:lnTo>
                <a:lnTo>
                  <a:pt x="445" y="7961"/>
                </a:lnTo>
                <a:lnTo>
                  <a:pt x="424" y="8107"/>
                </a:lnTo>
                <a:lnTo>
                  <a:pt x="415" y="8197"/>
                </a:lnTo>
                <a:lnTo>
                  <a:pt x="404" y="8372"/>
                </a:lnTo>
                <a:lnTo>
                  <a:pt x="384" y="8547"/>
                </a:lnTo>
                <a:lnTo>
                  <a:pt x="384" y="8634"/>
                </a:lnTo>
                <a:lnTo>
                  <a:pt x="373" y="8753"/>
                </a:lnTo>
                <a:lnTo>
                  <a:pt x="363" y="8899"/>
                </a:lnTo>
                <a:lnTo>
                  <a:pt x="354" y="8986"/>
                </a:lnTo>
                <a:lnTo>
                  <a:pt x="344" y="9076"/>
                </a:lnTo>
                <a:lnTo>
                  <a:pt x="344" y="9161"/>
                </a:lnTo>
                <a:lnTo>
                  <a:pt x="333" y="9251"/>
                </a:lnTo>
                <a:lnTo>
                  <a:pt x="323" y="9368"/>
                </a:lnTo>
                <a:lnTo>
                  <a:pt x="313" y="9458"/>
                </a:lnTo>
                <a:lnTo>
                  <a:pt x="302" y="9574"/>
                </a:lnTo>
                <a:lnTo>
                  <a:pt x="283" y="9749"/>
                </a:lnTo>
                <a:lnTo>
                  <a:pt x="262" y="10101"/>
                </a:lnTo>
                <a:lnTo>
                  <a:pt x="241" y="10247"/>
                </a:lnTo>
                <a:lnTo>
                  <a:pt x="211" y="10422"/>
                </a:lnTo>
                <a:lnTo>
                  <a:pt x="191" y="10570"/>
                </a:lnTo>
                <a:lnTo>
                  <a:pt x="171" y="10719"/>
                </a:lnTo>
                <a:lnTo>
                  <a:pt x="140" y="10835"/>
                </a:lnTo>
                <a:lnTo>
                  <a:pt x="110" y="10920"/>
                </a:lnTo>
                <a:lnTo>
                  <a:pt x="79" y="11010"/>
                </a:lnTo>
                <a:lnTo>
                  <a:pt x="49" y="11071"/>
                </a:lnTo>
                <a:lnTo>
                  <a:pt x="18" y="11126"/>
                </a:lnTo>
                <a:lnTo>
                  <a:pt x="0" y="11156"/>
                </a:lnTo>
                <a:lnTo>
                  <a:pt x="0" y="11187"/>
                </a:lnTo>
                <a:lnTo>
                  <a:pt x="0" y="11156"/>
                </a:lnTo>
                <a:lnTo>
                  <a:pt x="0" y="11126"/>
                </a:lnTo>
                <a:lnTo>
                  <a:pt x="0" y="11097"/>
                </a:lnTo>
                <a:lnTo>
                  <a:pt x="0" y="11071"/>
                </a:lnTo>
                <a:lnTo>
                  <a:pt x="0" y="11039"/>
                </a:lnTo>
                <a:lnTo>
                  <a:pt x="0" y="11010"/>
                </a:lnTo>
                <a:lnTo>
                  <a:pt x="0" y="10981"/>
                </a:lnTo>
                <a:lnTo>
                  <a:pt x="0" y="10952"/>
                </a:lnTo>
                <a:lnTo>
                  <a:pt x="0" y="10920"/>
                </a:lnTo>
                <a:lnTo>
                  <a:pt x="0" y="10893"/>
                </a:lnTo>
                <a:lnTo>
                  <a:pt x="0" y="10864"/>
                </a:lnTo>
                <a:lnTo>
                  <a:pt x="0" y="10835"/>
                </a:lnTo>
                <a:lnTo>
                  <a:pt x="0" y="10803"/>
                </a:lnTo>
                <a:lnTo>
                  <a:pt x="0" y="10745"/>
                </a:lnTo>
                <a:lnTo>
                  <a:pt x="0" y="10719"/>
                </a:lnTo>
                <a:lnTo>
                  <a:pt x="0" y="10689"/>
                </a:lnTo>
                <a:lnTo>
                  <a:pt x="0" y="10629"/>
                </a:lnTo>
                <a:lnTo>
                  <a:pt x="0" y="10599"/>
                </a:lnTo>
                <a:lnTo>
                  <a:pt x="0" y="10541"/>
                </a:lnTo>
                <a:lnTo>
                  <a:pt x="0" y="10512"/>
                </a:lnTo>
                <a:lnTo>
                  <a:pt x="0" y="10422"/>
                </a:lnTo>
                <a:lnTo>
                  <a:pt x="0" y="10393"/>
                </a:lnTo>
                <a:lnTo>
                  <a:pt x="0" y="10276"/>
                </a:lnTo>
                <a:lnTo>
                  <a:pt x="0" y="10218"/>
                </a:lnTo>
                <a:lnTo>
                  <a:pt x="0" y="10131"/>
                </a:lnTo>
                <a:lnTo>
                  <a:pt x="0" y="10041"/>
                </a:lnTo>
                <a:lnTo>
                  <a:pt x="0" y="9956"/>
                </a:lnTo>
                <a:lnTo>
                  <a:pt x="0" y="9895"/>
                </a:lnTo>
                <a:lnTo>
                  <a:pt x="0" y="9778"/>
                </a:lnTo>
                <a:lnTo>
                  <a:pt x="0" y="9720"/>
                </a:lnTo>
                <a:lnTo>
                  <a:pt x="0" y="9662"/>
                </a:lnTo>
                <a:lnTo>
                  <a:pt x="0" y="9604"/>
                </a:lnTo>
                <a:lnTo>
                  <a:pt x="0" y="9543"/>
                </a:lnTo>
                <a:lnTo>
                  <a:pt x="0" y="9458"/>
                </a:lnTo>
                <a:lnTo>
                  <a:pt x="0" y="9426"/>
                </a:lnTo>
                <a:lnTo>
                  <a:pt x="0" y="9339"/>
                </a:lnTo>
                <a:lnTo>
                  <a:pt x="0" y="9312"/>
                </a:lnTo>
                <a:lnTo>
                  <a:pt x="0" y="9222"/>
                </a:lnTo>
                <a:lnTo>
                  <a:pt x="0" y="9193"/>
                </a:lnTo>
                <a:lnTo>
                  <a:pt x="0" y="9106"/>
                </a:lnTo>
                <a:lnTo>
                  <a:pt x="0" y="9045"/>
                </a:lnTo>
                <a:lnTo>
                  <a:pt x="0" y="8986"/>
                </a:lnTo>
                <a:lnTo>
                  <a:pt x="0" y="8928"/>
                </a:lnTo>
                <a:lnTo>
                  <a:pt x="0" y="8841"/>
                </a:lnTo>
                <a:lnTo>
                  <a:pt x="0" y="8753"/>
                </a:lnTo>
                <a:lnTo>
                  <a:pt x="0" y="8663"/>
                </a:lnTo>
                <a:lnTo>
                  <a:pt x="0" y="8579"/>
                </a:lnTo>
                <a:lnTo>
                  <a:pt x="0" y="8489"/>
                </a:lnTo>
                <a:lnTo>
                  <a:pt x="0" y="8433"/>
                </a:lnTo>
                <a:lnTo>
                  <a:pt x="0" y="8314"/>
                </a:lnTo>
                <a:lnTo>
                  <a:pt x="0" y="8226"/>
                </a:lnTo>
                <a:lnTo>
                  <a:pt x="0" y="8107"/>
                </a:lnTo>
                <a:lnTo>
                  <a:pt x="0" y="8020"/>
                </a:lnTo>
                <a:lnTo>
                  <a:pt x="0" y="7903"/>
                </a:lnTo>
                <a:lnTo>
                  <a:pt x="0" y="7816"/>
                </a:lnTo>
                <a:lnTo>
                  <a:pt x="0" y="7699"/>
                </a:lnTo>
                <a:lnTo>
                  <a:pt x="0" y="7609"/>
                </a:lnTo>
                <a:lnTo>
                  <a:pt x="0" y="7493"/>
                </a:lnTo>
                <a:lnTo>
                  <a:pt x="0" y="7403"/>
                </a:lnTo>
                <a:lnTo>
                  <a:pt x="0" y="7111"/>
                </a:lnTo>
                <a:lnTo>
                  <a:pt x="0" y="7024"/>
                </a:lnTo>
                <a:lnTo>
                  <a:pt x="0" y="6730"/>
                </a:lnTo>
                <a:lnTo>
                  <a:pt x="0" y="6642"/>
                </a:lnTo>
                <a:lnTo>
                  <a:pt x="0" y="6523"/>
                </a:lnTo>
                <a:lnTo>
                  <a:pt x="0" y="6439"/>
                </a:lnTo>
                <a:lnTo>
                  <a:pt x="0" y="6145"/>
                </a:lnTo>
                <a:lnTo>
                  <a:pt x="0" y="6057"/>
                </a:lnTo>
                <a:lnTo>
                  <a:pt x="0" y="5941"/>
                </a:lnTo>
                <a:lnTo>
                  <a:pt x="0" y="5851"/>
                </a:lnTo>
                <a:lnTo>
                  <a:pt x="0" y="5559"/>
                </a:lnTo>
                <a:lnTo>
                  <a:pt x="0" y="5472"/>
                </a:lnTo>
                <a:lnTo>
                  <a:pt x="0" y="5353"/>
                </a:lnTo>
                <a:lnTo>
                  <a:pt x="0" y="5265"/>
                </a:lnTo>
                <a:lnTo>
                  <a:pt x="0" y="3067"/>
                </a:lnTo>
                <a:lnTo>
                  <a:pt x="0" y="2980"/>
                </a:lnTo>
                <a:lnTo>
                  <a:pt x="0" y="2919"/>
                </a:lnTo>
                <a:lnTo>
                  <a:pt x="0" y="2834"/>
                </a:lnTo>
                <a:lnTo>
                  <a:pt x="0" y="2773"/>
                </a:lnTo>
                <a:lnTo>
                  <a:pt x="0" y="2686"/>
                </a:lnTo>
                <a:lnTo>
                  <a:pt x="0" y="2627"/>
                </a:lnTo>
                <a:lnTo>
                  <a:pt x="0" y="2537"/>
                </a:lnTo>
                <a:lnTo>
                  <a:pt x="0" y="2482"/>
                </a:lnTo>
                <a:lnTo>
                  <a:pt x="0" y="2392"/>
                </a:lnTo>
                <a:lnTo>
                  <a:pt x="0" y="2362"/>
                </a:lnTo>
                <a:lnTo>
                  <a:pt x="0" y="2275"/>
                </a:lnTo>
                <a:lnTo>
                  <a:pt x="0" y="2217"/>
                </a:lnTo>
                <a:lnTo>
                  <a:pt x="0" y="2129"/>
                </a:lnTo>
                <a:lnTo>
                  <a:pt x="0" y="2071"/>
                </a:lnTo>
                <a:lnTo>
                  <a:pt x="0" y="1981"/>
                </a:lnTo>
                <a:lnTo>
                  <a:pt x="0" y="1925"/>
                </a:lnTo>
                <a:lnTo>
                  <a:pt x="0" y="1865"/>
                </a:lnTo>
                <a:lnTo>
                  <a:pt x="0" y="1835"/>
                </a:lnTo>
                <a:lnTo>
                  <a:pt x="0" y="1777"/>
                </a:lnTo>
                <a:lnTo>
                  <a:pt x="0" y="1748"/>
                </a:lnTo>
                <a:lnTo>
                  <a:pt x="0" y="1690"/>
                </a:lnTo>
                <a:lnTo>
                  <a:pt x="0" y="1658"/>
                </a:lnTo>
                <a:lnTo>
                  <a:pt x="0" y="1602"/>
                </a:lnTo>
                <a:lnTo>
                  <a:pt x="0" y="1573"/>
                </a:lnTo>
                <a:lnTo>
                  <a:pt x="0" y="1483"/>
                </a:lnTo>
                <a:lnTo>
                  <a:pt x="0" y="1454"/>
                </a:lnTo>
                <a:lnTo>
                  <a:pt x="0" y="1367"/>
                </a:lnTo>
                <a:lnTo>
                  <a:pt x="0" y="1338"/>
                </a:lnTo>
                <a:lnTo>
                  <a:pt x="0" y="1250"/>
                </a:lnTo>
                <a:lnTo>
                  <a:pt x="0" y="1221"/>
                </a:lnTo>
                <a:lnTo>
                  <a:pt x="0" y="1131"/>
                </a:lnTo>
                <a:lnTo>
                  <a:pt x="0" y="1102"/>
                </a:lnTo>
                <a:lnTo>
                  <a:pt x="0" y="1046"/>
                </a:lnTo>
                <a:lnTo>
                  <a:pt x="0" y="1014"/>
                </a:lnTo>
                <a:lnTo>
                  <a:pt x="0" y="956"/>
                </a:lnTo>
                <a:lnTo>
                  <a:pt x="0" y="927"/>
                </a:lnTo>
                <a:lnTo>
                  <a:pt x="0" y="869"/>
                </a:lnTo>
                <a:lnTo>
                  <a:pt x="0" y="840"/>
                </a:lnTo>
                <a:lnTo>
                  <a:pt x="0" y="779"/>
                </a:lnTo>
                <a:lnTo>
                  <a:pt x="0" y="723"/>
                </a:lnTo>
                <a:lnTo>
                  <a:pt x="0" y="694"/>
                </a:lnTo>
                <a:lnTo>
                  <a:pt x="0" y="633"/>
                </a:lnTo>
                <a:lnTo>
                  <a:pt x="0" y="604"/>
                </a:lnTo>
                <a:lnTo>
                  <a:pt x="0" y="548"/>
                </a:lnTo>
                <a:lnTo>
                  <a:pt x="0" y="516"/>
                </a:lnTo>
                <a:lnTo>
                  <a:pt x="0" y="458"/>
                </a:lnTo>
                <a:lnTo>
                  <a:pt x="0" y="429"/>
                </a:lnTo>
                <a:lnTo>
                  <a:pt x="0" y="397"/>
                </a:lnTo>
                <a:lnTo>
                  <a:pt x="0" y="371"/>
                </a:lnTo>
                <a:lnTo>
                  <a:pt x="0" y="342"/>
                </a:lnTo>
                <a:lnTo>
                  <a:pt x="0" y="313"/>
                </a:lnTo>
                <a:lnTo>
                  <a:pt x="0" y="281"/>
                </a:lnTo>
                <a:lnTo>
                  <a:pt x="0" y="252"/>
                </a:lnTo>
                <a:lnTo>
                  <a:pt x="0" y="222"/>
                </a:lnTo>
                <a:lnTo>
                  <a:pt x="0" y="196"/>
                </a:lnTo>
                <a:lnTo>
                  <a:pt x="0" y="167"/>
                </a:lnTo>
                <a:lnTo>
                  <a:pt x="0" y="135"/>
                </a:lnTo>
                <a:lnTo>
                  <a:pt x="0" y="106"/>
                </a:lnTo>
                <a:lnTo>
                  <a:pt x="0" y="77"/>
                </a:lnTo>
                <a:lnTo>
                  <a:pt x="0" y="48"/>
                </a:lnTo>
                <a:lnTo>
                  <a:pt x="0" y="19"/>
                </a:lnTo>
                <a:lnTo>
                  <a:pt x="0" y="0"/>
                </a:lnTo>
                <a:lnTo>
                  <a:pt x="8" y="0"/>
                </a:lnTo>
                <a:lnTo>
                  <a:pt x="18" y="0"/>
                </a:lnTo>
                <a:lnTo>
                  <a:pt x="39" y="0"/>
                </a:lnTo>
                <a:lnTo>
                  <a:pt x="49" y="0"/>
                </a:lnTo>
                <a:lnTo>
                  <a:pt x="69" y="0"/>
                </a:lnTo>
                <a:lnTo>
                  <a:pt x="89" y="0"/>
                </a:lnTo>
                <a:lnTo>
                  <a:pt x="110" y="0"/>
                </a:lnTo>
                <a:lnTo>
                  <a:pt x="130" y="0"/>
                </a:lnTo>
                <a:lnTo>
                  <a:pt x="161" y="0"/>
                </a:lnTo>
                <a:lnTo>
                  <a:pt x="180" y="0"/>
                </a:lnTo>
                <a:lnTo>
                  <a:pt x="201" y="0"/>
                </a:lnTo>
                <a:lnTo>
                  <a:pt x="211" y="0"/>
                </a:lnTo>
                <a:lnTo>
                  <a:pt x="241" y="0"/>
                </a:lnTo>
                <a:lnTo>
                  <a:pt x="252" y="0"/>
                </a:lnTo>
                <a:lnTo>
                  <a:pt x="272" y="0"/>
                </a:lnTo>
                <a:lnTo>
                  <a:pt x="302" y="0"/>
                </a:lnTo>
                <a:lnTo>
                  <a:pt x="323" y="0"/>
                </a:lnTo>
                <a:lnTo>
                  <a:pt x="344" y="0"/>
                </a:lnTo>
                <a:lnTo>
                  <a:pt x="363" y="0"/>
                </a:lnTo>
                <a:lnTo>
                  <a:pt x="394" y="0"/>
                </a:lnTo>
                <a:lnTo>
                  <a:pt x="415" y="0"/>
                </a:lnTo>
                <a:lnTo>
                  <a:pt x="434" y="0"/>
                </a:lnTo>
                <a:lnTo>
                  <a:pt x="465" y="0"/>
                </a:lnTo>
                <a:lnTo>
                  <a:pt x="485" y="0"/>
                </a:lnTo>
                <a:lnTo>
                  <a:pt x="526" y="0"/>
                </a:lnTo>
                <a:lnTo>
                  <a:pt x="546" y="0"/>
                </a:lnTo>
                <a:lnTo>
                  <a:pt x="577" y="0"/>
                </a:lnTo>
                <a:lnTo>
                  <a:pt x="598" y="0"/>
                </a:lnTo>
                <a:lnTo>
                  <a:pt x="628" y="0"/>
                </a:lnTo>
                <a:lnTo>
                  <a:pt x="659" y="0"/>
                </a:lnTo>
                <a:lnTo>
                  <a:pt x="689" y="0"/>
                </a:lnTo>
                <a:lnTo>
                  <a:pt x="699" y="0"/>
                </a:lnTo>
                <a:lnTo>
                  <a:pt x="739" y="0"/>
                </a:lnTo>
                <a:lnTo>
                  <a:pt x="760" y="0"/>
                </a:lnTo>
                <a:lnTo>
                  <a:pt x="800" y="0"/>
                </a:lnTo>
                <a:lnTo>
                  <a:pt x="821" y="0"/>
                </a:lnTo>
                <a:lnTo>
                  <a:pt x="861" y="0"/>
                </a:lnTo>
                <a:lnTo>
                  <a:pt x="892" y="0"/>
                </a:lnTo>
                <a:lnTo>
                  <a:pt x="932" y="0"/>
                </a:lnTo>
                <a:lnTo>
                  <a:pt x="953" y="0"/>
                </a:lnTo>
                <a:lnTo>
                  <a:pt x="993" y="0"/>
                </a:lnTo>
                <a:lnTo>
                  <a:pt x="1024" y="0"/>
                </a:lnTo>
                <a:lnTo>
                  <a:pt x="1126" y="0"/>
                </a:lnTo>
                <a:lnTo>
                  <a:pt x="1136" y="0"/>
                </a:lnTo>
                <a:lnTo>
                  <a:pt x="1258" y="0"/>
                </a:lnTo>
                <a:lnTo>
                  <a:pt x="1288" y="0"/>
                </a:lnTo>
                <a:lnTo>
                  <a:pt x="1329" y="0"/>
                </a:lnTo>
                <a:lnTo>
                  <a:pt x="1359" y="0"/>
                </a:lnTo>
                <a:lnTo>
                  <a:pt x="1400" y="0"/>
                </a:lnTo>
                <a:lnTo>
                  <a:pt x="1430" y="0"/>
                </a:lnTo>
                <a:lnTo>
                  <a:pt x="1471" y="0"/>
                </a:lnTo>
                <a:lnTo>
                  <a:pt x="1502" y="0"/>
                </a:lnTo>
                <a:lnTo>
                  <a:pt x="1532" y="0"/>
                </a:lnTo>
                <a:lnTo>
                  <a:pt x="1563" y="0"/>
                </a:lnTo>
                <a:lnTo>
                  <a:pt x="1603" y="0"/>
                </a:lnTo>
                <a:lnTo>
                  <a:pt x="1634" y="0"/>
                </a:lnTo>
                <a:lnTo>
                  <a:pt x="1735" y="0"/>
                </a:lnTo>
                <a:lnTo>
                  <a:pt x="1756" y="0"/>
                </a:lnTo>
                <a:lnTo>
                  <a:pt x="1796" y="0"/>
                </a:lnTo>
                <a:lnTo>
                  <a:pt x="1827" y="0"/>
                </a:lnTo>
                <a:lnTo>
                  <a:pt x="1867" y="0"/>
                </a:lnTo>
                <a:lnTo>
                  <a:pt x="1897" y="0"/>
                </a:lnTo>
                <a:lnTo>
                  <a:pt x="1939" y="0"/>
                </a:lnTo>
                <a:lnTo>
                  <a:pt x="1969" y="0"/>
                </a:lnTo>
                <a:lnTo>
                  <a:pt x="2091" y="0"/>
                </a:lnTo>
                <a:lnTo>
                  <a:pt x="2122" y="0"/>
                </a:lnTo>
                <a:lnTo>
                  <a:pt x="2162" y="0"/>
                </a:lnTo>
                <a:lnTo>
                  <a:pt x="2193" y="0"/>
                </a:lnTo>
                <a:lnTo>
                  <a:pt x="2233" y="0"/>
                </a:lnTo>
                <a:lnTo>
                  <a:pt x="2254" y="0"/>
                </a:lnTo>
                <a:lnTo>
                  <a:pt x="2355" y="0"/>
                </a:lnTo>
                <a:lnTo>
                  <a:pt x="2386" y="0"/>
                </a:lnTo>
                <a:lnTo>
                  <a:pt x="2426" y="0"/>
                </a:lnTo>
                <a:lnTo>
                  <a:pt x="2456" y="0"/>
                </a:lnTo>
                <a:lnTo>
                  <a:pt x="2498" y="0"/>
                </a:lnTo>
                <a:lnTo>
                  <a:pt x="2528" y="0"/>
                </a:lnTo>
                <a:lnTo>
                  <a:pt x="2569" y="0"/>
                </a:lnTo>
                <a:lnTo>
                  <a:pt x="2599" y="0"/>
                </a:lnTo>
                <a:lnTo>
                  <a:pt x="2700" y="0"/>
                </a:lnTo>
                <a:lnTo>
                  <a:pt x="2721" y="0"/>
                </a:lnTo>
                <a:lnTo>
                  <a:pt x="2761" y="0"/>
                </a:lnTo>
                <a:lnTo>
                  <a:pt x="2792" y="0"/>
                </a:lnTo>
                <a:lnTo>
                  <a:pt x="2893" y="0"/>
                </a:lnTo>
                <a:lnTo>
                  <a:pt x="2914" y="0"/>
                </a:lnTo>
                <a:lnTo>
                  <a:pt x="3036" y="0"/>
                </a:lnTo>
                <a:lnTo>
                  <a:pt x="3067" y="0"/>
                </a:lnTo>
                <a:lnTo>
                  <a:pt x="3107" y="0"/>
                </a:lnTo>
                <a:lnTo>
                  <a:pt x="3137" y="0"/>
                </a:lnTo>
                <a:lnTo>
                  <a:pt x="3240" y="0"/>
                </a:lnTo>
                <a:lnTo>
                  <a:pt x="3270" y="0"/>
                </a:lnTo>
                <a:lnTo>
                  <a:pt x="3311" y="0"/>
                </a:lnTo>
                <a:lnTo>
                  <a:pt x="3433" y="0"/>
                </a:lnTo>
                <a:lnTo>
                  <a:pt x="3452" y="0"/>
                </a:lnTo>
                <a:lnTo>
                  <a:pt x="3473" y="0"/>
                </a:lnTo>
                <a:lnTo>
                  <a:pt x="3574" y="0"/>
                </a:lnTo>
                <a:lnTo>
                  <a:pt x="3595" y="0"/>
                </a:lnTo>
                <a:lnTo>
                  <a:pt x="3696" y="0"/>
                </a:lnTo>
                <a:lnTo>
                  <a:pt x="3727" y="0"/>
                </a:lnTo>
                <a:lnTo>
                  <a:pt x="3768" y="0"/>
                </a:lnTo>
                <a:lnTo>
                  <a:pt x="3799" y="0"/>
                </a:lnTo>
                <a:lnTo>
                  <a:pt x="3839" y="0"/>
                </a:lnTo>
                <a:lnTo>
                  <a:pt x="3869" y="0"/>
                </a:lnTo>
                <a:lnTo>
                  <a:pt x="3971" y="0"/>
                </a:lnTo>
                <a:lnTo>
                  <a:pt x="4001" y="0"/>
                </a:lnTo>
                <a:lnTo>
                  <a:pt x="4103" y="0"/>
                </a:lnTo>
                <a:lnTo>
                  <a:pt x="4133" y="0"/>
                </a:lnTo>
                <a:lnTo>
                  <a:pt x="4175" y="0"/>
                </a:lnTo>
                <a:lnTo>
                  <a:pt x="4205" y="0"/>
                </a:lnTo>
                <a:lnTo>
                  <a:pt x="4306" y="0"/>
                </a:lnTo>
                <a:lnTo>
                  <a:pt x="4337" y="0"/>
                </a:lnTo>
                <a:lnTo>
                  <a:pt x="4377" y="0"/>
                </a:lnTo>
                <a:lnTo>
                  <a:pt x="4408" y="0"/>
                </a:lnTo>
                <a:lnTo>
                  <a:pt x="4448" y="0"/>
                </a:lnTo>
                <a:lnTo>
                  <a:pt x="4479" y="0"/>
                </a:lnTo>
                <a:lnTo>
                  <a:pt x="4581" y="0"/>
                </a:lnTo>
                <a:lnTo>
                  <a:pt x="4611" y="0"/>
                </a:lnTo>
                <a:lnTo>
                  <a:pt x="4652" y="0"/>
                </a:lnTo>
                <a:lnTo>
                  <a:pt x="4692" y="0"/>
                </a:lnTo>
                <a:lnTo>
                  <a:pt x="4733" y="0"/>
                </a:lnTo>
                <a:lnTo>
                  <a:pt x="4764" y="0"/>
                </a:lnTo>
                <a:lnTo>
                  <a:pt x="4865" y="0"/>
                </a:lnTo>
                <a:lnTo>
                  <a:pt x="4896" y="0"/>
                </a:lnTo>
                <a:lnTo>
                  <a:pt x="4936" y="0"/>
                </a:lnTo>
                <a:lnTo>
                  <a:pt x="4967" y="0"/>
                </a:lnTo>
                <a:lnTo>
                  <a:pt x="5007" y="0"/>
                </a:lnTo>
                <a:lnTo>
                  <a:pt x="5037" y="0"/>
                </a:lnTo>
                <a:lnTo>
                  <a:pt x="5079" y="0"/>
                </a:lnTo>
                <a:lnTo>
                  <a:pt x="5099" y="0"/>
                </a:lnTo>
                <a:lnTo>
                  <a:pt x="5201" y="0"/>
                </a:lnTo>
                <a:lnTo>
                  <a:pt x="5221" y="0"/>
                </a:lnTo>
                <a:lnTo>
                  <a:pt x="5251" y="0"/>
                </a:lnTo>
                <a:lnTo>
                  <a:pt x="5282" y="0"/>
                </a:lnTo>
                <a:lnTo>
                  <a:pt x="5302" y="0"/>
                </a:lnTo>
                <a:lnTo>
                  <a:pt x="5322" y="0"/>
                </a:lnTo>
                <a:lnTo>
                  <a:pt x="5363" y="0"/>
                </a:lnTo>
                <a:lnTo>
                  <a:pt x="5383" y="0"/>
                </a:lnTo>
                <a:lnTo>
                  <a:pt x="5424" y="0"/>
                </a:lnTo>
                <a:lnTo>
                  <a:pt x="5444" y="0"/>
                </a:lnTo>
                <a:lnTo>
                  <a:pt x="5485" y="0"/>
                </a:lnTo>
                <a:lnTo>
                  <a:pt x="5505" y="0"/>
                </a:lnTo>
                <a:lnTo>
                  <a:pt x="5546" y="0"/>
                </a:lnTo>
                <a:lnTo>
                  <a:pt x="5556" y="0"/>
                </a:lnTo>
                <a:lnTo>
                  <a:pt x="5596" y="0"/>
                </a:lnTo>
                <a:lnTo>
                  <a:pt x="5617" y="0"/>
                </a:lnTo>
                <a:lnTo>
                  <a:pt x="5638" y="0"/>
                </a:lnTo>
                <a:lnTo>
                  <a:pt x="5648" y="0"/>
                </a:lnTo>
                <a:lnTo>
                  <a:pt x="5668" y="0"/>
                </a:lnTo>
                <a:lnTo>
                  <a:pt x="5678" y="0"/>
                </a:lnTo>
                <a:lnTo>
                  <a:pt x="5688" y="0"/>
                </a:lnTo>
                <a:lnTo>
                  <a:pt x="5699" y="0"/>
                </a:lnTo>
                <a:lnTo>
                  <a:pt x="5709" y="0"/>
                </a:lnTo>
                <a:lnTo>
                  <a:pt x="5752" y="0"/>
                </a:lnTo>
              </a:path>
            </a:pathLst>
          </a:custGeom>
          <a:solidFill>
            <a:srgbClr val="FF0000"/>
          </a:solidFill>
          <a:ln w="12700" cap="rnd" cmpd="sng">
            <a:noFill/>
            <a:prstDash val="solid"/>
            <a:round/>
            <a:headEnd type="none" w="sm" len="sm"/>
            <a:tailEnd type="none" w="sm" len="sm"/>
          </a:ln>
          <a:effectLst/>
          <a:scene3d>
            <a:camera prst="orthographicFront"/>
            <a:lightRig rig="threePt" dir="t"/>
          </a:scene3d>
          <a:sp3d>
            <a:bevelT/>
          </a:sp3d>
        </p:spPr>
        <p:txBody>
          <a:bodyPr/>
          <a:lstStyle/>
          <a:p>
            <a:pPr>
              <a:defRPr/>
            </a:pPr>
            <a:endParaRPr lang="en-US">
              <a:solidFill>
                <a:srgbClr val="000000"/>
              </a:solidFill>
            </a:endParaRPr>
          </a:p>
        </p:txBody>
      </p:sp>
      <p:sp>
        <p:nvSpPr>
          <p:cNvPr id="27653" name="Rectangle 6"/>
          <p:cNvSpPr>
            <a:spLocks noChangeArrowheads="1"/>
          </p:cNvSpPr>
          <p:nvPr/>
        </p:nvSpPr>
        <p:spPr bwMode="auto">
          <a:xfrm>
            <a:off x="0" y="0"/>
            <a:ext cx="9144000" cy="1930400"/>
          </a:xfrm>
          <a:prstGeom prst="rect">
            <a:avLst/>
          </a:prstGeom>
          <a:solidFill>
            <a:srgbClr val="FF00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solidFill>
                <a:srgbClr val="000000"/>
              </a:solidFill>
            </a:endParaRPr>
          </a:p>
        </p:txBody>
      </p:sp>
      <p:sp>
        <p:nvSpPr>
          <p:cNvPr id="2176002" name="Rectangle 2"/>
          <p:cNvSpPr>
            <a:spLocks noChangeArrowheads="1"/>
          </p:cNvSpPr>
          <p:nvPr/>
        </p:nvSpPr>
        <p:spPr bwMode="auto">
          <a:xfrm>
            <a:off x="3103563" y="4521200"/>
            <a:ext cx="48641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p>
            <a:pPr>
              <a:defRPr/>
            </a:pPr>
            <a:r>
              <a:rPr lang="en-US" sz="8000" i="0">
                <a:solidFill>
                  <a:srgbClr val="FF0000"/>
                </a:solidFill>
                <a:effectLst>
                  <a:outerShdw blurRad="38100" dist="38100" dir="2700000" algn="tl">
                    <a:srgbClr val="C0C0C0"/>
                  </a:outerShdw>
                </a:effectLst>
                <a:latin typeface="Eras Ultra ITC" pitchFamily="34" charset="0"/>
              </a:rPr>
              <a:t>BLOOD</a:t>
            </a:r>
          </a:p>
        </p:txBody>
      </p:sp>
      <p:sp>
        <p:nvSpPr>
          <p:cNvPr id="2176004" name="Rectangle 4"/>
          <p:cNvSpPr>
            <a:spLocks noGrp="1" noChangeArrowheads="1"/>
          </p:cNvSpPr>
          <p:nvPr>
            <p:ph type="ctrTitle"/>
          </p:nvPr>
        </p:nvSpPr>
        <p:spPr>
          <a:xfrm>
            <a:off x="3114675" y="612775"/>
            <a:ext cx="4918075" cy="1143000"/>
          </a:xfrm>
        </p:spPr>
        <p:txBody>
          <a:bodyPr lIns="92075" tIns="46038" rIns="92075" bIns="46038"/>
          <a:lstStyle/>
          <a:p>
            <a:pPr eaLnBrk="1" hangingPunct="1">
              <a:defRPr/>
            </a:pPr>
            <a:r>
              <a:rPr lang="en-US" sz="8800" dirty="0">
                <a:effectLst>
                  <a:outerShdw blurRad="38100" dist="38100" dir="2700000" algn="tl">
                    <a:srgbClr val="000000">
                      <a:alpha val="43137"/>
                    </a:srgbClr>
                  </a:outerShdw>
                </a:effectLst>
              </a:rPr>
              <a:t>MERCY</a:t>
            </a:r>
          </a:p>
        </p:txBody>
      </p:sp>
      <p:pic>
        <p:nvPicPr>
          <p:cNvPr id="2176005" name="Picture 5" descr="j0275764"/>
          <p:cNvPicPr>
            <a:picLocks noChangeAspect="1" noChangeArrowheads="1"/>
          </p:cNvPicPr>
          <p:nvPr/>
        </p:nvPicPr>
        <p:blipFill>
          <a:blip r:embed="rId3"/>
          <a:srcRect/>
          <a:stretch>
            <a:fillRect/>
          </a:stretch>
        </p:blipFill>
        <p:spPr bwMode="auto">
          <a:xfrm>
            <a:off x="495300" y="681038"/>
            <a:ext cx="2271713" cy="2403475"/>
          </a:xfrm>
          <a:prstGeom prst="rect">
            <a:avLst/>
          </a:prstGeom>
          <a:noFill/>
          <a:ln w="38100">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extLst>
      <p:ext uri="{BB962C8B-B14F-4D97-AF65-F5344CB8AC3E}">
        <p14:creationId xmlns:p14="http://schemas.microsoft.com/office/powerpoint/2010/main" val="48056389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iterate type="lt">
                                    <p:tmAbs val="75"/>
                                  </p:iterate>
                                  <p:childTnLst>
                                    <p:set>
                                      <p:cBhvr>
                                        <p:cTn id="6" dur="1" fill="hold">
                                          <p:stCondLst>
                                            <p:cond delay="74"/>
                                          </p:stCondLst>
                                        </p:cTn>
                                        <p:tgtEl>
                                          <p:spTgt spid="2176002"/>
                                        </p:tgtEl>
                                        <p:attrNameLst>
                                          <p:attrName>style.visibility</p:attrName>
                                        </p:attrNameLst>
                                      </p:cBhvr>
                                      <p:to>
                                        <p:strVal val="visible"/>
                                      </p:to>
                                    </p:set>
                                  </p:childTnLst>
                                </p:cTn>
                              </p:par>
                            </p:childTnLst>
                          </p:cTn>
                        </p:par>
                        <p:par>
                          <p:cTn id="7" fill="hold" nodeType="afterGroup">
                            <p:stCondLst>
                              <p:cond delay="375"/>
                            </p:stCondLst>
                            <p:childTnLst>
                              <p:par>
                                <p:cTn id="8" presetID="9" presetClass="entr" presetSubtype="0" fill="hold" grpId="0" nodeType="afterEffect">
                                  <p:stCondLst>
                                    <p:cond delay="0"/>
                                  </p:stCondLst>
                                  <p:childTnLst>
                                    <p:set>
                                      <p:cBhvr>
                                        <p:cTn id="9" dur="1" fill="hold">
                                          <p:stCondLst>
                                            <p:cond delay="0"/>
                                          </p:stCondLst>
                                        </p:cTn>
                                        <p:tgtEl>
                                          <p:spTgt spid="2176004"/>
                                        </p:tgtEl>
                                        <p:attrNameLst>
                                          <p:attrName>style.visibility</p:attrName>
                                        </p:attrNameLst>
                                      </p:cBhvr>
                                      <p:to>
                                        <p:strVal val="visible"/>
                                      </p:to>
                                    </p:set>
                                    <p:animEffect transition="in" filter="dissolve">
                                      <p:cBhvr>
                                        <p:cTn id="10" dur="500"/>
                                        <p:tgtEl>
                                          <p:spTgt spid="2176004"/>
                                        </p:tgtEl>
                                      </p:cBhvr>
                                    </p:animEffect>
                                  </p:childTnLst>
                                </p:cTn>
                              </p:par>
                            </p:childTnLst>
                          </p:cTn>
                        </p:par>
                        <p:par>
                          <p:cTn id="11" fill="hold" nodeType="afterGroup">
                            <p:stCondLst>
                              <p:cond delay="875"/>
                            </p:stCondLst>
                            <p:childTnLst>
                              <p:par>
                                <p:cTn id="12" presetID="12" presetClass="entr" presetSubtype="1" fill="hold" nodeType="afterEffect">
                                  <p:stCondLst>
                                    <p:cond delay="0"/>
                                  </p:stCondLst>
                                  <p:childTnLst>
                                    <p:set>
                                      <p:cBhvr>
                                        <p:cTn id="13" dur="1" fill="hold">
                                          <p:stCondLst>
                                            <p:cond delay="0"/>
                                          </p:stCondLst>
                                        </p:cTn>
                                        <p:tgtEl>
                                          <p:spTgt spid="2176005"/>
                                        </p:tgtEl>
                                        <p:attrNameLst>
                                          <p:attrName>style.visibility</p:attrName>
                                        </p:attrNameLst>
                                      </p:cBhvr>
                                      <p:to>
                                        <p:strVal val="visible"/>
                                      </p:to>
                                    </p:set>
                                    <p:animEffect transition="in" filter="slide(fromTop)">
                                      <p:cBhvr>
                                        <p:cTn id="14" dur="500"/>
                                        <p:tgtEl>
                                          <p:spTgt spid="21760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6002" grpId="0" autoUpdateAnimBg="0"/>
      <p:bldP spid="2176004"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78085" name="Picture 37" descr="water"/>
          <p:cNvPicPr>
            <a:picLocks noChangeAspect="1" noChangeArrowheads="1"/>
          </p:cNvPicPr>
          <p:nvPr/>
        </p:nvPicPr>
        <p:blipFill>
          <a:blip r:embed="rId3">
            <a:extLst>
              <a:ext uri="{28A0092B-C50C-407E-A947-70E740481C1C}">
                <a14:useLocalDpi xmlns:a14="http://schemas.microsoft.com/office/drawing/2010/main" val="0"/>
              </a:ext>
            </a:extLst>
          </a:blip>
          <a:srcRect b="56647"/>
          <a:stretch>
            <a:fillRect/>
          </a:stretch>
        </p:blipFill>
        <p:spPr bwMode="auto">
          <a:xfrm>
            <a:off x="-17463" y="2560638"/>
            <a:ext cx="9161463" cy="429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78050" name="Rectangle 2"/>
          <p:cNvSpPr>
            <a:spLocks noGrp="1" noChangeArrowheads="1"/>
          </p:cNvSpPr>
          <p:nvPr>
            <p:ph type="body" idx="1"/>
          </p:nvPr>
        </p:nvSpPr>
        <p:spPr>
          <a:xfrm>
            <a:off x="512763" y="1069975"/>
            <a:ext cx="8356600" cy="1287463"/>
          </a:xfrm>
        </p:spPr>
        <p:txBody>
          <a:bodyPr/>
          <a:lstStyle/>
          <a:p>
            <a:pPr eaLnBrk="1" hangingPunct="1">
              <a:buFontTx/>
              <a:buNone/>
              <a:defRPr/>
            </a:pPr>
            <a:r>
              <a:rPr lang="en-US" b="1">
                <a:solidFill>
                  <a:srgbClr val="000099"/>
                </a:solidFill>
              </a:rPr>
              <a:t>Kaphar</a:t>
            </a:r>
            <a:r>
              <a:rPr lang="en-US">
                <a:solidFill>
                  <a:srgbClr val="000099"/>
                </a:solidFill>
              </a:rPr>
              <a:t>: </a:t>
            </a:r>
            <a:r>
              <a:rPr lang="en-US">
                <a:solidFill>
                  <a:srgbClr val="E0014A"/>
                </a:solidFill>
                <a:latin typeface="Eras Bold ITC" pitchFamily="34" charset="0"/>
              </a:rPr>
              <a:t>to cover</a:t>
            </a:r>
            <a:r>
              <a:rPr lang="en-US">
                <a:solidFill>
                  <a:srgbClr val="000099"/>
                </a:solidFill>
              </a:rPr>
              <a:t>, purge, make an atonement, make reconciliation, cover over with pitch</a:t>
            </a:r>
            <a:r>
              <a:rPr lang="en-US">
                <a:solidFill>
                  <a:srgbClr val="FFFF00"/>
                </a:solidFill>
                <a:effectLst>
                  <a:outerShdw blurRad="38100" dist="38100" dir="2700000" algn="tl">
                    <a:srgbClr val="C0C0C0"/>
                  </a:outerShdw>
                </a:effectLst>
                <a:latin typeface="Arial" charset="0"/>
              </a:rPr>
              <a:t> </a:t>
            </a:r>
            <a:endParaRPr lang="en-US">
              <a:solidFill>
                <a:srgbClr val="FFFF00"/>
              </a:solidFill>
              <a:effectLst>
                <a:outerShdw blurRad="38100" dist="38100" dir="2700000" algn="tl">
                  <a:srgbClr val="C0C0C0"/>
                </a:outerShdw>
              </a:effectLst>
            </a:endParaRPr>
          </a:p>
        </p:txBody>
      </p:sp>
      <p:pic>
        <p:nvPicPr>
          <p:cNvPr id="2178082" name="Picture 34" descr="ar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05238" y="4256088"/>
            <a:ext cx="4927600" cy="260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7" name="Rectangle 35"/>
          <p:cNvSpPr>
            <a:spLocks noGrp="1" noChangeArrowheads="1"/>
          </p:cNvSpPr>
          <p:nvPr>
            <p:ph type="title"/>
          </p:nvPr>
        </p:nvSpPr>
        <p:spPr/>
        <p:txBody>
          <a:bodyPr/>
          <a:lstStyle/>
          <a:p>
            <a:pPr eaLnBrk="1" hangingPunct="1"/>
            <a:r>
              <a:rPr lang="en-US" smtClean="0"/>
              <a:t>Atonement</a:t>
            </a:r>
          </a:p>
        </p:txBody>
      </p:sp>
    </p:spTree>
    <p:extLst>
      <p:ext uri="{BB962C8B-B14F-4D97-AF65-F5344CB8AC3E}">
        <p14:creationId xmlns:p14="http://schemas.microsoft.com/office/powerpoint/2010/main" val="113320565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2178085"/>
                                        </p:tgtEl>
                                        <p:attrNameLst>
                                          <p:attrName>style.visibility</p:attrName>
                                        </p:attrNameLst>
                                      </p:cBhvr>
                                      <p:to>
                                        <p:strVal val="visible"/>
                                      </p:to>
                                    </p:set>
                                    <p:animEffect transition="in" filter="slide(fromBottom)">
                                      <p:cBhvr>
                                        <p:cTn id="7" dur="2000"/>
                                        <p:tgtEl>
                                          <p:spTgt spid="2178085"/>
                                        </p:tgtEl>
                                      </p:cBhvr>
                                    </p:animEffect>
                                  </p:childTnLst>
                                </p:cTn>
                              </p:par>
                            </p:childTnLst>
                          </p:cTn>
                        </p:par>
                        <p:par>
                          <p:cTn id="8" fill="hold" nodeType="afterGroup">
                            <p:stCondLst>
                              <p:cond delay="2000"/>
                            </p:stCondLst>
                            <p:childTnLst>
                              <p:par>
                                <p:cTn id="9" presetID="35" presetClass="path" presetSubtype="0" accel="50000" decel="50000" fill="hold" nodeType="afterEffect">
                                  <p:stCondLst>
                                    <p:cond delay="0"/>
                                  </p:stCondLst>
                                  <p:childTnLst>
                                    <p:animMotion origin="layout" path="M -4.44444E-6 -3.33333E-6 L -0.88923 -0.00463 " pathEditMode="relative" rAng="0" ptsTypes="AA">
                                      <p:cBhvr>
                                        <p:cTn id="10" dur="5000" fill="hold"/>
                                        <p:tgtEl>
                                          <p:spTgt spid="2178082"/>
                                        </p:tgtEl>
                                        <p:attrNameLst>
                                          <p:attrName>ppt_x</p:attrName>
                                          <p:attrName>ppt_y</p:attrName>
                                        </p:attrNameLst>
                                      </p:cBhvr>
                                      <p:rCtr x="-44500" y="-2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0098" name="Rectangle 2"/>
          <p:cNvSpPr>
            <a:spLocks noChangeArrowheads="1"/>
          </p:cNvSpPr>
          <p:nvPr/>
        </p:nvSpPr>
        <p:spPr bwMode="auto">
          <a:xfrm>
            <a:off x="-823913" y="5159375"/>
            <a:ext cx="9967913" cy="1862138"/>
          </a:xfrm>
          <a:prstGeom prst="rect">
            <a:avLst/>
          </a:prstGeom>
          <a:solidFill>
            <a:schemeClr val="tx1"/>
          </a:solidFill>
          <a:ln w="9525">
            <a:miter lim="800000"/>
            <a:headEnd/>
            <a:tailEnd/>
          </a:ln>
          <a:scene3d>
            <a:camera prst="legacyPerspectiveTopRight"/>
            <a:lightRig rig="legacyFlat3" dir="b"/>
          </a:scene3d>
          <a:sp3d extrusionH="887400" prstMaterial="legacyMatte">
            <a:bevelT w="13500" h="13500" prst="angle"/>
            <a:bevelB w="13500" h="13500" prst="angle"/>
            <a:extrusionClr>
              <a:schemeClr val="tx1"/>
            </a:extrusionClr>
          </a:sp3d>
        </p:spPr>
        <p:txBody>
          <a:bodyPr wrap="none" anchor="ctr">
            <a:flatTx/>
          </a:bodyPr>
          <a:lstStyle/>
          <a:p>
            <a:endParaRPr lang="en-US">
              <a:solidFill>
                <a:srgbClr val="000000"/>
              </a:solidFill>
            </a:endParaRPr>
          </a:p>
        </p:txBody>
      </p:sp>
      <p:pic>
        <p:nvPicPr>
          <p:cNvPr id="2180099" name="Picture 3" descr="god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2238"/>
            <a:ext cx="9144000" cy="698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80100" name="Picture 4" descr="guywhit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38475" y="5275263"/>
            <a:ext cx="1020763"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1" name="Picture 5" descr="godsta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90663" y="-1168400"/>
            <a:ext cx="6046787" cy="451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80102" name="AutoShape 6"/>
          <p:cNvSpPr>
            <a:spLocks noChangeArrowheads="1"/>
          </p:cNvSpPr>
          <p:nvPr/>
        </p:nvSpPr>
        <p:spPr bwMode="auto">
          <a:xfrm>
            <a:off x="2235474" y="4664490"/>
            <a:ext cx="2817813" cy="4381500"/>
          </a:xfrm>
          <a:custGeom>
            <a:avLst/>
            <a:gdLst>
              <a:gd name="G0" fmla="+- 9128 0 0"/>
              <a:gd name="G1" fmla="+- -11641776 0 0"/>
              <a:gd name="G2" fmla="+- 0 0 -11641776"/>
              <a:gd name="T0" fmla="*/ 0 256 1"/>
              <a:gd name="T1" fmla="*/ 180 256 1"/>
              <a:gd name="G3" fmla="+- -11641776 T0 T1"/>
              <a:gd name="T2" fmla="*/ 0 256 1"/>
              <a:gd name="T3" fmla="*/ 90 256 1"/>
              <a:gd name="G4" fmla="+- -11641776 T2 T3"/>
              <a:gd name="G5" fmla="*/ G4 2 1"/>
              <a:gd name="T4" fmla="*/ 90 256 1"/>
              <a:gd name="T5" fmla="*/ 0 256 1"/>
              <a:gd name="G6" fmla="+- -11641776 T4 T5"/>
              <a:gd name="G7" fmla="*/ G6 2 1"/>
              <a:gd name="G8" fmla="abs -11641776"/>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9128"/>
              <a:gd name="G18" fmla="*/ 9128 1 2"/>
              <a:gd name="G19" fmla="+- G18 5400 0"/>
              <a:gd name="G20" fmla="cos G19 -11641776"/>
              <a:gd name="G21" fmla="sin G19 -11641776"/>
              <a:gd name="G22" fmla="+- G20 10800 0"/>
              <a:gd name="G23" fmla="+- G21 10800 0"/>
              <a:gd name="G24" fmla="+- 10800 0 G20"/>
              <a:gd name="G25" fmla="+- 9128 10800 0"/>
              <a:gd name="G26" fmla="?: G9 G17 G25"/>
              <a:gd name="G27" fmla="?: G9 0 21600"/>
              <a:gd name="G28" fmla="cos 10800 -11641776"/>
              <a:gd name="G29" fmla="sin 10800 -11641776"/>
              <a:gd name="G30" fmla="sin 9128 -11641776"/>
              <a:gd name="G31" fmla="+- G28 10800 0"/>
              <a:gd name="G32" fmla="+- G29 10800 0"/>
              <a:gd name="G33" fmla="+- G30 10800 0"/>
              <a:gd name="G34" fmla="?: G4 0 G31"/>
              <a:gd name="G35" fmla="?: -11641776 G34 0"/>
              <a:gd name="G36" fmla="?: G6 G35 G31"/>
              <a:gd name="G37" fmla="+- 21600 0 G36"/>
              <a:gd name="G38" fmla="?: G4 0 G33"/>
              <a:gd name="G39" fmla="?: -11641776 G38 G32"/>
              <a:gd name="G40" fmla="?: G6 G39 0"/>
              <a:gd name="G41" fmla="?: G4 G32 21600"/>
              <a:gd name="G42" fmla="?: G6 G41 G33"/>
              <a:gd name="T12" fmla="*/ 10800 w 21600"/>
              <a:gd name="T13" fmla="*/ 0 h 21600"/>
              <a:gd name="T14" fmla="*/ 844 w 21600"/>
              <a:gd name="T15" fmla="*/ 10389 h 21600"/>
              <a:gd name="T16" fmla="*/ 10800 w 21600"/>
              <a:gd name="T17" fmla="*/ 1672 h 21600"/>
              <a:gd name="T18" fmla="*/ 20756 w 21600"/>
              <a:gd name="T19" fmla="*/ 10389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679" y="10424"/>
                </a:moveTo>
                <a:cubicBezTo>
                  <a:pt x="1881" y="5533"/>
                  <a:pt x="5904" y="1671"/>
                  <a:pt x="10800" y="1672"/>
                </a:cubicBezTo>
                <a:cubicBezTo>
                  <a:pt x="15695" y="1672"/>
                  <a:pt x="19718" y="5533"/>
                  <a:pt x="19920" y="10424"/>
                </a:cubicBezTo>
                <a:lnTo>
                  <a:pt x="21590" y="10355"/>
                </a:lnTo>
                <a:cubicBezTo>
                  <a:pt x="21352" y="4568"/>
                  <a:pt x="16591" y="-1"/>
                  <a:pt x="10799" y="0"/>
                </a:cubicBezTo>
                <a:cubicBezTo>
                  <a:pt x="5008" y="0"/>
                  <a:pt x="247" y="4568"/>
                  <a:pt x="9" y="10355"/>
                </a:cubicBezTo>
                <a:close/>
              </a:path>
            </a:pathLst>
          </a:custGeom>
          <a:solidFill>
            <a:srgbClr val="FFFF00">
              <a:alpha val="97000"/>
            </a:srgbClr>
          </a:solidFill>
          <a:ln w="9525" algn="ctr">
            <a:noFill/>
            <a:miter lim="800000"/>
            <a:headEnd/>
            <a:tailEnd/>
          </a:ln>
          <a:effectLst>
            <a:outerShdw blurRad="225425" dist="50800" dir="5220000" algn="ctr">
              <a:srgbClr val="000000">
                <a:alpha val="33000"/>
              </a:srgbClr>
            </a:outerShdw>
          </a:effectLst>
          <a:scene3d>
            <a:camera prst="perspectiveFront" fov="3300000">
              <a:rot lat="486000" lon="19530000" rev="174000"/>
            </a:camera>
            <a:lightRig rig="harsh" dir="b">
              <a:rot lat="0" lon="0" rev="3000000"/>
            </a:lightRig>
          </a:scene3d>
          <a:sp3d extrusionH="254000" contourW="19050">
            <a:bevelT w="82550" h="44450" prst="angle"/>
            <a:bevelB w="82550" h="44450" prst="angle"/>
            <a:contourClr>
              <a:srgbClr val="FFFFFF"/>
            </a:contourClr>
          </a:sp3d>
        </p:spPr>
        <p:txBody>
          <a:bodyPr wrap="none" anchor="ctr">
            <a:flatTx/>
          </a:bodyPr>
          <a:lstStyle/>
          <a:p>
            <a:pPr>
              <a:defRPr/>
            </a:pPr>
            <a:endParaRPr lang="en-US">
              <a:solidFill>
                <a:srgbClr val="000000"/>
              </a:solidFill>
            </a:endParaRPr>
          </a:p>
        </p:txBody>
      </p:sp>
      <p:sp>
        <p:nvSpPr>
          <p:cNvPr id="2180103" name="Rectangle 7"/>
          <p:cNvSpPr>
            <a:spLocks noChangeArrowheads="1"/>
          </p:cNvSpPr>
          <p:nvPr/>
        </p:nvSpPr>
        <p:spPr bwMode="auto">
          <a:xfrm>
            <a:off x="576263" y="3219450"/>
            <a:ext cx="8229600" cy="2479675"/>
          </a:xfrm>
          <a:prstGeom prst="rect">
            <a:avLst/>
          </a:prstGeom>
          <a:noFill/>
          <a:ln w="9525">
            <a:noFill/>
            <a:miter lim="800000"/>
            <a:headEnd/>
            <a:tailEnd/>
          </a:ln>
          <a:effectLst/>
        </p:spPr>
        <p:txBody>
          <a:bodyPr/>
          <a:lstStyle/>
          <a:p>
            <a:pPr marL="342900" indent="-342900">
              <a:spcBef>
                <a:spcPct val="20000"/>
              </a:spcBef>
              <a:buClr>
                <a:srgbClr val="000000"/>
              </a:buClr>
              <a:defRPr/>
            </a:pPr>
            <a:endParaRPr lang="en-US" sz="2800" b="1">
              <a:solidFill>
                <a:srgbClr val="FFFFFF"/>
              </a:solidFill>
              <a:effectLst>
                <a:outerShdw blurRad="38100" dist="38100" dir="2700000" algn="tl">
                  <a:srgbClr val="C0C0C0"/>
                </a:outerShdw>
              </a:effectLst>
              <a:latin typeface="Arial" charset="0"/>
            </a:endParaRPr>
          </a:p>
        </p:txBody>
      </p:sp>
      <p:sp>
        <p:nvSpPr>
          <p:cNvPr id="2180105" name="Rectangle 9"/>
          <p:cNvSpPr>
            <a:spLocks noChangeArrowheads="1"/>
          </p:cNvSpPr>
          <p:nvPr/>
        </p:nvSpPr>
        <p:spPr bwMode="auto">
          <a:xfrm>
            <a:off x="503238" y="2500313"/>
            <a:ext cx="8343900" cy="2541587"/>
          </a:xfrm>
          <a:prstGeom prst="rect">
            <a:avLst/>
          </a:prstGeom>
          <a:ln>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a:lstStyle/>
          <a:p>
            <a:pPr>
              <a:lnSpc>
                <a:spcPct val="90000"/>
              </a:lnSpc>
              <a:spcBef>
                <a:spcPct val="20000"/>
              </a:spcBef>
              <a:buClr>
                <a:srgbClr val="000000"/>
              </a:buClr>
              <a:defRPr/>
            </a:pPr>
            <a:r>
              <a:rPr lang="en-US" i="0" dirty="0">
                <a:solidFill>
                  <a:srgbClr val="FFFFFF"/>
                </a:solidFill>
                <a:latin typeface="Eras Bold ITC" pitchFamily="34" charset="0"/>
              </a:rPr>
              <a:t>Atonement</a:t>
            </a:r>
          </a:p>
          <a:p>
            <a:pPr>
              <a:spcBef>
                <a:spcPct val="20000"/>
              </a:spcBef>
              <a:buClr>
                <a:srgbClr val="000000"/>
              </a:buClr>
              <a:defRPr/>
            </a:pPr>
            <a:r>
              <a:rPr lang="en-US" dirty="0">
                <a:solidFill>
                  <a:srgbClr val="FFFFFF"/>
                </a:solidFill>
              </a:rPr>
              <a:t>“...for it is on this day that atonement shall be made for you to cleanse you; </a:t>
            </a:r>
            <a:r>
              <a:rPr lang="en-US" u="sng" dirty="0">
                <a:solidFill>
                  <a:srgbClr val="FFFF00"/>
                </a:solidFill>
              </a:rPr>
              <a:t>you will be clean from all your sins</a:t>
            </a:r>
            <a:r>
              <a:rPr lang="en-US" dirty="0">
                <a:solidFill>
                  <a:srgbClr val="FFFFFF"/>
                </a:solidFill>
              </a:rPr>
              <a:t> before the LORD”</a:t>
            </a:r>
            <a:r>
              <a:rPr lang="en-US" sz="2000" b="1" dirty="0">
                <a:solidFill>
                  <a:srgbClr val="FFFFFF"/>
                </a:solidFill>
                <a:effectLst>
                  <a:outerShdw blurRad="38100" dist="38100" dir="2700000" algn="tl">
                    <a:srgbClr val="000000"/>
                  </a:outerShdw>
                </a:effectLst>
              </a:rPr>
              <a:t>	    </a:t>
            </a:r>
            <a:r>
              <a:rPr lang="en-US" sz="2800" i="0" dirty="0">
                <a:solidFill>
                  <a:srgbClr val="FFFEA8"/>
                </a:solidFill>
              </a:rPr>
              <a:t>Lev 16:30</a:t>
            </a:r>
          </a:p>
        </p:txBody>
      </p:sp>
      <p:sp>
        <p:nvSpPr>
          <p:cNvPr id="2180106" name="Rectangle 10"/>
          <p:cNvSpPr>
            <a:spLocks noChangeArrowheads="1"/>
          </p:cNvSpPr>
          <p:nvPr/>
        </p:nvSpPr>
        <p:spPr bwMode="auto">
          <a:xfrm>
            <a:off x="2633663" y="4597651"/>
            <a:ext cx="8229600" cy="1679575"/>
          </a:xfrm>
          <a:prstGeom prst="rect">
            <a:avLst/>
          </a:prstGeom>
          <a:noFill/>
          <a:ln w="9525">
            <a:noFill/>
            <a:miter lim="800000"/>
            <a:headEnd/>
            <a:tailEnd/>
          </a:ln>
          <a:effectLst/>
        </p:spPr>
        <p:txBody>
          <a:bodyPr anchor="ctr"/>
          <a:lstStyle/>
          <a:p>
            <a:pPr>
              <a:lnSpc>
                <a:spcPct val="95000"/>
              </a:lnSpc>
              <a:defRPr/>
            </a:pPr>
            <a:r>
              <a:rPr lang="en-US" sz="3600" i="0" dirty="0">
                <a:solidFill>
                  <a:srgbClr val="333399"/>
                </a:solidFill>
                <a:effectLst>
                  <a:outerShdw blurRad="38100" dist="38100" dir="2700000" algn="tl">
                    <a:srgbClr val="000000">
                      <a:alpha val="43137"/>
                    </a:srgbClr>
                  </a:outerShdw>
                </a:effectLst>
                <a:latin typeface="Eras Ultra ITC" pitchFamily="34" charset="0"/>
              </a:rPr>
              <a:t>SANCTIFICATION</a:t>
            </a:r>
            <a:endParaRPr lang="en-US" sz="5400" i="0" dirty="0">
              <a:solidFill>
                <a:srgbClr val="333399"/>
              </a:solidFill>
              <a:effectLst>
                <a:outerShdw blurRad="38100" dist="38100" dir="2700000" algn="tl">
                  <a:srgbClr val="000000">
                    <a:alpha val="43137"/>
                  </a:srgbClr>
                </a:outerShdw>
              </a:effectLst>
              <a:latin typeface="Eras Ultra ITC" pitchFamily="34" charset="0"/>
            </a:endParaRPr>
          </a:p>
        </p:txBody>
      </p:sp>
      <p:sp>
        <p:nvSpPr>
          <p:cNvPr id="2" name="Down Arrow 1"/>
          <p:cNvSpPr/>
          <p:nvPr/>
        </p:nvSpPr>
        <p:spPr bwMode="auto">
          <a:xfrm>
            <a:off x="6411579" y="5689433"/>
            <a:ext cx="673768" cy="581359"/>
          </a:xfrm>
          <a:prstGeom prst="downArrow">
            <a:avLst/>
          </a:prstGeom>
          <a:solidFill>
            <a:srgbClr val="A50021"/>
          </a:solidFill>
          <a:ln w="9525" cap="flat" cmpd="sng" algn="ctr">
            <a:noFill/>
            <a:prstDash val="solid"/>
            <a:round/>
            <a:headEnd type="none" w="med" len="med"/>
            <a:tailEnd type="none" w="med" len="med"/>
          </a:ln>
          <a:effectLst/>
          <a:scene3d>
            <a:camera prst="legacyPerspectiveTopRight"/>
            <a:lightRig rig="legacyFlat3" dir="b"/>
          </a:scene3d>
          <a:sp3d extrusionH="887400" prstMaterial="legacyMatte">
            <a:bevelT w="13500" h="13500" prst="angle"/>
            <a:bevelB w="13500" h="13500" prst="angle"/>
            <a:extrusionClr>
              <a:srgbClr val="A50021"/>
            </a:extrusionClr>
          </a:sp3d>
        </p:spPr>
        <p:txBody>
          <a:bodyPr vert="horz" wrap="none" lIns="91440" tIns="45720" rIns="91440" bIns="45720" numCol="1" rtlCol="0" anchor="ctr" anchorCtr="0" compatLnSpc="1">
            <a:prstTxWarp prst="textNoShape">
              <a:avLst/>
            </a:prstTxWarp>
          </a:bodyPr>
          <a:lstStyle/>
          <a:p>
            <a:endParaRPr lang="en-US" smtClean="0">
              <a:solidFill>
                <a:srgbClr val="000000"/>
              </a:solidFill>
            </a:endParaRPr>
          </a:p>
        </p:txBody>
      </p:sp>
      <p:sp>
        <p:nvSpPr>
          <p:cNvPr id="3" name="Rectangle 2"/>
          <p:cNvSpPr/>
          <p:nvPr/>
        </p:nvSpPr>
        <p:spPr>
          <a:xfrm>
            <a:off x="4508683" y="5980113"/>
            <a:ext cx="4641014" cy="830997"/>
          </a:xfrm>
          <a:prstGeom prst="rect">
            <a:avLst/>
          </a:prstGeom>
          <a:noFill/>
        </p:spPr>
        <p:txBody>
          <a:bodyPr wrap="none" lIns="91440" tIns="45720" rIns="91440" bIns="45720">
            <a:spAutoFit/>
          </a:bodyPr>
          <a:lstStyle/>
          <a:p>
            <a:r>
              <a:rPr lang="en-US" sz="4800" b="1" dirty="0" smtClean="0">
                <a:ln w="1905"/>
                <a:gradFill>
                  <a:gsLst>
                    <a:gs pos="0">
                      <a:srgbClr val="2D2D8A">
                        <a:shade val="20000"/>
                        <a:satMod val="200000"/>
                      </a:srgbClr>
                    </a:gs>
                    <a:gs pos="78000">
                      <a:srgbClr val="2D2D8A">
                        <a:tint val="90000"/>
                        <a:shade val="89000"/>
                        <a:satMod val="220000"/>
                      </a:srgbClr>
                    </a:gs>
                    <a:gs pos="100000">
                      <a:srgbClr val="2D2D8A">
                        <a:tint val="12000"/>
                        <a:satMod val="255000"/>
                      </a:srgbClr>
                    </a:gs>
                  </a:gsLst>
                  <a:lin ang="5400000"/>
                </a:gradFill>
                <a:effectLst>
                  <a:innerShdw blurRad="69850" dist="43180" dir="5400000">
                    <a:srgbClr val="000000">
                      <a:alpha val="65000"/>
                    </a:srgbClr>
                  </a:innerShdw>
                </a:effectLst>
                <a:latin typeface="Eras Bold ITC" pitchFamily="34" charset="0"/>
              </a:rPr>
              <a:t>Reconciliation</a:t>
            </a:r>
            <a:endParaRPr lang="en-US" sz="4800" b="1" dirty="0">
              <a:ln w="1905"/>
              <a:gradFill>
                <a:gsLst>
                  <a:gs pos="0">
                    <a:srgbClr val="2D2D8A">
                      <a:shade val="20000"/>
                      <a:satMod val="200000"/>
                    </a:srgbClr>
                  </a:gs>
                  <a:gs pos="78000">
                    <a:srgbClr val="2D2D8A">
                      <a:tint val="90000"/>
                      <a:shade val="89000"/>
                      <a:satMod val="220000"/>
                    </a:srgbClr>
                  </a:gs>
                  <a:gs pos="100000">
                    <a:srgbClr val="2D2D8A">
                      <a:tint val="12000"/>
                      <a:satMod val="255000"/>
                    </a:srgbClr>
                  </a:gs>
                </a:gsLst>
                <a:lin ang="5400000"/>
              </a:gradFill>
              <a:effectLst>
                <a:innerShdw blurRad="69850" dist="43180" dir="5400000">
                  <a:srgbClr val="000000">
                    <a:alpha val="65000"/>
                  </a:srgbClr>
                </a:innerShdw>
              </a:effectLst>
              <a:latin typeface="Eras Bold ITC" pitchFamily="34" charset="0"/>
            </a:endParaRPr>
          </a:p>
        </p:txBody>
      </p:sp>
    </p:spTree>
    <p:extLst>
      <p:ext uri="{BB962C8B-B14F-4D97-AF65-F5344CB8AC3E}">
        <p14:creationId xmlns:p14="http://schemas.microsoft.com/office/powerpoint/2010/main" val="147214960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withEffect">
                                  <p:stCondLst>
                                    <p:cond delay="0"/>
                                  </p:stCondLst>
                                  <p:childTnLst>
                                    <p:set>
                                      <p:cBhvr>
                                        <p:cTn id="6" dur="1" fill="hold">
                                          <p:stCondLst>
                                            <p:cond delay="0"/>
                                          </p:stCondLst>
                                        </p:cTn>
                                        <p:tgtEl>
                                          <p:spTgt spid="2180105"/>
                                        </p:tgtEl>
                                        <p:attrNameLst>
                                          <p:attrName>style.visibility</p:attrName>
                                        </p:attrNameLst>
                                      </p:cBhvr>
                                      <p:to>
                                        <p:strVal val="visible"/>
                                      </p:to>
                                    </p:set>
                                    <p:animEffect transition="in" filter="fade">
                                      <p:cBhvr>
                                        <p:cTn id="7" dur="1000"/>
                                        <p:tgtEl>
                                          <p:spTgt spid="2180105"/>
                                        </p:tgtEl>
                                      </p:cBhvr>
                                    </p:animEffect>
                                    <p:anim calcmode="lin" valueType="num">
                                      <p:cBhvr>
                                        <p:cTn id="8" dur="1000" fill="hold"/>
                                        <p:tgtEl>
                                          <p:spTgt spid="2180105"/>
                                        </p:tgtEl>
                                        <p:attrNameLst>
                                          <p:attrName>ppt_x</p:attrName>
                                        </p:attrNameLst>
                                      </p:cBhvr>
                                      <p:tavLst>
                                        <p:tav tm="0">
                                          <p:val>
                                            <p:strVal val="#ppt_x"/>
                                          </p:val>
                                        </p:tav>
                                        <p:tav tm="100000">
                                          <p:val>
                                            <p:strVal val="#ppt_x"/>
                                          </p:val>
                                        </p:tav>
                                      </p:tavLst>
                                    </p:anim>
                                    <p:anim calcmode="lin" valueType="num">
                                      <p:cBhvr>
                                        <p:cTn id="9" dur="1000" fill="hold"/>
                                        <p:tgtEl>
                                          <p:spTgt spid="2180105"/>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xit" presetSubtype="0" fill="hold" nodeType="clickEffect">
                                  <p:stCondLst>
                                    <p:cond delay="0"/>
                                  </p:stCondLst>
                                  <p:childTnLst>
                                    <p:animEffect transition="out" filter="fade">
                                      <p:cBhvr>
                                        <p:cTn id="13" dur="2000"/>
                                        <p:tgtEl>
                                          <p:spTgt spid="2180105"/>
                                        </p:tgtEl>
                                      </p:cBhvr>
                                    </p:animEffect>
                                    <p:set>
                                      <p:cBhvr>
                                        <p:cTn id="14" dur="1" fill="hold">
                                          <p:stCondLst>
                                            <p:cond delay="1999"/>
                                          </p:stCondLst>
                                        </p:cTn>
                                        <p:tgtEl>
                                          <p:spTgt spid="2180105"/>
                                        </p:tgtEl>
                                        <p:attrNameLst>
                                          <p:attrName>style.visibility</p:attrName>
                                        </p:attrNameLst>
                                      </p:cBhvr>
                                      <p:to>
                                        <p:strVal val="hidden"/>
                                      </p:to>
                                    </p:set>
                                  </p:childTnLst>
                                </p:cTn>
                              </p:par>
                            </p:childTnLst>
                          </p:cTn>
                        </p:par>
                        <p:par>
                          <p:cTn id="15" fill="hold" nodeType="afterGroup">
                            <p:stCondLst>
                              <p:cond delay="2000"/>
                            </p:stCondLst>
                            <p:childTnLst>
                              <p:par>
                                <p:cTn id="16" presetID="22" presetClass="entr" presetSubtype="1" fill="hold" nodeType="afterEffect">
                                  <p:stCondLst>
                                    <p:cond delay="0"/>
                                  </p:stCondLst>
                                  <p:childTnLst>
                                    <p:set>
                                      <p:cBhvr>
                                        <p:cTn id="17" dur="1" fill="hold">
                                          <p:stCondLst>
                                            <p:cond delay="0"/>
                                          </p:stCondLst>
                                        </p:cTn>
                                        <p:tgtEl>
                                          <p:spTgt spid="2180102"/>
                                        </p:tgtEl>
                                        <p:attrNameLst>
                                          <p:attrName>style.visibility</p:attrName>
                                        </p:attrNameLst>
                                      </p:cBhvr>
                                      <p:to>
                                        <p:strVal val="visible"/>
                                      </p:to>
                                    </p:set>
                                    <p:animEffect transition="in" filter="wipe(up)">
                                      <p:cBhvr>
                                        <p:cTn id="18" dur="2000"/>
                                        <p:tgtEl>
                                          <p:spTgt spid="2180102"/>
                                        </p:tgtEl>
                                      </p:cBhvr>
                                    </p:animEffect>
                                  </p:childTnLst>
                                </p:cTn>
                              </p:par>
                              <p:par>
                                <p:cTn id="19" presetID="22" presetClass="exit" presetSubtype="1" fill="hold" grpId="0" nodeType="withEffect">
                                  <p:stCondLst>
                                    <p:cond delay="0"/>
                                  </p:stCondLst>
                                  <p:childTnLst>
                                    <p:animEffect transition="out" filter="wipe(up)">
                                      <p:cBhvr>
                                        <p:cTn id="20" dur="2000"/>
                                        <p:tgtEl>
                                          <p:spTgt spid="2180098"/>
                                        </p:tgtEl>
                                      </p:cBhvr>
                                    </p:animEffect>
                                    <p:set>
                                      <p:cBhvr>
                                        <p:cTn id="21" dur="1" fill="hold">
                                          <p:stCondLst>
                                            <p:cond delay="1999"/>
                                          </p:stCondLst>
                                        </p:cTn>
                                        <p:tgtEl>
                                          <p:spTgt spid="2180098"/>
                                        </p:tgtEl>
                                        <p:attrNameLst>
                                          <p:attrName>style.visibility</p:attrName>
                                        </p:attrNameLst>
                                      </p:cBhvr>
                                      <p:to>
                                        <p:strVal val="hidden"/>
                                      </p:to>
                                    </p:set>
                                  </p:childTnLst>
                                </p:cTn>
                              </p:par>
                              <p:par>
                                <p:cTn id="22" presetID="10" presetClass="entr" presetSubtype="0" fill="hold" nodeType="withEffect">
                                  <p:stCondLst>
                                    <p:cond delay="0"/>
                                  </p:stCondLst>
                                  <p:childTnLst>
                                    <p:set>
                                      <p:cBhvr>
                                        <p:cTn id="23" dur="1" fill="hold">
                                          <p:stCondLst>
                                            <p:cond delay="0"/>
                                          </p:stCondLst>
                                        </p:cTn>
                                        <p:tgtEl>
                                          <p:spTgt spid="2180100"/>
                                        </p:tgtEl>
                                        <p:attrNameLst>
                                          <p:attrName>style.visibility</p:attrName>
                                        </p:attrNameLst>
                                      </p:cBhvr>
                                      <p:to>
                                        <p:strVal val="visible"/>
                                      </p:to>
                                    </p:set>
                                    <p:animEffect transition="in" filter="fade">
                                      <p:cBhvr>
                                        <p:cTn id="24" dur="2000"/>
                                        <p:tgtEl>
                                          <p:spTgt spid="2180100"/>
                                        </p:tgtEl>
                                      </p:cBhvr>
                                    </p:animEffect>
                                  </p:childTnLst>
                                </p:cTn>
                              </p:par>
                            </p:childTnLst>
                          </p:cTn>
                        </p:par>
                        <p:par>
                          <p:cTn id="25" fill="hold" nodeType="afterGroup">
                            <p:stCondLst>
                              <p:cond delay="4000"/>
                            </p:stCondLst>
                            <p:childTnLst>
                              <p:par>
                                <p:cTn id="26" presetID="22" presetClass="entr" presetSubtype="1" fill="hold" nodeType="afterEffect">
                                  <p:stCondLst>
                                    <p:cond delay="0"/>
                                  </p:stCondLst>
                                  <p:childTnLst>
                                    <p:set>
                                      <p:cBhvr>
                                        <p:cTn id="27" dur="1" fill="hold">
                                          <p:stCondLst>
                                            <p:cond delay="0"/>
                                          </p:stCondLst>
                                        </p:cTn>
                                        <p:tgtEl>
                                          <p:spTgt spid="2180099"/>
                                        </p:tgtEl>
                                        <p:attrNameLst>
                                          <p:attrName>style.visibility</p:attrName>
                                        </p:attrNameLst>
                                      </p:cBhvr>
                                      <p:to>
                                        <p:strVal val="visible"/>
                                      </p:to>
                                    </p:set>
                                    <p:animEffect transition="in" filter="wipe(up)">
                                      <p:cBhvr>
                                        <p:cTn id="28" dur="2000"/>
                                        <p:tgtEl>
                                          <p:spTgt spid="2180099"/>
                                        </p:tgtEl>
                                      </p:cBhvr>
                                    </p:animEffect>
                                  </p:childTnLst>
                                </p:cTn>
                              </p:par>
                              <p:par>
                                <p:cTn id="29" presetID="10" presetClass="exit" presetSubtype="0" fill="hold" nodeType="withEffect">
                                  <p:stCondLst>
                                    <p:cond delay="0"/>
                                  </p:stCondLst>
                                  <p:childTnLst>
                                    <p:animEffect transition="out" filter="fade">
                                      <p:cBhvr>
                                        <p:cTn id="30" dur="2000"/>
                                        <p:tgtEl>
                                          <p:spTgt spid="2180102"/>
                                        </p:tgtEl>
                                      </p:cBhvr>
                                    </p:animEffect>
                                    <p:set>
                                      <p:cBhvr>
                                        <p:cTn id="31" dur="1" fill="hold">
                                          <p:stCondLst>
                                            <p:cond delay="1999"/>
                                          </p:stCondLst>
                                        </p:cTn>
                                        <p:tgtEl>
                                          <p:spTgt spid="2180102"/>
                                        </p:tgtEl>
                                        <p:attrNameLst>
                                          <p:attrName>style.visibility</p:attrName>
                                        </p:attrNameLst>
                                      </p:cBhvr>
                                      <p:to>
                                        <p:strVal val="hidden"/>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180106"/>
                                        </p:tgtEl>
                                        <p:attrNameLst>
                                          <p:attrName>style.visibility</p:attrName>
                                        </p:attrNameLst>
                                      </p:cBhvr>
                                      <p:to>
                                        <p:strVal val="visible"/>
                                      </p:to>
                                    </p:set>
                                    <p:animEffect transition="in" filter="fade">
                                      <p:cBhvr>
                                        <p:cTn id="36" dur="2000"/>
                                        <p:tgtEl>
                                          <p:spTgt spid="2180106"/>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
                                        </p:tgtEl>
                                        <p:attrNameLst>
                                          <p:attrName>style.visibility</p:attrName>
                                        </p:attrNameLst>
                                      </p:cBhvr>
                                      <p:to>
                                        <p:strVal val="visible"/>
                                      </p:to>
                                    </p:set>
                                  </p:childTnLst>
                                </p:cTn>
                              </p:par>
                              <p:par>
                                <p:cTn id="41" presetID="10" presetClass="entr" presetSubtype="0" fill="hold" grpId="0" nodeType="with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fade">
                                      <p:cBhvr>
                                        <p:cTn id="4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80098" grpId="0" animBg="1"/>
      <p:bldP spid="2180106" grpId="0"/>
      <p:bldP spid="2" grpId="0" animBg="1"/>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49826" name="AutoShape 2"/>
          <p:cNvSpPr>
            <a:spLocks noChangeArrowheads="1"/>
          </p:cNvSpPr>
          <p:nvPr/>
        </p:nvSpPr>
        <p:spPr bwMode="auto">
          <a:xfrm>
            <a:off x="387350" y="1809750"/>
            <a:ext cx="8426450" cy="2868613"/>
          </a:xfrm>
          <a:prstGeom prst="roundRect">
            <a:avLst>
              <a:gd name="adj" fmla="val 16667"/>
            </a:avLst>
          </a:prstGeom>
          <a:solidFill>
            <a:srgbClr val="FFFF99"/>
          </a:solidFill>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defRPr/>
            </a:pPr>
            <a:endParaRPr lang="en-US">
              <a:solidFill>
                <a:srgbClr val="FFFFFF"/>
              </a:solidFill>
            </a:endParaRPr>
          </a:p>
        </p:txBody>
      </p:sp>
      <p:sp>
        <p:nvSpPr>
          <p:cNvPr id="3149828" name="Rectangle 4"/>
          <p:cNvSpPr>
            <a:spLocks noChangeArrowheads="1"/>
          </p:cNvSpPr>
          <p:nvPr/>
        </p:nvSpPr>
        <p:spPr bwMode="auto">
          <a:xfrm>
            <a:off x="2074863" y="2079088"/>
            <a:ext cx="673100" cy="647700"/>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defRPr/>
            </a:pPr>
            <a:endParaRPr lang="en-US">
              <a:solidFill>
                <a:srgbClr val="FFFFFF"/>
              </a:solidFill>
            </a:endParaRPr>
          </a:p>
        </p:txBody>
      </p:sp>
      <p:sp>
        <p:nvSpPr>
          <p:cNvPr id="3149829" name="Rectangle 5"/>
          <p:cNvSpPr>
            <a:spLocks noChangeArrowheads="1"/>
          </p:cNvSpPr>
          <p:nvPr/>
        </p:nvSpPr>
        <p:spPr bwMode="auto">
          <a:xfrm>
            <a:off x="2974975" y="2643701"/>
            <a:ext cx="381000" cy="647700"/>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defRPr/>
            </a:pPr>
            <a:endParaRPr lang="en-US">
              <a:solidFill>
                <a:srgbClr val="FFFFFF"/>
              </a:solidFill>
            </a:endParaRPr>
          </a:p>
        </p:txBody>
      </p:sp>
      <p:sp>
        <p:nvSpPr>
          <p:cNvPr id="3149831" name="Rectangle 7"/>
          <p:cNvSpPr>
            <a:spLocks noChangeArrowheads="1"/>
          </p:cNvSpPr>
          <p:nvPr/>
        </p:nvSpPr>
        <p:spPr bwMode="auto">
          <a:xfrm>
            <a:off x="3586163" y="3898184"/>
            <a:ext cx="685800" cy="503238"/>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defRPr/>
            </a:pPr>
            <a:endParaRPr lang="en-US">
              <a:solidFill>
                <a:srgbClr val="FFFFFF"/>
              </a:solidFill>
            </a:endParaRPr>
          </a:p>
        </p:txBody>
      </p:sp>
      <p:sp>
        <p:nvSpPr>
          <p:cNvPr id="3149832" name="Rectangle 8"/>
          <p:cNvSpPr>
            <a:spLocks noChangeArrowheads="1"/>
          </p:cNvSpPr>
          <p:nvPr/>
        </p:nvSpPr>
        <p:spPr bwMode="auto">
          <a:xfrm>
            <a:off x="7399159" y="3207443"/>
            <a:ext cx="1117600" cy="647700"/>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defRPr/>
            </a:pPr>
            <a:endParaRPr lang="en-US">
              <a:solidFill>
                <a:srgbClr val="FFFFFF"/>
              </a:solidFill>
            </a:endParaRPr>
          </a:p>
        </p:txBody>
      </p:sp>
      <p:sp>
        <p:nvSpPr>
          <p:cNvPr id="3149833" name="Rectangle 9"/>
          <p:cNvSpPr>
            <a:spLocks noChangeArrowheads="1"/>
          </p:cNvSpPr>
          <p:nvPr/>
        </p:nvSpPr>
        <p:spPr bwMode="auto">
          <a:xfrm>
            <a:off x="6345238" y="3851275"/>
            <a:ext cx="2168525" cy="647700"/>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defRPr/>
            </a:pPr>
            <a:endParaRPr lang="en-US">
              <a:solidFill>
                <a:srgbClr val="FFFFFF"/>
              </a:solidFill>
            </a:endParaRPr>
          </a:p>
        </p:txBody>
      </p:sp>
      <p:sp>
        <p:nvSpPr>
          <p:cNvPr id="3149830" name="Rectangle 6"/>
          <p:cNvSpPr>
            <a:spLocks noChangeArrowheads="1"/>
          </p:cNvSpPr>
          <p:nvPr/>
        </p:nvSpPr>
        <p:spPr bwMode="auto">
          <a:xfrm>
            <a:off x="3375025" y="3260009"/>
            <a:ext cx="889000" cy="647700"/>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defRPr/>
            </a:pPr>
            <a:endParaRPr lang="en-US">
              <a:solidFill>
                <a:srgbClr val="FFFFFF"/>
              </a:solidFill>
            </a:endParaRPr>
          </a:p>
        </p:txBody>
      </p:sp>
      <p:sp>
        <p:nvSpPr>
          <p:cNvPr id="30743" name="Text Box 24"/>
          <p:cNvSpPr>
            <a:spLocks noGrp="1" noChangeArrowheads="1"/>
          </p:cNvSpPr>
          <p:nvPr>
            <p:ph type="body" idx="4294967295"/>
          </p:nvPr>
        </p:nvSpPr>
        <p:spPr>
          <a:xfrm>
            <a:off x="438150" y="1346200"/>
            <a:ext cx="8229600" cy="3530600"/>
          </a:xfrm>
        </p:spPr>
        <p:txBody>
          <a:bodyPr/>
          <a:lstStyle/>
          <a:p>
            <a:pPr marL="0" indent="0" algn="ctr" eaLnBrk="1" hangingPunct="1">
              <a:spcBef>
                <a:spcPct val="50000"/>
              </a:spcBef>
              <a:buFontTx/>
              <a:buNone/>
            </a:pPr>
            <a:r>
              <a:rPr lang="en-US" sz="2800" b="1" smtClean="0">
                <a:solidFill>
                  <a:srgbClr val="997934"/>
                </a:solidFill>
                <a:latin typeface="Eras Medium ITC" pitchFamily="34" charset="0"/>
              </a:rPr>
              <a:t>Leviticus 17:11</a:t>
            </a:r>
            <a:r>
              <a:rPr lang="en-US" sz="2000" b="1" smtClean="0">
                <a:solidFill>
                  <a:srgbClr val="FFFF00"/>
                </a:solidFill>
                <a:latin typeface="Eras Medium ITC" pitchFamily="34" charset="0"/>
              </a:rPr>
              <a:t> </a:t>
            </a:r>
          </a:p>
          <a:p>
            <a:pPr marL="0" indent="0" algn="ctr" eaLnBrk="1" hangingPunct="1">
              <a:lnSpc>
                <a:spcPct val="120000"/>
              </a:lnSpc>
              <a:spcBef>
                <a:spcPct val="50000"/>
              </a:spcBef>
              <a:buFontTx/>
              <a:buNone/>
            </a:pPr>
            <a:r>
              <a:rPr lang="en-US" b="1" i="1" smtClean="0">
                <a:latin typeface="Eras Medium ITC" pitchFamily="34" charset="0"/>
              </a:rPr>
              <a:t>'For the </a:t>
            </a:r>
            <a:r>
              <a:rPr lang="en-US" b="1" i="1" smtClean="0">
                <a:solidFill>
                  <a:schemeClr val="bg1"/>
                </a:solidFill>
                <a:latin typeface="Eras Medium ITC" pitchFamily="34" charset="0"/>
              </a:rPr>
              <a:t>life</a:t>
            </a:r>
            <a:r>
              <a:rPr lang="en-US" b="1" i="1" smtClean="0">
                <a:latin typeface="Eras Medium ITC" pitchFamily="34" charset="0"/>
              </a:rPr>
              <a:t> of the flesh is in the blood, and I have given </a:t>
            </a:r>
            <a:r>
              <a:rPr lang="en-US" b="1" i="1" smtClean="0">
                <a:solidFill>
                  <a:schemeClr val="bg1"/>
                </a:solidFill>
                <a:latin typeface="Eras Medium ITC" pitchFamily="34" charset="0"/>
              </a:rPr>
              <a:t>it</a:t>
            </a:r>
            <a:r>
              <a:rPr lang="en-US" b="1" i="1" smtClean="0">
                <a:latin typeface="Eras Medium ITC" pitchFamily="34" charset="0"/>
              </a:rPr>
              <a:t> to you on the altar to make atonement for </a:t>
            </a:r>
            <a:r>
              <a:rPr lang="en-US" b="1" i="1" smtClean="0">
                <a:solidFill>
                  <a:schemeClr val="bg1"/>
                </a:solidFill>
                <a:latin typeface="Eras Medium ITC" pitchFamily="34" charset="0"/>
              </a:rPr>
              <a:t>your</a:t>
            </a:r>
            <a:r>
              <a:rPr lang="en-US" b="1" i="1" smtClean="0">
                <a:latin typeface="Eras Medium ITC" pitchFamily="34" charset="0"/>
              </a:rPr>
              <a:t> souls; for it is the </a:t>
            </a:r>
            <a:r>
              <a:rPr lang="en-US" b="1" i="1" smtClean="0">
                <a:solidFill>
                  <a:schemeClr val="bg1"/>
                </a:solidFill>
                <a:latin typeface="Eras Medium ITC" pitchFamily="34" charset="0"/>
              </a:rPr>
              <a:t>blood</a:t>
            </a:r>
            <a:r>
              <a:rPr lang="en-US" b="1" i="1" smtClean="0">
                <a:latin typeface="Eras Medium ITC" pitchFamily="34" charset="0"/>
              </a:rPr>
              <a:t> by reason of the </a:t>
            </a:r>
            <a:r>
              <a:rPr lang="en-US" b="1" i="1" smtClean="0">
                <a:solidFill>
                  <a:schemeClr val="bg1"/>
                </a:solidFill>
                <a:latin typeface="Eras Medium ITC" pitchFamily="34" charset="0"/>
              </a:rPr>
              <a:t>life</a:t>
            </a:r>
            <a:r>
              <a:rPr lang="en-US" b="1" i="1" smtClean="0">
                <a:latin typeface="Eras Medium ITC" pitchFamily="34" charset="0"/>
              </a:rPr>
              <a:t> that makes </a:t>
            </a:r>
            <a:r>
              <a:rPr lang="en-US" b="1" i="1" smtClean="0">
                <a:solidFill>
                  <a:schemeClr val="bg1"/>
                </a:solidFill>
                <a:latin typeface="Eras Medium ITC" pitchFamily="34" charset="0"/>
              </a:rPr>
              <a:t>atonement</a:t>
            </a:r>
            <a:r>
              <a:rPr lang="en-US" b="1" i="1" smtClean="0">
                <a:latin typeface="Eras Medium ITC" pitchFamily="34" charset="0"/>
              </a:rPr>
              <a:t>.'</a:t>
            </a:r>
          </a:p>
        </p:txBody>
      </p:sp>
      <p:sp>
        <p:nvSpPr>
          <p:cNvPr id="30744" name="Rectangle 3"/>
          <p:cNvSpPr>
            <a:spLocks noGrp="1" noChangeArrowheads="1"/>
          </p:cNvSpPr>
          <p:nvPr>
            <p:ph type="title"/>
          </p:nvPr>
        </p:nvSpPr>
        <p:spPr/>
        <p:txBody>
          <a:bodyPr/>
          <a:lstStyle/>
          <a:p>
            <a:pPr eaLnBrk="1" hangingPunct="1"/>
            <a:r>
              <a:rPr lang="en-US" smtClean="0"/>
              <a:t>Atonement</a:t>
            </a:r>
          </a:p>
        </p:txBody>
      </p:sp>
      <p:sp>
        <p:nvSpPr>
          <p:cNvPr id="3149834" name="Line 10"/>
          <p:cNvSpPr>
            <a:spLocks noChangeShapeType="1"/>
          </p:cNvSpPr>
          <p:nvPr/>
        </p:nvSpPr>
        <p:spPr bwMode="auto">
          <a:xfrm>
            <a:off x="2049463" y="2633663"/>
            <a:ext cx="5426075" cy="0"/>
          </a:xfrm>
          <a:prstGeom prst="line">
            <a:avLst/>
          </a:prstGeom>
          <a:noFill/>
          <a:ln w="7620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pPr algn="l"/>
            <a:endParaRPr lang="en-US">
              <a:solidFill>
                <a:srgbClr val="000000"/>
              </a:solidFill>
            </a:endParaRPr>
          </a:p>
        </p:txBody>
      </p:sp>
      <p:sp>
        <p:nvSpPr>
          <p:cNvPr id="3149835" name="Line 11"/>
          <p:cNvSpPr>
            <a:spLocks noChangeShapeType="1"/>
          </p:cNvSpPr>
          <p:nvPr/>
        </p:nvSpPr>
        <p:spPr bwMode="auto">
          <a:xfrm>
            <a:off x="617538" y="4375150"/>
            <a:ext cx="3635375" cy="0"/>
          </a:xfrm>
          <a:prstGeom prst="line">
            <a:avLst/>
          </a:prstGeom>
          <a:noFill/>
          <a:ln w="7620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pPr algn="l"/>
            <a:endParaRPr lang="en-US">
              <a:solidFill>
                <a:srgbClr val="000000"/>
              </a:solidFill>
            </a:endParaRPr>
          </a:p>
        </p:txBody>
      </p:sp>
      <p:grpSp>
        <p:nvGrpSpPr>
          <p:cNvPr id="30747" name="Group 12"/>
          <p:cNvGrpSpPr>
            <a:grpSpLocks/>
          </p:cNvGrpSpPr>
          <p:nvPr/>
        </p:nvGrpSpPr>
        <p:grpSpPr bwMode="auto">
          <a:xfrm>
            <a:off x="509588" y="5092700"/>
            <a:ext cx="8201025" cy="1462088"/>
            <a:chOff x="321" y="3208"/>
            <a:chExt cx="5166" cy="921"/>
          </a:xfrm>
        </p:grpSpPr>
        <p:pic>
          <p:nvPicPr>
            <p:cNvPr id="30760" name="Picture 13" descr="j027576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1" y="3208"/>
              <a:ext cx="871" cy="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1" name="Picture 14" descr="j027576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2" y="3208"/>
              <a:ext cx="871" cy="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2" name="Picture 15" descr="j027576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43" y="3208"/>
              <a:ext cx="871" cy="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3" name="Picture 16" descr="j027576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04" y="3208"/>
              <a:ext cx="871" cy="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4" name="Picture 17" descr="j027576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55" y="3208"/>
              <a:ext cx="871" cy="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5" name="Picture 18" descr="j027576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16" y="3208"/>
              <a:ext cx="871" cy="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149843" name="AutoShape 19"/>
          <p:cNvSpPr>
            <a:spLocks noChangeArrowheads="1"/>
          </p:cNvSpPr>
          <p:nvPr/>
        </p:nvSpPr>
        <p:spPr bwMode="auto">
          <a:xfrm rot="10731976" flipH="1">
            <a:off x="3572725" y="4091859"/>
            <a:ext cx="3717925" cy="960438"/>
          </a:xfrm>
          <a:custGeom>
            <a:avLst/>
            <a:gdLst>
              <a:gd name="G0" fmla="+- 436271 0 0"/>
              <a:gd name="G1" fmla="+- 10599934 0 0"/>
              <a:gd name="G2" fmla="+- 436271 0 10599934"/>
              <a:gd name="G3" fmla="+- 10800 0 0"/>
              <a:gd name="G4" fmla="+- 0 0 436271"/>
              <a:gd name="T0" fmla="*/ 360 256 1"/>
              <a:gd name="T1" fmla="*/ 0 256 1"/>
              <a:gd name="G5" fmla="+- G2 T0 T1"/>
              <a:gd name="G6" fmla="?: G2 G2 G5"/>
              <a:gd name="G7" fmla="+- 0 0 G6"/>
              <a:gd name="G8" fmla="+- 6711 0 0"/>
              <a:gd name="G9" fmla="+- 0 0 10599934"/>
              <a:gd name="G10" fmla="+- 6711 0 2700"/>
              <a:gd name="G11" fmla="cos G10 436271"/>
              <a:gd name="G12" fmla="sin G10 436271"/>
              <a:gd name="G13" fmla="cos 13500 436271"/>
              <a:gd name="G14" fmla="sin 13500 436271"/>
              <a:gd name="G15" fmla="+- G11 10800 0"/>
              <a:gd name="G16" fmla="+- G12 10800 0"/>
              <a:gd name="G17" fmla="+- G13 10800 0"/>
              <a:gd name="G18" fmla="+- G14 10800 0"/>
              <a:gd name="G19" fmla="*/ 6711 1 2"/>
              <a:gd name="G20" fmla="+- G19 5400 0"/>
              <a:gd name="G21" fmla="cos G20 436271"/>
              <a:gd name="G22" fmla="sin G20 436271"/>
              <a:gd name="G23" fmla="+- G21 10800 0"/>
              <a:gd name="G24" fmla="+- G12 G23 G22"/>
              <a:gd name="G25" fmla="+- G22 G23 G11"/>
              <a:gd name="G26" fmla="cos 10800 436271"/>
              <a:gd name="G27" fmla="sin 10800 436271"/>
              <a:gd name="G28" fmla="cos 6711 436271"/>
              <a:gd name="G29" fmla="sin 6711 436271"/>
              <a:gd name="G30" fmla="+- G26 10800 0"/>
              <a:gd name="G31" fmla="+- G27 10800 0"/>
              <a:gd name="G32" fmla="+- G28 10800 0"/>
              <a:gd name="G33" fmla="+- G29 10800 0"/>
              <a:gd name="G34" fmla="+- G19 5400 0"/>
              <a:gd name="G35" fmla="cos G34 10599934"/>
              <a:gd name="G36" fmla="sin G34 10599934"/>
              <a:gd name="G37" fmla="+/ 10599934 436271 2"/>
              <a:gd name="T2" fmla="*/ 180 256 1"/>
              <a:gd name="T3" fmla="*/ 0 256 1"/>
              <a:gd name="G38" fmla="+- G37 T2 T3"/>
              <a:gd name="G39" fmla="?: G2 G37 G38"/>
              <a:gd name="G40" fmla="cos 10800 G39"/>
              <a:gd name="G41" fmla="sin 10800 G39"/>
              <a:gd name="G42" fmla="cos 6711 G39"/>
              <a:gd name="G43" fmla="sin 6711 G39"/>
              <a:gd name="G44" fmla="+- G40 10800 0"/>
              <a:gd name="G45" fmla="+- G41 10800 0"/>
              <a:gd name="G46" fmla="+- G42 10800 0"/>
              <a:gd name="G47" fmla="+- G43 10800 0"/>
              <a:gd name="G48" fmla="+- G35 10800 0"/>
              <a:gd name="G49" fmla="+- G36 10800 0"/>
              <a:gd name="T4" fmla="*/ 9708 w 21600"/>
              <a:gd name="T5" fmla="*/ 55 h 21600"/>
              <a:gd name="T6" fmla="*/ 2484 w 21600"/>
              <a:gd name="T7" fmla="*/ 13543 h 21600"/>
              <a:gd name="T8" fmla="*/ 10121 w 21600"/>
              <a:gd name="T9" fmla="*/ 4123 h 21600"/>
              <a:gd name="T10" fmla="*/ 24208 w 21600"/>
              <a:gd name="T11" fmla="*/ 12364 h 21600"/>
              <a:gd name="T12" fmla="*/ 18945 w 21600"/>
              <a:gd name="T13" fmla="*/ 16528 h 21600"/>
              <a:gd name="T14" fmla="*/ 14783 w 21600"/>
              <a:gd name="T15" fmla="*/ 11264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7465" y="11577"/>
                </a:moveTo>
                <a:cubicBezTo>
                  <a:pt x="17495" y="11319"/>
                  <a:pt x="17511" y="11059"/>
                  <a:pt x="17511" y="10800"/>
                </a:cubicBezTo>
                <a:cubicBezTo>
                  <a:pt x="17511" y="7093"/>
                  <a:pt x="14506" y="4089"/>
                  <a:pt x="10800" y="4089"/>
                </a:cubicBezTo>
                <a:cubicBezTo>
                  <a:pt x="7093" y="4089"/>
                  <a:pt x="4089" y="7093"/>
                  <a:pt x="4089" y="10800"/>
                </a:cubicBezTo>
                <a:cubicBezTo>
                  <a:pt x="4088" y="11514"/>
                  <a:pt x="4203" y="12224"/>
                  <a:pt x="4426" y="12902"/>
                </a:cubicBezTo>
                <a:lnTo>
                  <a:pt x="543" y="14183"/>
                </a:lnTo>
                <a:cubicBezTo>
                  <a:pt x="183" y="13091"/>
                  <a:pt x="0" y="11949"/>
                  <a:pt x="0" y="10800"/>
                </a:cubicBezTo>
                <a:cubicBezTo>
                  <a:pt x="0" y="4835"/>
                  <a:pt x="4835" y="0"/>
                  <a:pt x="10800" y="0"/>
                </a:cubicBezTo>
                <a:cubicBezTo>
                  <a:pt x="16764" y="0"/>
                  <a:pt x="21600" y="4835"/>
                  <a:pt x="21600" y="10800"/>
                </a:cubicBezTo>
                <a:cubicBezTo>
                  <a:pt x="21600" y="11218"/>
                  <a:pt x="21575" y="11636"/>
                  <a:pt x="21527" y="12051"/>
                </a:cubicBezTo>
                <a:lnTo>
                  <a:pt x="24208" y="12364"/>
                </a:lnTo>
                <a:lnTo>
                  <a:pt x="18945" y="16528"/>
                </a:lnTo>
                <a:lnTo>
                  <a:pt x="14783" y="11264"/>
                </a:lnTo>
                <a:lnTo>
                  <a:pt x="17465" y="11577"/>
                </a:lnTo>
                <a:close/>
              </a:path>
            </a:pathLst>
          </a:custGeom>
          <a:solidFill>
            <a:srgbClr val="66FF33"/>
          </a:solidFill>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defRPr/>
            </a:pPr>
            <a:endParaRPr lang="en-US">
              <a:solidFill>
                <a:srgbClr val="FFFFFF"/>
              </a:solidFill>
            </a:endParaRPr>
          </a:p>
        </p:txBody>
      </p:sp>
      <p:sp>
        <p:nvSpPr>
          <p:cNvPr id="3149844" name="AutoShape 20"/>
          <p:cNvSpPr>
            <a:spLocks noChangeArrowheads="1"/>
          </p:cNvSpPr>
          <p:nvPr/>
        </p:nvSpPr>
        <p:spPr bwMode="auto">
          <a:xfrm flipH="1">
            <a:off x="6851650" y="3429000"/>
            <a:ext cx="2292350" cy="960438"/>
          </a:xfrm>
          <a:custGeom>
            <a:avLst/>
            <a:gdLst>
              <a:gd name="G0" fmla="+- 8623 0 0"/>
              <a:gd name="G1" fmla="+- -3550499 0 0"/>
              <a:gd name="G2" fmla="+- 8623 0 -3550499"/>
              <a:gd name="G3" fmla="+- 10800 0 0"/>
              <a:gd name="G4" fmla="+- 0 0 8623"/>
              <a:gd name="T0" fmla="*/ 360 256 1"/>
              <a:gd name="T1" fmla="*/ 0 256 1"/>
              <a:gd name="G5" fmla="+- G2 T0 T1"/>
              <a:gd name="G6" fmla="?: G2 G2 G5"/>
              <a:gd name="G7" fmla="+- 0 0 G6"/>
              <a:gd name="G8" fmla="+- 7838 0 0"/>
              <a:gd name="G9" fmla="+- 0 0 -3550499"/>
              <a:gd name="G10" fmla="+- 7838 0 2700"/>
              <a:gd name="G11" fmla="cos G10 8623"/>
              <a:gd name="G12" fmla="sin G10 8623"/>
              <a:gd name="G13" fmla="cos 13500 8623"/>
              <a:gd name="G14" fmla="sin 13500 8623"/>
              <a:gd name="G15" fmla="+- G11 10800 0"/>
              <a:gd name="G16" fmla="+- G12 10800 0"/>
              <a:gd name="G17" fmla="+- G13 10800 0"/>
              <a:gd name="G18" fmla="+- G14 10800 0"/>
              <a:gd name="G19" fmla="*/ 7838 1 2"/>
              <a:gd name="G20" fmla="+- G19 5400 0"/>
              <a:gd name="G21" fmla="cos G20 8623"/>
              <a:gd name="G22" fmla="sin G20 8623"/>
              <a:gd name="G23" fmla="+- G21 10800 0"/>
              <a:gd name="G24" fmla="+- G12 G23 G22"/>
              <a:gd name="G25" fmla="+- G22 G23 G11"/>
              <a:gd name="G26" fmla="cos 10800 8623"/>
              <a:gd name="G27" fmla="sin 10800 8623"/>
              <a:gd name="G28" fmla="cos 7838 8623"/>
              <a:gd name="G29" fmla="sin 7838 8623"/>
              <a:gd name="G30" fmla="+- G26 10800 0"/>
              <a:gd name="G31" fmla="+- G27 10800 0"/>
              <a:gd name="G32" fmla="+- G28 10800 0"/>
              <a:gd name="G33" fmla="+- G29 10800 0"/>
              <a:gd name="G34" fmla="+- G19 5400 0"/>
              <a:gd name="G35" fmla="cos G34 -3550499"/>
              <a:gd name="G36" fmla="sin G34 -3550499"/>
              <a:gd name="G37" fmla="+/ -3550499 8623 2"/>
              <a:gd name="T2" fmla="*/ 180 256 1"/>
              <a:gd name="T3" fmla="*/ 0 256 1"/>
              <a:gd name="G38" fmla="+- G37 T2 T3"/>
              <a:gd name="G39" fmla="?: G2 G37 G38"/>
              <a:gd name="G40" fmla="cos 10800 G39"/>
              <a:gd name="G41" fmla="sin 10800 G39"/>
              <a:gd name="G42" fmla="cos 7838 G39"/>
              <a:gd name="G43" fmla="sin 7838 G39"/>
              <a:gd name="G44" fmla="+- G40 10800 0"/>
              <a:gd name="G45" fmla="+- G41 10800 0"/>
              <a:gd name="G46" fmla="+- G42 10800 0"/>
              <a:gd name="G47" fmla="+- G43 10800 0"/>
              <a:gd name="G48" fmla="+- G35 10800 0"/>
              <a:gd name="G49" fmla="+- G36 10800 0"/>
              <a:gd name="T4" fmla="*/ 20420 w 21600"/>
              <a:gd name="T5" fmla="*/ 5893 h 21600"/>
              <a:gd name="T6" fmla="*/ 16254 w 21600"/>
              <a:gd name="T7" fmla="*/ 3243 h 21600"/>
              <a:gd name="T8" fmla="*/ 17782 w 21600"/>
              <a:gd name="T9" fmla="*/ 7238 h 21600"/>
              <a:gd name="T10" fmla="*/ 24299 w 21600"/>
              <a:gd name="T11" fmla="*/ 10831 h 21600"/>
              <a:gd name="T12" fmla="*/ 20108 w 21600"/>
              <a:gd name="T13" fmla="*/ 15002 h 21600"/>
              <a:gd name="T14" fmla="*/ 15937 w 21600"/>
              <a:gd name="T15" fmla="*/ 10811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8637" y="10817"/>
                </a:moveTo>
                <a:cubicBezTo>
                  <a:pt x="18637" y="10811"/>
                  <a:pt x="18638" y="10805"/>
                  <a:pt x="18638" y="10800"/>
                </a:cubicBezTo>
                <a:cubicBezTo>
                  <a:pt x="18638" y="8282"/>
                  <a:pt x="17428" y="5918"/>
                  <a:pt x="15387" y="4444"/>
                </a:cubicBezTo>
                <a:lnTo>
                  <a:pt x="17121" y="2043"/>
                </a:lnTo>
                <a:cubicBezTo>
                  <a:pt x="19933" y="4073"/>
                  <a:pt x="21600" y="7331"/>
                  <a:pt x="21600" y="10800"/>
                </a:cubicBezTo>
                <a:cubicBezTo>
                  <a:pt x="21600" y="10808"/>
                  <a:pt x="21599" y="10816"/>
                  <a:pt x="21599" y="10824"/>
                </a:cubicBezTo>
                <a:lnTo>
                  <a:pt x="24299" y="10831"/>
                </a:lnTo>
                <a:lnTo>
                  <a:pt x="20108" y="15002"/>
                </a:lnTo>
                <a:lnTo>
                  <a:pt x="15937" y="10811"/>
                </a:lnTo>
                <a:lnTo>
                  <a:pt x="18637" y="10817"/>
                </a:lnTo>
                <a:close/>
              </a:path>
            </a:pathLst>
          </a:custGeom>
          <a:solidFill>
            <a:srgbClr val="66FF33"/>
          </a:solidFill>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defRPr/>
            </a:pPr>
            <a:endParaRPr lang="en-US">
              <a:solidFill>
                <a:srgbClr val="FFFFFF"/>
              </a:solidFill>
            </a:endParaRPr>
          </a:p>
        </p:txBody>
      </p:sp>
      <p:sp>
        <p:nvSpPr>
          <p:cNvPr id="3149846" name="AutoShape 22"/>
          <p:cNvSpPr>
            <a:spLocks noChangeArrowheads="1"/>
          </p:cNvSpPr>
          <p:nvPr/>
        </p:nvSpPr>
        <p:spPr bwMode="auto">
          <a:xfrm>
            <a:off x="1206656" y="2024555"/>
            <a:ext cx="1989137" cy="960437"/>
          </a:xfrm>
          <a:custGeom>
            <a:avLst/>
            <a:gdLst>
              <a:gd name="G0" fmla="+- 8623 0 0"/>
              <a:gd name="G1" fmla="+- -3550499 0 0"/>
              <a:gd name="G2" fmla="+- 8623 0 -3550499"/>
              <a:gd name="G3" fmla="+- 10800 0 0"/>
              <a:gd name="G4" fmla="+- 0 0 8623"/>
              <a:gd name="T0" fmla="*/ 360 256 1"/>
              <a:gd name="T1" fmla="*/ 0 256 1"/>
              <a:gd name="G5" fmla="+- G2 T0 T1"/>
              <a:gd name="G6" fmla="?: G2 G2 G5"/>
              <a:gd name="G7" fmla="+- 0 0 G6"/>
              <a:gd name="G8" fmla="+- 7838 0 0"/>
              <a:gd name="G9" fmla="+- 0 0 -3550499"/>
              <a:gd name="G10" fmla="+- 7838 0 2700"/>
              <a:gd name="G11" fmla="cos G10 8623"/>
              <a:gd name="G12" fmla="sin G10 8623"/>
              <a:gd name="G13" fmla="cos 13500 8623"/>
              <a:gd name="G14" fmla="sin 13500 8623"/>
              <a:gd name="G15" fmla="+- G11 10800 0"/>
              <a:gd name="G16" fmla="+- G12 10800 0"/>
              <a:gd name="G17" fmla="+- G13 10800 0"/>
              <a:gd name="G18" fmla="+- G14 10800 0"/>
              <a:gd name="G19" fmla="*/ 7838 1 2"/>
              <a:gd name="G20" fmla="+- G19 5400 0"/>
              <a:gd name="G21" fmla="cos G20 8623"/>
              <a:gd name="G22" fmla="sin G20 8623"/>
              <a:gd name="G23" fmla="+- G21 10800 0"/>
              <a:gd name="G24" fmla="+- G12 G23 G22"/>
              <a:gd name="G25" fmla="+- G22 G23 G11"/>
              <a:gd name="G26" fmla="cos 10800 8623"/>
              <a:gd name="G27" fmla="sin 10800 8623"/>
              <a:gd name="G28" fmla="cos 7838 8623"/>
              <a:gd name="G29" fmla="sin 7838 8623"/>
              <a:gd name="G30" fmla="+- G26 10800 0"/>
              <a:gd name="G31" fmla="+- G27 10800 0"/>
              <a:gd name="G32" fmla="+- G28 10800 0"/>
              <a:gd name="G33" fmla="+- G29 10800 0"/>
              <a:gd name="G34" fmla="+- G19 5400 0"/>
              <a:gd name="G35" fmla="cos G34 -3550499"/>
              <a:gd name="G36" fmla="sin G34 -3550499"/>
              <a:gd name="G37" fmla="+/ -3550499 8623 2"/>
              <a:gd name="T2" fmla="*/ 180 256 1"/>
              <a:gd name="T3" fmla="*/ 0 256 1"/>
              <a:gd name="G38" fmla="+- G37 T2 T3"/>
              <a:gd name="G39" fmla="?: G2 G37 G38"/>
              <a:gd name="G40" fmla="cos 10800 G39"/>
              <a:gd name="G41" fmla="sin 10800 G39"/>
              <a:gd name="G42" fmla="cos 7838 G39"/>
              <a:gd name="G43" fmla="sin 7838 G39"/>
              <a:gd name="G44" fmla="+- G40 10800 0"/>
              <a:gd name="G45" fmla="+- G41 10800 0"/>
              <a:gd name="G46" fmla="+- G42 10800 0"/>
              <a:gd name="G47" fmla="+- G43 10800 0"/>
              <a:gd name="G48" fmla="+- G35 10800 0"/>
              <a:gd name="G49" fmla="+- G36 10800 0"/>
              <a:gd name="T4" fmla="*/ 20420 w 21600"/>
              <a:gd name="T5" fmla="*/ 5893 h 21600"/>
              <a:gd name="T6" fmla="*/ 16254 w 21600"/>
              <a:gd name="T7" fmla="*/ 3243 h 21600"/>
              <a:gd name="T8" fmla="*/ 17782 w 21600"/>
              <a:gd name="T9" fmla="*/ 7238 h 21600"/>
              <a:gd name="T10" fmla="*/ 24299 w 21600"/>
              <a:gd name="T11" fmla="*/ 10831 h 21600"/>
              <a:gd name="T12" fmla="*/ 20108 w 21600"/>
              <a:gd name="T13" fmla="*/ 15002 h 21600"/>
              <a:gd name="T14" fmla="*/ 15937 w 21600"/>
              <a:gd name="T15" fmla="*/ 10811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8637" y="10817"/>
                </a:moveTo>
                <a:cubicBezTo>
                  <a:pt x="18637" y="10811"/>
                  <a:pt x="18638" y="10805"/>
                  <a:pt x="18638" y="10800"/>
                </a:cubicBezTo>
                <a:cubicBezTo>
                  <a:pt x="18638" y="8282"/>
                  <a:pt x="17428" y="5918"/>
                  <a:pt x="15387" y="4444"/>
                </a:cubicBezTo>
                <a:lnTo>
                  <a:pt x="17121" y="2043"/>
                </a:lnTo>
                <a:cubicBezTo>
                  <a:pt x="19933" y="4073"/>
                  <a:pt x="21600" y="7331"/>
                  <a:pt x="21600" y="10800"/>
                </a:cubicBezTo>
                <a:cubicBezTo>
                  <a:pt x="21600" y="10808"/>
                  <a:pt x="21599" y="10816"/>
                  <a:pt x="21599" y="10824"/>
                </a:cubicBezTo>
                <a:lnTo>
                  <a:pt x="24299" y="10831"/>
                </a:lnTo>
                <a:lnTo>
                  <a:pt x="20108" y="15002"/>
                </a:lnTo>
                <a:lnTo>
                  <a:pt x="15937" y="10811"/>
                </a:lnTo>
                <a:lnTo>
                  <a:pt x="18637" y="10817"/>
                </a:lnTo>
                <a:close/>
              </a:path>
            </a:pathLst>
          </a:custGeom>
          <a:solidFill>
            <a:srgbClr val="66FF33"/>
          </a:solidFill>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defRPr/>
            </a:pPr>
            <a:endParaRPr lang="en-US">
              <a:solidFill>
                <a:srgbClr val="FFFFFF"/>
              </a:solidFill>
            </a:endParaRPr>
          </a:p>
        </p:txBody>
      </p:sp>
      <p:sp>
        <p:nvSpPr>
          <p:cNvPr id="3149847" name="AutoShape 23"/>
          <p:cNvSpPr>
            <a:spLocks noChangeArrowheads="1"/>
          </p:cNvSpPr>
          <p:nvPr/>
        </p:nvSpPr>
        <p:spPr bwMode="auto">
          <a:xfrm>
            <a:off x="1736725" y="2830513"/>
            <a:ext cx="2144713" cy="960437"/>
          </a:xfrm>
          <a:custGeom>
            <a:avLst/>
            <a:gdLst>
              <a:gd name="G0" fmla="+- 8623 0 0"/>
              <a:gd name="G1" fmla="+- -3550499 0 0"/>
              <a:gd name="G2" fmla="+- 8623 0 -3550499"/>
              <a:gd name="G3" fmla="+- 10800 0 0"/>
              <a:gd name="G4" fmla="+- 0 0 8623"/>
              <a:gd name="T0" fmla="*/ 360 256 1"/>
              <a:gd name="T1" fmla="*/ 0 256 1"/>
              <a:gd name="G5" fmla="+- G2 T0 T1"/>
              <a:gd name="G6" fmla="?: G2 G2 G5"/>
              <a:gd name="G7" fmla="+- 0 0 G6"/>
              <a:gd name="G8" fmla="+- 7838 0 0"/>
              <a:gd name="G9" fmla="+- 0 0 -3550499"/>
              <a:gd name="G10" fmla="+- 7838 0 2700"/>
              <a:gd name="G11" fmla="cos G10 8623"/>
              <a:gd name="G12" fmla="sin G10 8623"/>
              <a:gd name="G13" fmla="cos 13500 8623"/>
              <a:gd name="G14" fmla="sin 13500 8623"/>
              <a:gd name="G15" fmla="+- G11 10800 0"/>
              <a:gd name="G16" fmla="+- G12 10800 0"/>
              <a:gd name="G17" fmla="+- G13 10800 0"/>
              <a:gd name="G18" fmla="+- G14 10800 0"/>
              <a:gd name="G19" fmla="*/ 7838 1 2"/>
              <a:gd name="G20" fmla="+- G19 5400 0"/>
              <a:gd name="G21" fmla="cos G20 8623"/>
              <a:gd name="G22" fmla="sin G20 8623"/>
              <a:gd name="G23" fmla="+- G21 10800 0"/>
              <a:gd name="G24" fmla="+- G12 G23 G22"/>
              <a:gd name="G25" fmla="+- G22 G23 G11"/>
              <a:gd name="G26" fmla="cos 10800 8623"/>
              <a:gd name="G27" fmla="sin 10800 8623"/>
              <a:gd name="G28" fmla="cos 7838 8623"/>
              <a:gd name="G29" fmla="sin 7838 8623"/>
              <a:gd name="G30" fmla="+- G26 10800 0"/>
              <a:gd name="G31" fmla="+- G27 10800 0"/>
              <a:gd name="G32" fmla="+- G28 10800 0"/>
              <a:gd name="G33" fmla="+- G29 10800 0"/>
              <a:gd name="G34" fmla="+- G19 5400 0"/>
              <a:gd name="G35" fmla="cos G34 -3550499"/>
              <a:gd name="G36" fmla="sin G34 -3550499"/>
              <a:gd name="G37" fmla="+/ -3550499 8623 2"/>
              <a:gd name="T2" fmla="*/ 180 256 1"/>
              <a:gd name="T3" fmla="*/ 0 256 1"/>
              <a:gd name="G38" fmla="+- G37 T2 T3"/>
              <a:gd name="G39" fmla="?: G2 G37 G38"/>
              <a:gd name="G40" fmla="cos 10800 G39"/>
              <a:gd name="G41" fmla="sin 10800 G39"/>
              <a:gd name="G42" fmla="cos 7838 G39"/>
              <a:gd name="G43" fmla="sin 7838 G39"/>
              <a:gd name="G44" fmla="+- G40 10800 0"/>
              <a:gd name="G45" fmla="+- G41 10800 0"/>
              <a:gd name="G46" fmla="+- G42 10800 0"/>
              <a:gd name="G47" fmla="+- G43 10800 0"/>
              <a:gd name="G48" fmla="+- G35 10800 0"/>
              <a:gd name="G49" fmla="+- G36 10800 0"/>
              <a:gd name="T4" fmla="*/ 20420 w 21600"/>
              <a:gd name="T5" fmla="*/ 5893 h 21600"/>
              <a:gd name="T6" fmla="*/ 16254 w 21600"/>
              <a:gd name="T7" fmla="*/ 3243 h 21600"/>
              <a:gd name="T8" fmla="*/ 17782 w 21600"/>
              <a:gd name="T9" fmla="*/ 7238 h 21600"/>
              <a:gd name="T10" fmla="*/ 24299 w 21600"/>
              <a:gd name="T11" fmla="*/ 10831 h 21600"/>
              <a:gd name="T12" fmla="*/ 20108 w 21600"/>
              <a:gd name="T13" fmla="*/ 15002 h 21600"/>
              <a:gd name="T14" fmla="*/ 15937 w 21600"/>
              <a:gd name="T15" fmla="*/ 10811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8637" y="10817"/>
                </a:moveTo>
                <a:cubicBezTo>
                  <a:pt x="18637" y="10811"/>
                  <a:pt x="18638" y="10805"/>
                  <a:pt x="18638" y="10800"/>
                </a:cubicBezTo>
                <a:cubicBezTo>
                  <a:pt x="18638" y="8282"/>
                  <a:pt x="17428" y="5918"/>
                  <a:pt x="15387" y="4444"/>
                </a:cubicBezTo>
                <a:lnTo>
                  <a:pt x="17121" y="2043"/>
                </a:lnTo>
                <a:cubicBezTo>
                  <a:pt x="19933" y="4073"/>
                  <a:pt x="21600" y="7331"/>
                  <a:pt x="21600" y="10800"/>
                </a:cubicBezTo>
                <a:cubicBezTo>
                  <a:pt x="21600" y="10808"/>
                  <a:pt x="21599" y="10816"/>
                  <a:pt x="21599" y="10824"/>
                </a:cubicBezTo>
                <a:lnTo>
                  <a:pt x="24299" y="10831"/>
                </a:lnTo>
                <a:lnTo>
                  <a:pt x="20108" y="15002"/>
                </a:lnTo>
                <a:lnTo>
                  <a:pt x="15937" y="10811"/>
                </a:lnTo>
                <a:lnTo>
                  <a:pt x="18637" y="10817"/>
                </a:lnTo>
                <a:close/>
              </a:path>
            </a:pathLst>
          </a:custGeom>
          <a:solidFill>
            <a:srgbClr val="66FF33"/>
          </a:solidFill>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defRPr/>
            </a:pPr>
            <a:endParaRPr lang="en-US">
              <a:solidFill>
                <a:srgbClr val="FFFFFF"/>
              </a:solidFill>
            </a:endParaRPr>
          </a:p>
        </p:txBody>
      </p:sp>
    </p:spTree>
    <p:extLst>
      <p:ext uri="{BB962C8B-B14F-4D97-AF65-F5344CB8AC3E}">
        <p14:creationId xmlns:p14="http://schemas.microsoft.com/office/powerpoint/2010/main" val="218675165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149828"/>
                                        </p:tgtEl>
                                        <p:attrNameLst>
                                          <p:attrName>style.visibility</p:attrName>
                                        </p:attrNameLst>
                                      </p:cBhvr>
                                      <p:to>
                                        <p:strVal val="visible"/>
                                      </p:to>
                                    </p:set>
                                  </p:childTnLst>
                                </p:cTn>
                              </p:par>
                              <p:par>
                                <p:cTn id="7" presetID="22" presetClass="entr" presetSubtype="8" fill="hold" grpId="0" nodeType="withEffect">
                                  <p:stCondLst>
                                    <p:cond delay="0"/>
                                  </p:stCondLst>
                                  <p:childTnLst>
                                    <p:set>
                                      <p:cBhvr>
                                        <p:cTn id="8" dur="1" fill="hold">
                                          <p:stCondLst>
                                            <p:cond delay="0"/>
                                          </p:stCondLst>
                                        </p:cTn>
                                        <p:tgtEl>
                                          <p:spTgt spid="3149834"/>
                                        </p:tgtEl>
                                        <p:attrNameLst>
                                          <p:attrName>style.visibility</p:attrName>
                                        </p:attrNameLst>
                                      </p:cBhvr>
                                      <p:to>
                                        <p:strVal val="visible"/>
                                      </p:to>
                                    </p:set>
                                    <p:animEffect transition="in" filter="wipe(left)">
                                      <p:cBhvr>
                                        <p:cTn id="9" dur="1000"/>
                                        <p:tgtEl>
                                          <p:spTgt spid="314983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ntr" presetSubtype="1" fill="hold" nodeType="clickEffect">
                                  <p:stCondLst>
                                    <p:cond delay="0"/>
                                  </p:stCondLst>
                                  <p:childTnLst>
                                    <p:set>
                                      <p:cBhvr>
                                        <p:cTn id="13" dur="1" fill="hold">
                                          <p:stCondLst>
                                            <p:cond delay="0"/>
                                          </p:stCondLst>
                                        </p:cTn>
                                        <p:tgtEl>
                                          <p:spTgt spid="3149846"/>
                                        </p:tgtEl>
                                        <p:attrNameLst>
                                          <p:attrName>style.visibility</p:attrName>
                                        </p:attrNameLst>
                                      </p:cBhvr>
                                      <p:to>
                                        <p:strVal val="visible"/>
                                      </p:to>
                                    </p:set>
                                    <p:animEffect transition="in" filter="wipe(up)">
                                      <p:cBhvr>
                                        <p:cTn id="14" dur="1000"/>
                                        <p:tgtEl>
                                          <p:spTgt spid="3149846"/>
                                        </p:tgtEl>
                                      </p:cBhvr>
                                    </p:animEffect>
                                  </p:childTnLst>
                                </p:cTn>
                              </p:par>
                            </p:childTnLst>
                          </p:cTn>
                        </p:par>
                        <p:par>
                          <p:cTn id="15" fill="hold" nodeType="afterGroup">
                            <p:stCondLst>
                              <p:cond delay="1000"/>
                            </p:stCondLst>
                            <p:childTnLst>
                              <p:par>
                                <p:cTn id="16" presetID="1" presetClass="entr" presetSubtype="0" fill="hold" nodeType="afterEffect">
                                  <p:stCondLst>
                                    <p:cond delay="0"/>
                                  </p:stCondLst>
                                  <p:childTnLst>
                                    <p:set>
                                      <p:cBhvr>
                                        <p:cTn id="17" dur="1" fill="hold">
                                          <p:stCondLst>
                                            <p:cond delay="0"/>
                                          </p:stCondLst>
                                        </p:cTn>
                                        <p:tgtEl>
                                          <p:spTgt spid="3149829"/>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nodeType="clickEffect">
                                  <p:stCondLst>
                                    <p:cond delay="0"/>
                                  </p:stCondLst>
                                  <p:childTnLst>
                                    <p:set>
                                      <p:cBhvr>
                                        <p:cTn id="21" dur="1" fill="hold">
                                          <p:stCondLst>
                                            <p:cond delay="0"/>
                                          </p:stCondLst>
                                        </p:cTn>
                                        <p:tgtEl>
                                          <p:spTgt spid="3149847"/>
                                        </p:tgtEl>
                                        <p:attrNameLst>
                                          <p:attrName>style.visibility</p:attrName>
                                        </p:attrNameLst>
                                      </p:cBhvr>
                                      <p:to>
                                        <p:strVal val="visible"/>
                                      </p:to>
                                    </p:set>
                                    <p:animEffect transition="in" filter="wipe(up)">
                                      <p:cBhvr>
                                        <p:cTn id="22" dur="1000"/>
                                        <p:tgtEl>
                                          <p:spTgt spid="3149847"/>
                                        </p:tgtEl>
                                      </p:cBhvr>
                                    </p:animEffect>
                                  </p:childTnLst>
                                </p:cTn>
                              </p:par>
                            </p:childTnLst>
                          </p:cTn>
                        </p:par>
                        <p:par>
                          <p:cTn id="23" fill="hold" nodeType="afterGroup">
                            <p:stCondLst>
                              <p:cond delay="1000"/>
                            </p:stCondLst>
                            <p:childTnLst>
                              <p:par>
                                <p:cTn id="24" presetID="1" presetClass="entr" presetSubtype="0" fill="hold" nodeType="afterEffect">
                                  <p:stCondLst>
                                    <p:cond delay="0"/>
                                  </p:stCondLst>
                                  <p:childTnLst>
                                    <p:set>
                                      <p:cBhvr>
                                        <p:cTn id="25" dur="1" fill="hold">
                                          <p:stCondLst>
                                            <p:cond delay="0"/>
                                          </p:stCondLst>
                                        </p:cTn>
                                        <p:tgtEl>
                                          <p:spTgt spid="3149830"/>
                                        </p:tgtEl>
                                        <p:attrNameLst>
                                          <p:attrName>style.visibility</p:attrName>
                                        </p:attrNameLst>
                                      </p:cBhvr>
                                      <p:to>
                                        <p:strVal val="visible"/>
                                      </p:to>
                                    </p:set>
                                  </p:childTnLst>
                                </p:cTn>
                              </p:par>
                            </p:childTnLst>
                          </p:cTn>
                        </p:par>
                        <p:par>
                          <p:cTn id="26" fill="hold" nodeType="afterGroup">
                            <p:stCondLst>
                              <p:cond delay="1000"/>
                            </p:stCondLst>
                            <p:childTnLst>
                              <p:par>
                                <p:cTn id="27" presetID="1" presetClass="entr" presetSubtype="0" fill="hold" nodeType="afterEffect">
                                  <p:stCondLst>
                                    <p:cond delay="0"/>
                                  </p:stCondLst>
                                  <p:childTnLst>
                                    <p:set>
                                      <p:cBhvr>
                                        <p:cTn id="28" dur="1" fill="hold">
                                          <p:stCondLst>
                                            <p:cond delay="0"/>
                                          </p:stCondLst>
                                        </p:cTn>
                                        <p:tgtEl>
                                          <p:spTgt spid="3149831"/>
                                        </p:tgtEl>
                                        <p:attrNameLst>
                                          <p:attrName>style.visibility</p:attrName>
                                        </p:attrNameLst>
                                      </p:cBhvr>
                                      <p:to>
                                        <p:strVal val="visible"/>
                                      </p:to>
                                    </p:set>
                                  </p:childTnLst>
                                </p:cTn>
                              </p:par>
                            </p:childTnLst>
                          </p:cTn>
                        </p:par>
                        <p:par>
                          <p:cTn id="29" fill="hold" nodeType="afterGroup">
                            <p:stCondLst>
                              <p:cond delay="1000"/>
                            </p:stCondLst>
                            <p:childTnLst>
                              <p:par>
                                <p:cTn id="30" presetID="22" presetClass="entr" presetSubtype="8" fill="hold" grpId="0" nodeType="afterEffect">
                                  <p:stCondLst>
                                    <p:cond delay="0"/>
                                  </p:stCondLst>
                                  <p:childTnLst>
                                    <p:set>
                                      <p:cBhvr>
                                        <p:cTn id="31" dur="1" fill="hold">
                                          <p:stCondLst>
                                            <p:cond delay="0"/>
                                          </p:stCondLst>
                                        </p:cTn>
                                        <p:tgtEl>
                                          <p:spTgt spid="3149835"/>
                                        </p:tgtEl>
                                        <p:attrNameLst>
                                          <p:attrName>style.visibility</p:attrName>
                                        </p:attrNameLst>
                                      </p:cBhvr>
                                      <p:to>
                                        <p:strVal val="visible"/>
                                      </p:to>
                                    </p:set>
                                    <p:animEffect transition="in" filter="wipe(left)">
                                      <p:cBhvr>
                                        <p:cTn id="32" dur="1000"/>
                                        <p:tgtEl>
                                          <p:spTgt spid="3149835"/>
                                        </p:tgtEl>
                                      </p:cBhvr>
                                    </p:animEffect>
                                  </p:childTnLst>
                                </p:cTn>
                              </p:par>
                            </p:childTnLst>
                          </p:cTn>
                        </p:par>
                        <p:par>
                          <p:cTn id="33" fill="hold" nodeType="afterGroup">
                            <p:stCondLst>
                              <p:cond delay="2000"/>
                            </p:stCondLst>
                            <p:childTnLst>
                              <p:par>
                                <p:cTn id="34" presetID="1" presetClass="entr" presetSubtype="0" fill="hold" nodeType="afterEffect">
                                  <p:stCondLst>
                                    <p:cond delay="0"/>
                                  </p:stCondLst>
                                  <p:childTnLst>
                                    <p:set>
                                      <p:cBhvr>
                                        <p:cTn id="35" dur="1" fill="hold">
                                          <p:stCondLst>
                                            <p:cond delay="0"/>
                                          </p:stCondLst>
                                        </p:cTn>
                                        <p:tgtEl>
                                          <p:spTgt spid="3149832"/>
                                        </p:tgtEl>
                                        <p:attrNameLst>
                                          <p:attrName>style.visibility</p:attrName>
                                        </p:attrNameLst>
                                      </p:cBhvr>
                                      <p:to>
                                        <p:strVal val="visible"/>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1" fill="hold" nodeType="clickEffect">
                                  <p:stCondLst>
                                    <p:cond delay="0"/>
                                  </p:stCondLst>
                                  <p:childTnLst>
                                    <p:set>
                                      <p:cBhvr>
                                        <p:cTn id="39" dur="1" fill="hold">
                                          <p:stCondLst>
                                            <p:cond delay="0"/>
                                          </p:stCondLst>
                                        </p:cTn>
                                        <p:tgtEl>
                                          <p:spTgt spid="3149844"/>
                                        </p:tgtEl>
                                        <p:attrNameLst>
                                          <p:attrName>style.visibility</p:attrName>
                                        </p:attrNameLst>
                                      </p:cBhvr>
                                      <p:to>
                                        <p:strVal val="visible"/>
                                      </p:to>
                                    </p:set>
                                    <p:animEffect transition="in" filter="wipe(up)">
                                      <p:cBhvr>
                                        <p:cTn id="40" dur="1000"/>
                                        <p:tgtEl>
                                          <p:spTgt spid="3149844"/>
                                        </p:tgtEl>
                                      </p:cBhvr>
                                    </p:animEffect>
                                  </p:childTnLst>
                                </p:cTn>
                              </p:par>
                              <p:par>
                                <p:cTn id="41" presetID="22" presetClass="entr" presetSubtype="4" fill="hold" nodeType="withEffect">
                                  <p:stCondLst>
                                    <p:cond delay="0"/>
                                  </p:stCondLst>
                                  <p:childTnLst>
                                    <p:set>
                                      <p:cBhvr>
                                        <p:cTn id="42" dur="1" fill="hold">
                                          <p:stCondLst>
                                            <p:cond delay="0"/>
                                          </p:stCondLst>
                                        </p:cTn>
                                        <p:tgtEl>
                                          <p:spTgt spid="3149843"/>
                                        </p:tgtEl>
                                        <p:attrNameLst>
                                          <p:attrName>style.visibility</p:attrName>
                                        </p:attrNameLst>
                                      </p:cBhvr>
                                      <p:to>
                                        <p:strVal val="visible"/>
                                      </p:to>
                                    </p:set>
                                    <p:animEffect transition="in" filter="wipe(down)">
                                      <p:cBhvr>
                                        <p:cTn id="43" dur="1000"/>
                                        <p:tgtEl>
                                          <p:spTgt spid="3149843"/>
                                        </p:tgtEl>
                                      </p:cBhvr>
                                    </p:animEffect>
                                  </p:childTnLst>
                                </p:cTn>
                              </p:par>
                            </p:childTnLst>
                          </p:cTn>
                        </p:par>
                        <p:par>
                          <p:cTn id="44" fill="hold" nodeType="afterGroup">
                            <p:stCondLst>
                              <p:cond delay="1000"/>
                            </p:stCondLst>
                            <p:childTnLst>
                              <p:par>
                                <p:cTn id="45" presetID="1" presetClass="entr" presetSubtype="0" fill="hold" nodeType="afterEffect">
                                  <p:stCondLst>
                                    <p:cond delay="0"/>
                                  </p:stCondLst>
                                  <p:childTnLst>
                                    <p:set>
                                      <p:cBhvr>
                                        <p:cTn id="46" dur="1" fill="hold">
                                          <p:stCondLst>
                                            <p:cond delay="0"/>
                                          </p:stCondLst>
                                        </p:cTn>
                                        <p:tgtEl>
                                          <p:spTgt spid="31498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49834" grpId="0" animBg="1"/>
      <p:bldP spid="314983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350838" y="1462088"/>
            <a:ext cx="7391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i="1">
                <a:solidFill>
                  <a:schemeClr val="tx1"/>
                </a:solidFill>
                <a:latin typeface="Eras Medium ITC" pitchFamily="34" charset="0"/>
                <a:cs typeface="Arial" pitchFamily="34" charset="0"/>
              </a:defRPr>
            </a:lvl1pPr>
            <a:lvl2pPr marL="742950" indent="-285750" eaLnBrk="0" hangingPunct="0">
              <a:defRPr sz="3200" i="1">
                <a:solidFill>
                  <a:schemeClr val="tx1"/>
                </a:solidFill>
                <a:latin typeface="Eras Medium ITC" pitchFamily="34" charset="0"/>
                <a:cs typeface="Arial" pitchFamily="34" charset="0"/>
              </a:defRPr>
            </a:lvl2pPr>
            <a:lvl3pPr marL="1143000" indent="-228600" eaLnBrk="0" hangingPunct="0">
              <a:defRPr sz="3200" i="1">
                <a:solidFill>
                  <a:schemeClr val="tx1"/>
                </a:solidFill>
                <a:latin typeface="Eras Medium ITC" pitchFamily="34" charset="0"/>
                <a:cs typeface="Arial" pitchFamily="34" charset="0"/>
              </a:defRPr>
            </a:lvl3pPr>
            <a:lvl4pPr marL="1600200" indent="-228600" eaLnBrk="0" hangingPunct="0">
              <a:defRPr sz="3200" i="1">
                <a:solidFill>
                  <a:schemeClr val="tx1"/>
                </a:solidFill>
                <a:latin typeface="Eras Medium ITC" pitchFamily="34" charset="0"/>
                <a:cs typeface="Arial" pitchFamily="34" charset="0"/>
              </a:defRPr>
            </a:lvl4pPr>
            <a:lvl5pPr marL="2057400" indent="-228600" eaLnBrk="0" hangingPunct="0">
              <a:defRPr sz="3200" i="1">
                <a:solidFill>
                  <a:schemeClr val="tx1"/>
                </a:solidFill>
                <a:latin typeface="Eras Medium ITC" pitchFamily="34" charset="0"/>
                <a:cs typeface="Arial" pitchFamily="34" charset="0"/>
              </a:defRPr>
            </a:lvl5pPr>
            <a:lvl6pPr marL="2514600" indent="-228600" eaLnBrk="0" fontAlgn="base" hangingPunct="0">
              <a:spcBef>
                <a:spcPct val="0"/>
              </a:spcBef>
              <a:spcAft>
                <a:spcPct val="0"/>
              </a:spcAft>
              <a:defRPr sz="3200" i="1">
                <a:solidFill>
                  <a:schemeClr val="tx1"/>
                </a:solidFill>
                <a:latin typeface="Eras Medium ITC" pitchFamily="34" charset="0"/>
                <a:cs typeface="Arial" pitchFamily="34" charset="0"/>
              </a:defRPr>
            </a:lvl6pPr>
            <a:lvl7pPr marL="2971800" indent="-228600" eaLnBrk="0" fontAlgn="base" hangingPunct="0">
              <a:spcBef>
                <a:spcPct val="0"/>
              </a:spcBef>
              <a:spcAft>
                <a:spcPct val="0"/>
              </a:spcAft>
              <a:defRPr sz="3200" i="1">
                <a:solidFill>
                  <a:schemeClr val="tx1"/>
                </a:solidFill>
                <a:latin typeface="Eras Medium ITC" pitchFamily="34" charset="0"/>
                <a:cs typeface="Arial" pitchFamily="34" charset="0"/>
              </a:defRPr>
            </a:lvl7pPr>
            <a:lvl8pPr marL="3429000" indent="-228600" eaLnBrk="0" fontAlgn="base" hangingPunct="0">
              <a:spcBef>
                <a:spcPct val="0"/>
              </a:spcBef>
              <a:spcAft>
                <a:spcPct val="0"/>
              </a:spcAft>
              <a:defRPr sz="3200" i="1">
                <a:solidFill>
                  <a:schemeClr val="tx1"/>
                </a:solidFill>
                <a:latin typeface="Eras Medium ITC" pitchFamily="34" charset="0"/>
                <a:cs typeface="Arial" pitchFamily="34" charset="0"/>
              </a:defRPr>
            </a:lvl8pPr>
            <a:lvl9pPr marL="3886200" indent="-228600" eaLnBrk="0" fontAlgn="base" hangingPunct="0">
              <a:spcBef>
                <a:spcPct val="0"/>
              </a:spcBef>
              <a:spcAft>
                <a:spcPct val="0"/>
              </a:spcAft>
              <a:defRPr sz="3200" i="1">
                <a:solidFill>
                  <a:schemeClr val="tx1"/>
                </a:solidFill>
                <a:latin typeface="Eras Medium ITC" pitchFamily="34" charset="0"/>
                <a:cs typeface="Arial" pitchFamily="34" charset="0"/>
              </a:defRPr>
            </a:lvl9pPr>
          </a:lstStyle>
          <a:p>
            <a:pPr eaLnBrk="1" hangingPunct="1">
              <a:spcBef>
                <a:spcPct val="50000"/>
              </a:spcBef>
            </a:pPr>
            <a:r>
              <a:rPr lang="en-US" sz="3600" b="1" i="0">
                <a:solidFill>
                  <a:srgbClr val="E0014A"/>
                </a:solidFill>
                <a:latin typeface="Eras Bold ITC" pitchFamily="34" charset="0"/>
              </a:rPr>
              <a:t>1500 Years… 66 Books…</a:t>
            </a:r>
          </a:p>
        </p:txBody>
      </p:sp>
      <p:sp>
        <p:nvSpPr>
          <p:cNvPr id="8195" name="Text Box 3"/>
          <p:cNvSpPr txBox="1">
            <a:spLocks noChangeArrowheads="1"/>
          </p:cNvSpPr>
          <p:nvPr/>
        </p:nvSpPr>
        <p:spPr bwMode="auto">
          <a:xfrm>
            <a:off x="808038" y="319088"/>
            <a:ext cx="8077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i="1">
                <a:solidFill>
                  <a:schemeClr val="tx1"/>
                </a:solidFill>
                <a:latin typeface="Eras Medium ITC" pitchFamily="34" charset="0"/>
                <a:cs typeface="Arial" pitchFamily="34" charset="0"/>
              </a:defRPr>
            </a:lvl1pPr>
            <a:lvl2pPr marL="742950" indent="-285750" eaLnBrk="0" hangingPunct="0">
              <a:defRPr sz="3200" i="1">
                <a:solidFill>
                  <a:schemeClr val="tx1"/>
                </a:solidFill>
                <a:latin typeface="Eras Medium ITC" pitchFamily="34" charset="0"/>
                <a:cs typeface="Arial" pitchFamily="34" charset="0"/>
              </a:defRPr>
            </a:lvl2pPr>
            <a:lvl3pPr marL="1143000" indent="-228600" eaLnBrk="0" hangingPunct="0">
              <a:defRPr sz="3200" i="1">
                <a:solidFill>
                  <a:schemeClr val="tx1"/>
                </a:solidFill>
                <a:latin typeface="Eras Medium ITC" pitchFamily="34" charset="0"/>
                <a:cs typeface="Arial" pitchFamily="34" charset="0"/>
              </a:defRPr>
            </a:lvl3pPr>
            <a:lvl4pPr marL="1600200" indent="-228600" eaLnBrk="0" hangingPunct="0">
              <a:defRPr sz="3200" i="1">
                <a:solidFill>
                  <a:schemeClr val="tx1"/>
                </a:solidFill>
                <a:latin typeface="Eras Medium ITC" pitchFamily="34" charset="0"/>
                <a:cs typeface="Arial" pitchFamily="34" charset="0"/>
              </a:defRPr>
            </a:lvl4pPr>
            <a:lvl5pPr marL="2057400" indent="-228600" eaLnBrk="0" hangingPunct="0">
              <a:defRPr sz="3200" i="1">
                <a:solidFill>
                  <a:schemeClr val="tx1"/>
                </a:solidFill>
                <a:latin typeface="Eras Medium ITC" pitchFamily="34" charset="0"/>
                <a:cs typeface="Arial" pitchFamily="34" charset="0"/>
              </a:defRPr>
            </a:lvl5pPr>
            <a:lvl6pPr marL="2514600" indent="-228600" eaLnBrk="0" fontAlgn="base" hangingPunct="0">
              <a:spcBef>
                <a:spcPct val="0"/>
              </a:spcBef>
              <a:spcAft>
                <a:spcPct val="0"/>
              </a:spcAft>
              <a:defRPr sz="3200" i="1">
                <a:solidFill>
                  <a:schemeClr val="tx1"/>
                </a:solidFill>
                <a:latin typeface="Eras Medium ITC" pitchFamily="34" charset="0"/>
                <a:cs typeface="Arial" pitchFamily="34" charset="0"/>
              </a:defRPr>
            </a:lvl6pPr>
            <a:lvl7pPr marL="2971800" indent="-228600" eaLnBrk="0" fontAlgn="base" hangingPunct="0">
              <a:spcBef>
                <a:spcPct val="0"/>
              </a:spcBef>
              <a:spcAft>
                <a:spcPct val="0"/>
              </a:spcAft>
              <a:defRPr sz="3200" i="1">
                <a:solidFill>
                  <a:schemeClr val="tx1"/>
                </a:solidFill>
                <a:latin typeface="Eras Medium ITC" pitchFamily="34" charset="0"/>
                <a:cs typeface="Arial" pitchFamily="34" charset="0"/>
              </a:defRPr>
            </a:lvl7pPr>
            <a:lvl8pPr marL="3429000" indent="-228600" eaLnBrk="0" fontAlgn="base" hangingPunct="0">
              <a:spcBef>
                <a:spcPct val="0"/>
              </a:spcBef>
              <a:spcAft>
                <a:spcPct val="0"/>
              </a:spcAft>
              <a:defRPr sz="3200" i="1">
                <a:solidFill>
                  <a:schemeClr val="tx1"/>
                </a:solidFill>
                <a:latin typeface="Eras Medium ITC" pitchFamily="34" charset="0"/>
                <a:cs typeface="Arial" pitchFamily="34" charset="0"/>
              </a:defRPr>
            </a:lvl8pPr>
            <a:lvl9pPr marL="3886200" indent="-228600" eaLnBrk="0" fontAlgn="base" hangingPunct="0">
              <a:spcBef>
                <a:spcPct val="0"/>
              </a:spcBef>
              <a:spcAft>
                <a:spcPct val="0"/>
              </a:spcAft>
              <a:defRPr sz="3200" i="1">
                <a:solidFill>
                  <a:schemeClr val="tx1"/>
                </a:solidFill>
                <a:latin typeface="Eras Medium ITC" pitchFamily="34" charset="0"/>
                <a:cs typeface="Arial" pitchFamily="34" charset="0"/>
              </a:defRPr>
            </a:lvl9pPr>
          </a:lstStyle>
          <a:p>
            <a:pPr eaLnBrk="1" hangingPunct="1">
              <a:spcBef>
                <a:spcPct val="50000"/>
              </a:spcBef>
            </a:pPr>
            <a:r>
              <a:rPr lang="en-US" sz="3600" b="1" i="0">
                <a:solidFill>
                  <a:srgbClr val="333399"/>
                </a:solidFill>
                <a:latin typeface="Eras Bold ITC" pitchFamily="34" charset="0"/>
              </a:rPr>
              <a:t>40 Authors…6 Major Empires…</a:t>
            </a:r>
          </a:p>
        </p:txBody>
      </p:sp>
      <p:sp>
        <p:nvSpPr>
          <p:cNvPr id="8196" name="Text Box 4"/>
          <p:cNvSpPr txBox="1">
            <a:spLocks noChangeArrowheads="1"/>
          </p:cNvSpPr>
          <p:nvPr/>
        </p:nvSpPr>
        <p:spPr bwMode="auto">
          <a:xfrm rot="5400000">
            <a:off x="6728619" y="4320381"/>
            <a:ext cx="2362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i="1">
                <a:solidFill>
                  <a:schemeClr val="tx1"/>
                </a:solidFill>
                <a:latin typeface="Eras Medium ITC" pitchFamily="34" charset="0"/>
                <a:cs typeface="Arial" pitchFamily="34" charset="0"/>
              </a:defRPr>
            </a:lvl1pPr>
            <a:lvl2pPr marL="742950" indent="-285750" eaLnBrk="0" hangingPunct="0">
              <a:defRPr sz="3200" i="1">
                <a:solidFill>
                  <a:schemeClr val="tx1"/>
                </a:solidFill>
                <a:latin typeface="Eras Medium ITC" pitchFamily="34" charset="0"/>
                <a:cs typeface="Arial" pitchFamily="34" charset="0"/>
              </a:defRPr>
            </a:lvl2pPr>
            <a:lvl3pPr marL="1143000" indent="-228600" eaLnBrk="0" hangingPunct="0">
              <a:defRPr sz="3200" i="1">
                <a:solidFill>
                  <a:schemeClr val="tx1"/>
                </a:solidFill>
                <a:latin typeface="Eras Medium ITC" pitchFamily="34" charset="0"/>
                <a:cs typeface="Arial" pitchFamily="34" charset="0"/>
              </a:defRPr>
            </a:lvl3pPr>
            <a:lvl4pPr marL="1600200" indent="-228600" eaLnBrk="0" hangingPunct="0">
              <a:defRPr sz="3200" i="1">
                <a:solidFill>
                  <a:schemeClr val="tx1"/>
                </a:solidFill>
                <a:latin typeface="Eras Medium ITC" pitchFamily="34" charset="0"/>
                <a:cs typeface="Arial" pitchFamily="34" charset="0"/>
              </a:defRPr>
            </a:lvl4pPr>
            <a:lvl5pPr marL="2057400" indent="-228600" eaLnBrk="0" hangingPunct="0">
              <a:defRPr sz="3200" i="1">
                <a:solidFill>
                  <a:schemeClr val="tx1"/>
                </a:solidFill>
                <a:latin typeface="Eras Medium ITC" pitchFamily="34" charset="0"/>
                <a:cs typeface="Arial" pitchFamily="34" charset="0"/>
              </a:defRPr>
            </a:lvl5pPr>
            <a:lvl6pPr marL="2514600" indent="-228600" eaLnBrk="0" fontAlgn="base" hangingPunct="0">
              <a:spcBef>
                <a:spcPct val="0"/>
              </a:spcBef>
              <a:spcAft>
                <a:spcPct val="0"/>
              </a:spcAft>
              <a:defRPr sz="3200" i="1">
                <a:solidFill>
                  <a:schemeClr val="tx1"/>
                </a:solidFill>
                <a:latin typeface="Eras Medium ITC" pitchFamily="34" charset="0"/>
                <a:cs typeface="Arial" pitchFamily="34" charset="0"/>
              </a:defRPr>
            </a:lvl6pPr>
            <a:lvl7pPr marL="2971800" indent="-228600" eaLnBrk="0" fontAlgn="base" hangingPunct="0">
              <a:spcBef>
                <a:spcPct val="0"/>
              </a:spcBef>
              <a:spcAft>
                <a:spcPct val="0"/>
              </a:spcAft>
              <a:defRPr sz="3200" i="1">
                <a:solidFill>
                  <a:schemeClr val="tx1"/>
                </a:solidFill>
                <a:latin typeface="Eras Medium ITC" pitchFamily="34" charset="0"/>
                <a:cs typeface="Arial" pitchFamily="34" charset="0"/>
              </a:defRPr>
            </a:lvl7pPr>
            <a:lvl8pPr marL="3429000" indent="-228600" eaLnBrk="0" fontAlgn="base" hangingPunct="0">
              <a:spcBef>
                <a:spcPct val="0"/>
              </a:spcBef>
              <a:spcAft>
                <a:spcPct val="0"/>
              </a:spcAft>
              <a:defRPr sz="3200" i="1">
                <a:solidFill>
                  <a:schemeClr val="tx1"/>
                </a:solidFill>
                <a:latin typeface="Eras Medium ITC" pitchFamily="34" charset="0"/>
                <a:cs typeface="Arial" pitchFamily="34" charset="0"/>
              </a:defRPr>
            </a:lvl8pPr>
            <a:lvl9pPr marL="3886200" indent="-228600" eaLnBrk="0" fontAlgn="base" hangingPunct="0">
              <a:spcBef>
                <a:spcPct val="0"/>
              </a:spcBef>
              <a:spcAft>
                <a:spcPct val="0"/>
              </a:spcAft>
              <a:defRPr sz="3200" i="1">
                <a:solidFill>
                  <a:schemeClr val="tx1"/>
                </a:solidFill>
                <a:latin typeface="Eras Medium ITC" pitchFamily="34" charset="0"/>
                <a:cs typeface="Arial" pitchFamily="34" charset="0"/>
              </a:defRPr>
            </a:lvl9pPr>
          </a:lstStyle>
          <a:p>
            <a:pPr eaLnBrk="1" hangingPunct="1">
              <a:spcBef>
                <a:spcPct val="50000"/>
              </a:spcBef>
            </a:pPr>
            <a:endParaRPr lang="en-US" b="1" i="0">
              <a:solidFill>
                <a:srgbClr val="FFFFFF"/>
              </a:solidFill>
              <a:latin typeface="Eras Light ITC" pitchFamily="34" charset="0"/>
            </a:endParaRPr>
          </a:p>
        </p:txBody>
      </p:sp>
      <p:sp>
        <p:nvSpPr>
          <p:cNvPr id="8197" name="Text Box 5"/>
          <p:cNvSpPr txBox="1">
            <a:spLocks noChangeArrowheads="1"/>
          </p:cNvSpPr>
          <p:nvPr/>
        </p:nvSpPr>
        <p:spPr bwMode="auto">
          <a:xfrm>
            <a:off x="1570038" y="2681288"/>
            <a:ext cx="7162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i="1">
                <a:solidFill>
                  <a:schemeClr val="tx1"/>
                </a:solidFill>
                <a:latin typeface="Eras Medium ITC" pitchFamily="34" charset="0"/>
                <a:cs typeface="Arial" pitchFamily="34" charset="0"/>
              </a:defRPr>
            </a:lvl1pPr>
            <a:lvl2pPr marL="742950" indent="-285750" eaLnBrk="0" hangingPunct="0">
              <a:defRPr sz="3200" i="1">
                <a:solidFill>
                  <a:schemeClr val="tx1"/>
                </a:solidFill>
                <a:latin typeface="Eras Medium ITC" pitchFamily="34" charset="0"/>
                <a:cs typeface="Arial" pitchFamily="34" charset="0"/>
              </a:defRPr>
            </a:lvl2pPr>
            <a:lvl3pPr marL="1143000" indent="-228600" eaLnBrk="0" hangingPunct="0">
              <a:defRPr sz="3200" i="1">
                <a:solidFill>
                  <a:schemeClr val="tx1"/>
                </a:solidFill>
                <a:latin typeface="Eras Medium ITC" pitchFamily="34" charset="0"/>
                <a:cs typeface="Arial" pitchFamily="34" charset="0"/>
              </a:defRPr>
            </a:lvl3pPr>
            <a:lvl4pPr marL="1600200" indent="-228600" eaLnBrk="0" hangingPunct="0">
              <a:defRPr sz="3200" i="1">
                <a:solidFill>
                  <a:schemeClr val="tx1"/>
                </a:solidFill>
                <a:latin typeface="Eras Medium ITC" pitchFamily="34" charset="0"/>
                <a:cs typeface="Arial" pitchFamily="34" charset="0"/>
              </a:defRPr>
            </a:lvl4pPr>
            <a:lvl5pPr marL="2057400" indent="-228600" eaLnBrk="0" hangingPunct="0">
              <a:defRPr sz="3200" i="1">
                <a:solidFill>
                  <a:schemeClr val="tx1"/>
                </a:solidFill>
                <a:latin typeface="Eras Medium ITC" pitchFamily="34" charset="0"/>
                <a:cs typeface="Arial" pitchFamily="34" charset="0"/>
              </a:defRPr>
            </a:lvl5pPr>
            <a:lvl6pPr marL="2514600" indent="-228600" eaLnBrk="0" fontAlgn="base" hangingPunct="0">
              <a:spcBef>
                <a:spcPct val="0"/>
              </a:spcBef>
              <a:spcAft>
                <a:spcPct val="0"/>
              </a:spcAft>
              <a:defRPr sz="3200" i="1">
                <a:solidFill>
                  <a:schemeClr val="tx1"/>
                </a:solidFill>
                <a:latin typeface="Eras Medium ITC" pitchFamily="34" charset="0"/>
                <a:cs typeface="Arial" pitchFamily="34" charset="0"/>
              </a:defRPr>
            </a:lvl6pPr>
            <a:lvl7pPr marL="2971800" indent="-228600" eaLnBrk="0" fontAlgn="base" hangingPunct="0">
              <a:spcBef>
                <a:spcPct val="0"/>
              </a:spcBef>
              <a:spcAft>
                <a:spcPct val="0"/>
              </a:spcAft>
              <a:defRPr sz="3200" i="1">
                <a:solidFill>
                  <a:schemeClr val="tx1"/>
                </a:solidFill>
                <a:latin typeface="Eras Medium ITC" pitchFamily="34" charset="0"/>
                <a:cs typeface="Arial" pitchFamily="34" charset="0"/>
              </a:defRPr>
            </a:lvl7pPr>
            <a:lvl8pPr marL="3429000" indent="-228600" eaLnBrk="0" fontAlgn="base" hangingPunct="0">
              <a:spcBef>
                <a:spcPct val="0"/>
              </a:spcBef>
              <a:spcAft>
                <a:spcPct val="0"/>
              </a:spcAft>
              <a:defRPr sz="3200" i="1">
                <a:solidFill>
                  <a:schemeClr val="tx1"/>
                </a:solidFill>
                <a:latin typeface="Eras Medium ITC" pitchFamily="34" charset="0"/>
                <a:cs typeface="Arial" pitchFamily="34" charset="0"/>
              </a:defRPr>
            </a:lvl8pPr>
            <a:lvl9pPr marL="3886200" indent="-228600" eaLnBrk="0" fontAlgn="base" hangingPunct="0">
              <a:spcBef>
                <a:spcPct val="0"/>
              </a:spcBef>
              <a:spcAft>
                <a:spcPct val="0"/>
              </a:spcAft>
              <a:defRPr sz="3200" i="1">
                <a:solidFill>
                  <a:schemeClr val="tx1"/>
                </a:solidFill>
                <a:latin typeface="Eras Medium ITC" pitchFamily="34" charset="0"/>
                <a:cs typeface="Arial" pitchFamily="34" charset="0"/>
              </a:defRPr>
            </a:lvl9pPr>
          </a:lstStyle>
          <a:p>
            <a:pPr eaLnBrk="1" hangingPunct="1">
              <a:spcBef>
                <a:spcPct val="50000"/>
              </a:spcBef>
            </a:pPr>
            <a:r>
              <a:rPr lang="en-US" sz="3600" b="1" i="0">
                <a:solidFill>
                  <a:srgbClr val="3399FF"/>
                </a:solidFill>
                <a:latin typeface="Eras Bold ITC" pitchFamily="34" charset="0"/>
              </a:rPr>
              <a:t>3 Continents…3 Languages</a:t>
            </a:r>
          </a:p>
        </p:txBody>
      </p:sp>
      <p:sp>
        <p:nvSpPr>
          <p:cNvPr id="2372614" name="Text Box 6"/>
          <p:cNvSpPr txBox="1">
            <a:spLocks noChangeArrowheads="1"/>
          </p:cNvSpPr>
          <p:nvPr/>
        </p:nvSpPr>
        <p:spPr bwMode="auto">
          <a:xfrm>
            <a:off x="304800" y="5797550"/>
            <a:ext cx="8526463" cy="762000"/>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spAutoFit/>
          </a:bodyPr>
          <a:lstStyle>
            <a:lvl1pPr algn="ctr" eaLnBrk="0" hangingPunct="0">
              <a:defRPr sz="3200" i="1">
                <a:solidFill>
                  <a:schemeClr val="tx1"/>
                </a:solidFill>
                <a:latin typeface="Eras Medium ITC" pitchFamily="34" charset="0"/>
                <a:cs typeface="Arial" charset="0"/>
              </a:defRPr>
            </a:lvl1pPr>
            <a:lvl2pPr marL="742950" indent="-285750" algn="ctr" eaLnBrk="0" hangingPunct="0">
              <a:defRPr sz="3200" i="1">
                <a:solidFill>
                  <a:schemeClr val="tx1"/>
                </a:solidFill>
                <a:latin typeface="Eras Medium ITC" pitchFamily="34" charset="0"/>
                <a:cs typeface="Arial" charset="0"/>
              </a:defRPr>
            </a:lvl2pPr>
            <a:lvl3pPr marL="1143000" indent="-228600" algn="ctr" eaLnBrk="0" hangingPunct="0">
              <a:defRPr sz="3200" i="1">
                <a:solidFill>
                  <a:schemeClr val="tx1"/>
                </a:solidFill>
                <a:latin typeface="Eras Medium ITC" pitchFamily="34" charset="0"/>
                <a:cs typeface="Arial" charset="0"/>
              </a:defRPr>
            </a:lvl3pPr>
            <a:lvl4pPr marL="1600200" indent="-228600" algn="ctr" eaLnBrk="0" hangingPunct="0">
              <a:defRPr sz="3200" i="1">
                <a:solidFill>
                  <a:schemeClr val="tx1"/>
                </a:solidFill>
                <a:latin typeface="Eras Medium ITC" pitchFamily="34" charset="0"/>
                <a:cs typeface="Arial" charset="0"/>
              </a:defRPr>
            </a:lvl4pPr>
            <a:lvl5pPr marL="2057400" indent="-228600" algn="ctr" eaLnBrk="0" hangingPunct="0">
              <a:defRPr sz="3200" i="1">
                <a:solidFill>
                  <a:schemeClr val="tx1"/>
                </a:solidFill>
                <a:latin typeface="Eras Medium ITC" pitchFamily="34" charset="0"/>
                <a:cs typeface="Arial" charset="0"/>
              </a:defRPr>
            </a:lvl5pPr>
            <a:lvl6pPr marL="2514600" indent="-228600" algn="ctr" eaLnBrk="0" fontAlgn="base" hangingPunct="0">
              <a:spcBef>
                <a:spcPct val="0"/>
              </a:spcBef>
              <a:spcAft>
                <a:spcPct val="0"/>
              </a:spcAft>
              <a:defRPr sz="3200" i="1">
                <a:solidFill>
                  <a:schemeClr val="tx1"/>
                </a:solidFill>
                <a:latin typeface="Eras Medium ITC" pitchFamily="34" charset="0"/>
                <a:cs typeface="Arial" charset="0"/>
              </a:defRPr>
            </a:lvl6pPr>
            <a:lvl7pPr marL="2971800" indent="-228600" algn="ctr" eaLnBrk="0" fontAlgn="base" hangingPunct="0">
              <a:spcBef>
                <a:spcPct val="0"/>
              </a:spcBef>
              <a:spcAft>
                <a:spcPct val="0"/>
              </a:spcAft>
              <a:defRPr sz="3200" i="1">
                <a:solidFill>
                  <a:schemeClr val="tx1"/>
                </a:solidFill>
                <a:latin typeface="Eras Medium ITC" pitchFamily="34" charset="0"/>
                <a:cs typeface="Arial" charset="0"/>
              </a:defRPr>
            </a:lvl7pPr>
            <a:lvl8pPr marL="3429000" indent="-228600" algn="ctr" eaLnBrk="0" fontAlgn="base" hangingPunct="0">
              <a:spcBef>
                <a:spcPct val="0"/>
              </a:spcBef>
              <a:spcAft>
                <a:spcPct val="0"/>
              </a:spcAft>
              <a:defRPr sz="3200" i="1">
                <a:solidFill>
                  <a:schemeClr val="tx1"/>
                </a:solidFill>
                <a:latin typeface="Eras Medium ITC" pitchFamily="34" charset="0"/>
                <a:cs typeface="Arial" charset="0"/>
              </a:defRPr>
            </a:lvl8pPr>
            <a:lvl9pPr marL="3886200" indent="-228600" algn="ctr" eaLnBrk="0" fontAlgn="base" hangingPunct="0">
              <a:spcBef>
                <a:spcPct val="0"/>
              </a:spcBef>
              <a:spcAft>
                <a:spcPct val="0"/>
              </a:spcAft>
              <a:defRPr sz="3200" i="1">
                <a:solidFill>
                  <a:schemeClr val="tx1"/>
                </a:solidFill>
                <a:latin typeface="Eras Medium ITC" pitchFamily="34" charset="0"/>
                <a:cs typeface="Arial" charset="0"/>
              </a:defRPr>
            </a:lvl9pPr>
          </a:lstStyle>
          <a:p>
            <a:pPr eaLnBrk="1" hangingPunct="1">
              <a:spcBef>
                <a:spcPct val="50000"/>
              </a:spcBef>
              <a:defRPr/>
            </a:pPr>
            <a:r>
              <a:rPr lang="en-US" sz="4400" i="0" smtClean="0">
                <a:solidFill>
                  <a:srgbClr val="FFFFFF"/>
                </a:solidFill>
                <a:effectLst>
                  <a:outerShdw blurRad="38100" dist="38100" dir="2700000" algn="tl">
                    <a:srgbClr val="C0C0C0"/>
                  </a:outerShdw>
                </a:effectLst>
                <a:latin typeface="Eras Demi ITC" pitchFamily="34" charset="0"/>
              </a:rPr>
              <a:t>God’s Plan of Redemption</a:t>
            </a:r>
          </a:p>
        </p:txBody>
      </p:sp>
      <p:grpSp>
        <p:nvGrpSpPr>
          <p:cNvPr id="2" name="Group 7"/>
          <p:cNvGrpSpPr>
            <a:grpSpLocks/>
          </p:cNvGrpSpPr>
          <p:nvPr/>
        </p:nvGrpSpPr>
        <p:grpSpPr bwMode="auto">
          <a:xfrm>
            <a:off x="844550" y="0"/>
            <a:ext cx="8047038" cy="5064125"/>
            <a:chOff x="595" y="144"/>
            <a:chExt cx="5069" cy="3190"/>
          </a:xfrm>
        </p:grpSpPr>
        <p:sp>
          <p:nvSpPr>
            <p:cNvPr id="8204" name="Text Box 8"/>
            <p:cNvSpPr txBox="1">
              <a:spLocks noChangeArrowheads="1"/>
            </p:cNvSpPr>
            <p:nvPr/>
          </p:nvSpPr>
          <p:spPr bwMode="auto">
            <a:xfrm>
              <a:off x="595" y="2354"/>
              <a:ext cx="5069" cy="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i="1">
                  <a:solidFill>
                    <a:schemeClr val="tx1"/>
                  </a:solidFill>
                  <a:latin typeface="Eras Medium ITC" pitchFamily="34" charset="0"/>
                  <a:cs typeface="Arial" pitchFamily="34" charset="0"/>
                </a:defRPr>
              </a:lvl1pPr>
              <a:lvl2pPr marL="742950" indent="-285750" eaLnBrk="0" hangingPunct="0">
                <a:defRPr sz="3200" i="1">
                  <a:solidFill>
                    <a:schemeClr val="tx1"/>
                  </a:solidFill>
                  <a:latin typeface="Eras Medium ITC" pitchFamily="34" charset="0"/>
                  <a:cs typeface="Arial" pitchFamily="34" charset="0"/>
                </a:defRPr>
              </a:lvl2pPr>
              <a:lvl3pPr marL="1143000" indent="-228600" eaLnBrk="0" hangingPunct="0">
                <a:defRPr sz="3200" i="1">
                  <a:solidFill>
                    <a:schemeClr val="tx1"/>
                  </a:solidFill>
                  <a:latin typeface="Eras Medium ITC" pitchFamily="34" charset="0"/>
                  <a:cs typeface="Arial" pitchFamily="34" charset="0"/>
                </a:defRPr>
              </a:lvl3pPr>
              <a:lvl4pPr marL="1600200" indent="-228600" eaLnBrk="0" hangingPunct="0">
                <a:defRPr sz="3200" i="1">
                  <a:solidFill>
                    <a:schemeClr val="tx1"/>
                  </a:solidFill>
                  <a:latin typeface="Eras Medium ITC" pitchFamily="34" charset="0"/>
                  <a:cs typeface="Arial" pitchFamily="34" charset="0"/>
                </a:defRPr>
              </a:lvl4pPr>
              <a:lvl5pPr marL="2057400" indent="-228600" eaLnBrk="0" hangingPunct="0">
                <a:defRPr sz="3200" i="1">
                  <a:solidFill>
                    <a:schemeClr val="tx1"/>
                  </a:solidFill>
                  <a:latin typeface="Eras Medium ITC" pitchFamily="34" charset="0"/>
                  <a:cs typeface="Arial" pitchFamily="34" charset="0"/>
                </a:defRPr>
              </a:lvl5pPr>
              <a:lvl6pPr marL="2514600" indent="-228600" eaLnBrk="0" fontAlgn="base" hangingPunct="0">
                <a:spcBef>
                  <a:spcPct val="0"/>
                </a:spcBef>
                <a:spcAft>
                  <a:spcPct val="0"/>
                </a:spcAft>
                <a:defRPr sz="3200" i="1">
                  <a:solidFill>
                    <a:schemeClr val="tx1"/>
                  </a:solidFill>
                  <a:latin typeface="Eras Medium ITC" pitchFamily="34" charset="0"/>
                  <a:cs typeface="Arial" pitchFamily="34" charset="0"/>
                </a:defRPr>
              </a:lvl6pPr>
              <a:lvl7pPr marL="2971800" indent="-228600" eaLnBrk="0" fontAlgn="base" hangingPunct="0">
                <a:spcBef>
                  <a:spcPct val="0"/>
                </a:spcBef>
                <a:spcAft>
                  <a:spcPct val="0"/>
                </a:spcAft>
                <a:defRPr sz="3200" i="1">
                  <a:solidFill>
                    <a:schemeClr val="tx1"/>
                  </a:solidFill>
                  <a:latin typeface="Eras Medium ITC" pitchFamily="34" charset="0"/>
                  <a:cs typeface="Arial" pitchFamily="34" charset="0"/>
                </a:defRPr>
              </a:lvl7pPr>
              <a:lvl8pPr marL="3429000" indent="-228600" eaLnBrk="0" fontAlgn="base" hangingPunct="0">
                <a:spcBef>
                  <a:spcPct val="0"/>
                </a:spcBef>
                <a:spcAft>
                  <a:spcPct val="0"/>
                </a:spcAft>
                <a:defRPr sz="3200" i="1">
                  <a:solidFill>
                    <a:schemeClr val="tx1"/>
                  </a:solidFill>
                  <a:latin typeface="Eras Medium ITC" pitchFamily="34" charset="0"/>
                  <a:cs typeface="Arial" pitchFamily="34" charset="0"/>
                </a:defRPr>
              </a:lvl8pPr>
              <a:lvl9pPr marL="3886200" indent="-228600" eaLnBrk="0" fontAlgn="base" hangingPunct="0">
                <a:spcBef>
                  <a:spcPct val="0"/>
                </a:spcBef>
                <a:spcAft>
                  <a:spcPct val="0"/>
                </a:spcAft>
                <a:defRPr sz="3200" i="1">
                  <a:solidFill>
                    <a:schemeClr val="tx1"/>
                  </a:solidFill>
                  <a:latin typeface="Eras Medium ITC" pitchFamily="34" charset="0"/>
                  <a:cs typeface="Arial" pitchFamily="34" charset="0"/>
                </a:defRPr>
              </a:lvl9pPr>
            </a:lstStyle>
            <a:p>
              <a:pPr eaLnBrk="1" hangingPunct="1"/>
              <a:r>
                <a:rPr lang="en-US" sz="9600" i="0">
                  <a:solidFill>
                    <a:srgbClr val="000000"/>
                  </a:solidFill>
                  <a:latin typeface="Eras Ultra ITC" pitchFamily="34" charset="0"/>
                </a:rPr>
                <a:t>One Theme!</a:t>
              </a:r>
            </a:p>
          </p:txBody>
        </p:sp>
        <p:sp>
          <p:nvSpPr>
            <p:cNvPr id="2372617" name="Text Box 9"/>
            <p:cNvSpPr txBox="1">
              <a:spLocks noChangeArrowheads="1"/>
            </p:cNvSpPr>
            <p:nvPr/>
          </p:nvSpPr>
          <p:spPr bwMode="auto">
            <a:xfrm>
              <a:off x="1978" y="144"/>
              <a:ext cx="1852" cy="2717"/>
            </a:xfrm>
            <a:prstGeom prst="rect">
              <a:avLst/>
            </a:prstGeom>
            <a:noFill/>
            <a:ln w="9525" algn="ctr">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spAutoFit/>
              <a:flatTx/>
            </a:bodyPr>
            <a:lstStyle/>
            <a:p>
              <a:pPr>
                <a:spcBef>
                  <a:spcPct val="50000"/>
                </a:spcBef>
                <a:defRPr/>
              </a:pPr>
              <a:r>
                <a:rPr lang="en-US" sz="27700" i="0" dirty="0">
                  <a:solidFill>
                    <a:srgbClr val="E0014A"/>
                  </a:solidFill>
                  <a:effectLst>
                    <a:outerShdw blurRad="38100" dist="38100" dir="2700000" algn="tl">
                      <a:srgbClr val="C0C0C0"/>
                    </a:outerShdw>
                  </a:effectLst>
                  <a:latin typeface="Eras Bold ITC" pitchFamily="34" charset="0"/>
                </a:rPr>
                <a:t>1</a:t>
              </a:r>
            </a:p>
          </p:txBody>
        </p:sp>
      </p:grpSp>
      <p:sp>
        <p:nvSpPr>
          <p:cNvPr id="2372618" name="Text Box 10"/>
          <p:cNvSpPr txBox="1">
            <a:spLocks noChangeArrowheads="1"/>
          </p:cNvSpPr>
          <p:nvPr/>
        </p:nvSpPr>
        <p:spPr bwMode="auto">
          <a:xfrm rot="-768755">
            <a:off x="1232508" y="4838909"/>
            <a:ext cx="2846695" cy="811221"/>
          </a:xfrm>
          <a:prstGeom prst="rect">
            <a:avLst/>
          </a:prstGeom>
          <a:solidFill>
            <a:srgbClr val="FF0000"/>
          </a:solidFill>
          <a:ln>
            <a:headEnd/>
            <a:tailEnd/>
          </a:ln>
          <a:effectLst>
            <a:outerShdw blurRad="76200" dir="13500000" sy="23000" kx="1200000" algn="br" rotWithShape="0">
              <a:prstClr val="black">
                <a:alpha val="20000"/>
              </a:prstClr>
            </a:outerShdw>
          </a:effectLst>
          <a:scene3d>
            <a:camera prst="perspectiveHeroicExtremeRightFacing"/>
            <a:lightRig rig="threePt" dir="t">
              <a:rot lat="0" lon="0" rev="1200000"/>
            </a:lightRig>
          </a:scene3d>
          <a:sp3d>
            <a:bevelT w="63500" h="25400"/>
          </a:sp3d>
        </p:spPr>
        <p:style>
          <a:lnRef idx="0">
            <a:schemeClr val="accent2"/>
          </a:lnRef>
          <a:fillRef idx="3">
            <a:schemeClr val="accent2"/>
          </a:fillRef>
          <a:effectRef idx="3">
            <a:schemeClr val="accent2"/>
          </a:effectRef>
          <a:fontRef idx="minor">
            <a:schemeClr val="lt1"/>
          </a:fontRef>
        </p:style>
        <p:txBody>
          <a:bodyPr/>
          <a:lstStyle/>
          <a:p>
            <a:pPr>
              <a:defRPr/>
            </a:pPr>
            <a:r>
              <a:rPr lang="en-US" sz="4400" i="0" dirty="0">
                <a:solidFill>
                  <a:srgbClr val="FFFF00"/>
                </a:solidFill>
                <a:effectLst>
                  <a:outerShdw blurRad="38100" dist="38100" dir="2700000" algn="tl">
                    <a:srgbClr val="000000">
                      <a:alpha val="43137"/>
                    </a:srgbClr>
                  </a:outerShdw>
                </a:effectLst>
              </a:rPr>
              <a:t>amazing</a:t>
            </a:r>
            <a:endParaRPr lang="en-US" sz="8000" i="0" dirty="0">
              <a:solidFill>
                <a:srgbClr val="FFFF00"/>
              </a:solidFill>
              <a:effectLst>
                <a:outerShdw blurRad="38100" dist="38100" dir="2700000" algn="tl">
                  <a:srgbClr val="000000">
                    <a:alpha val="43137"/>
                  </a:srgbClr>
                </a:outerShdw>
              </a:effectLst>
            </a:endParaRPr>
          </a:p>
        </p:txBody>
      </p:sp>
      <p:pic>
        <p:nvPicPr>
          <p:cNvPr id="8203" name="Picture 2"/>
          <p:cNvPicPr>
            <a:picLocks noChangeAspect="1" noChangeArrowheads="1"/>
          </p:cNvPicPr>
          <p:nvPr/>
        </p:nvPicPr>
        <p:blipFill>
          <a:blip r:embed="rId3">
            <a:clrChange>
              <a:clrFrom>
                <a:srgbClr val="FEFFF6"/>
              </a:clrFrom>
              <a:clrTo>
                <a:srgbClr val="FEFFF6">
                  <a:alpha val="0"/>
                </a:srgbClr>
              </a:clrTo>
            </a:clrChange>
            <a:extLst>
              <a:ext uri="{28A0092B-C50C-407E-A947-70E740481C1C}">
                <a14:useLocalDpi xmlns:a14="http://schemas.microsoft.com/office/drawing/2010/main" val="0"/>
              </a:ext>
            </a:extLst>
          </a:blip>
          <a:srcRect/>
          <a:stretch>
            <a:fillRect/>
          </a:stretch>
        </p:blipFill>
        <p:spPr bwMode="auto">
          <a:xfrm>
            <a:off x="2414588" y="5589588"/>
            <a:ext cx="471487" cy="49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76213124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0" presetClass="entr" presetSubtype="0" fill="hold" nodeType="clickEffect">
                                  <p:stCondLst>
                                    <p:cond delay="0"/>
                                  </p:stCondLst>
                                  <p:iterate type="lt">
                                    <p:tmPct val="10000"/>
                                  </p:iterate>
                                  <p:childTnLst>
                                    <p:set>
                                      <p:cBhvr>
                                        <p:cTn id="13" dur="1" fill="hold">
                                          <p:stCondLst>
                                            <p:cond delay="0"/>
                                          </p:stCondLst>
                                        </p:cTn>
                                        <p:tgtEl>
                                          <p:spTgt spid="2372614"/>
                                        </p:tgtEl>
                                        <p:attrNameLst>
                                          <p:attrName>style.visibility</p:attrName>
                                        </p:attrNameLst>
                                      </p:cBhvr>
                                      <p:to>
                                        <p:strVal val="visible"/>
                                      </p:to>
                                    </p:set>
                                    <p:animEffect transition="in" filter="fade">
                                      <p:cBhvr>
                                        <p:cTn id="14" dur="1000"/>
                                        <p:tgtEl>
                                          <p:spTgt spid="2372614"/>
                                        </p:tgtEl>
                                      </p:cBhvr>
                                    </p:animEffect>
                                    <p:anim calcmode="lin" valueType="num">
                                      <p:cBhvr>
                                        <p:cTn id="15" dur="1000" fill="hold"/>
                                        <p:tgtEl>
                                          <p:spTgt spid="2372614"/>
                                        </p:tgtEl>
                                        <p:attrNameLst>
                                          <p:attrName>ppt_x</p:attrName>
                                        </p:attrNameLst>
                                      </p:cBhvr>
                                      <p:tavLst>
                                        <p:tav tm="0">
                                          <p:val>
                                            <p:strVal val="#ppt_x-.1"/>
                                          </p:val>
                                        </p:tav>
                                        <p:tav tm="100000">
                                          <p:val>
                                            <p:strVal val="#ppt_x"/>
                                          </p:val>
                                        </p:tav>
                                      </p:tavLst>
                                    </p:anim>
                                    <p:anim calcmode="lin" valueType="num">
                                      <p:cBhvr>
                                        <p:cTn id="16" dur="1000" fill="hold"/>
                                        <p:tgtEl>
                                          <p:spTgt spid="2372614"/>
                                        </p:tgtEl>
                                        <p:attrNameLst>
                                          <p:attrName>ppt_y</p:attrName>
                                        </p:attrNameLst>
                                      </p:cBhvr>
                                      <p:tavLst>
                                        <p:tav tm="0">
                                          <p:val>
                                            <p:strVal val="#ppt_y"/>
                                          </p:val>
                                        </p:tav>
                                        <p:tav tm="100000">
                                          <p:val>
                                            <p:strVal val="#ppt_y"/>
                                          </p:val>
                                        </p:tav>
                                      </p:tavLst>
                                    </p:anim>
                                  </p:childTnLst>
                                </p:cTn>
                              </p:par>
                            </p:childTnLst>
                          </p:cTn>
                        </p:par>
                        <p:par>
                          <p:cTn id="17" fill="hold" nodeType="afterGroup">
                            <p:stCondLst>
                              <p:cond delay="3000"/>
                            </p:stCondLst>
                            <p:childTnLst>
                              <p:par>
                                <p:cTn id="18" presetID="47" presetClass="entr" presetSubtype="0" fill="hold" nodeType="afterEffect">
                                  <p:stCondLst>
                                    <p:cond delay="0"/>
                                  </p:stCondLst>
                                  <p:childTnLst>
                                    <p:set>
                                      <p:cBhvr>
                                        <p:cTn id="19" dur="1" fill="hold">
                                          <p:stCondLst>
                                            <p:cond delay="0"/>
                                          </p:stCondLst>
                                        </p:cTn>
                                        <p:tgtEl>
                                          <p:spTgt spid="2372618"/>
                                        </p:tgtEl>
                                        <p:attrNameLst>
                                          <p:attrName>style.visibility</p:attrName>
                                        </p:attrNameLst>
                                      </p:cBhvr>
                                      <p:to>
                                        <p:strVal val="visible"/>
                                      </p:to>
                                    </p:set>
                                    <p:animEffect transition="in" filter="fade">
                                      <p:cBhvr>
                                        <p:cTn id="20" dur="1000"/>
                                        <p:tgtEl>
                                          <p:spTgt spid="2372618"/>
                                        </p:tgtEl>
                                      </p:cBhvr>
                                    </p:animEffect>
                                    <p:anim calcmode="lin" valueType="num">
                                      <p:cBhvr>
                                        <p:cTn id="21" dur="1000" fill="hold"/>
                                        <p:tgtEl>
                                          <p:spTgt spid="2372618"/>
                                        </p:tgtEl>
                                        <p:attrNameLst>
                                          <p:attrName>ppt_x</p:attrName>
                                        </p:attrNameLst>
                                      </p:cBhvr>
                                      <p:tavLst>
                                        <p:tav tm="0">
                                          <p:val>
                                            <p:strVal val="#ppt_x"/>
                                          </p:val>
                                        </p:tav>
                                        <p:tav tm="100000">
                                          <p:val>
                                            <p:strVal val="#ppt_x"/>
                                          </p:val>
                                        </p:tav>
                                      </p:tavLst>
                                    </p:anim>
                                    <p:anim calcmode="lin" valueType="num">
                                      <p:cBhvr>
                                        <p:cTn id="22" dur="1000" fill="hold"/>
                                        <p:tgtEl>
                                          <p:spTgt spid="23726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6242" name="AutoShape 2"/>
          <p:cNvSpPr>
            <a:spLocks noChangeArrowheads="1"/>
          </p:cNvSpPr>
          <p:nvPr/>
        </p:nvSpPr>
        <p:spPr bwMode="auto">
          <a:xfrm>
            <a:off x="628650" y="1343025"/>
            <a:ext cx="7872413" cy="4829175"/>
          </a:xfrm>
          <a:prstGeom prst="roundRect">
            <a:avLst>
              <a:gd name="adj" fmla="val 16667"/>
            </a:avLst>
          </a:prstGeom>
          <a:solidFill>
            <a:srgbClr val="66FF33"/>
          </a:solidFill>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wrap="none" anchor="ctr"/>
          <a:lstStyle/>
          <a:p>
            <a:pPr>
              <a:defRPr/>
            </a:pPr>
            <a:endParaRPr lang="en-US">
              <a:solidFill>
                <a:srgbClr val="FFFFFF"/>
              </a:solidFill>
            </a:endParaRPr>
          </a:p>
        </p:txBody>
      </p:sp>
      <p:sp>
        <p:nvSpPr>
          <p:cNvPr id="2186243" name="Text Box 3"/>
          <p:cNvSpPr txBox="1">
            <a:spLocks noChangeArrowheads="1"/>
          </p:cNvSpPr>
          <p:nvPr/>
        </p:nvSpPr>
        <p:spPr bwMode="auto">
          <a:xfrm>
            <a:off x="1038225" y="4819650"/>
            <a:ext cx="2320925" cy="1066800"/>
          </a:xfrm>
          <a:prstGeom prst="rect">
            <a:avLst/>
          </a:prstGeom>
          <a:ln>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a:spAutoFit/>
            <a:flatTx/>
          </a:bodyPr>
          <a:lstStyle/>
          <a:p>
            <a:pPr>
              <a:spcBef>
                <a:spcPct val="50000"/>
              </a:spcBef>
              <a:defRPr/>
            </a:pPr>
            <a:r>
              <a:rPr lang="en-US" i="0">
                <a:solidFill>
                  <a:srgbClr val="FFFFFF"/>
                </a:solidFill>
                <a:latin typeface="Eras Bold ITC" pitchFamily="34" charset="0"/>
              </a:rPr>
              <a:t>Innocent LIFE</a:t>
            </a:r>
          </a:p>
        </p:txBody>
      </p:sp>
      <p:sp>
        <p:nvSpPr>
          <p:cNvPr id="31752" name="Rectangle 14"/>
          <p:cNvSpPr>
            <a:spLocks noGrp="1" noChangeArrowheads="1"/>
          </p:cNvSpPr>
          <p:nvPr>
            <p:ph type="title"/>
          </p:nvPr>
        </p:nvSpPr>
        <p:spPr/>
        <p:txBody>
          <a:bodyPr/>
          <a:lstStyle/>
          <a:p>
            <a:pPr eaLnBrk="1" hangingPunct="1"/>
            <a:r>
              <a:rPr lang="en-US" smtClean="0"/>
              <a:t>Payment</a:t>
            </a:r>
          </a:p>
        </p:txBody>
      </p:sp>
      <p:sp>
        <p:nvSpPr>
          <p:cNvPr id="2186245" name="Text Box 5"/>
          <p:cNvSpPr txBox="1">
            <a:spLocks noChangeArrowheads="1"/>
          </p:cNvSpPr>
          <p:nvPr/>
        </p:nvSpPr>
        <p:spPr bwMode="auto">
          <a:xfrm>
            <a:off x="876300" y="1958975"/>
            <a:ext cx="279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3200" i="1">
                <a:solidFill>
                  <a:schemeClr val="tx1"/>
                </a:solidFill>
                <a:latin typeface="Eras Medium ITC" pitchFamily="34" charset="0"/>
                <a:cs typeface="Arial" pitchFamily="34" charset="0"/>
              </a:defRPr>
            </a:lvl1pPr>
            <a:lvl2pPr marL="742950" indent="-285750" eaLnBrk="0" hangingPunct="0">
              <a:defRPr sz="3200" i="1">
                <a:solidFill>
                  <a:schemeClr val="tx1"/>
                </a:solidFill>
                <a:latin typeface="Eras Medium ITC" pitchFamily="34" charset="0"/>
                <a:cs typeface="Arial" pitchFamily="34" charset="0"/>
              </a:defRPr>
            </a:lvl2pPr>
            <a:lvl3pPr marL="1143000" indent="-228600" eaLnBrk="0" hangingPunct="0">
              <a:defRPr sz="3200" i="1">
                <a:solidFill>
                  <a:schemeClr val="tx1"/>
                </a:solidFill>
                <a:latin typeface="Eras Medium ITC" pitchFamily="34" charset="0"/>
                <a:cs typeface="Arial" pitchFamily="34" charset="0"/>
              </a:defRPr>
            </a:lvl3pPr>
            <a:lvl4pPr marL="1600200" indent="-228600" eaLnBrk="0" hangingPunct="0">
              <a:defRPr sz="3200" i="1">
                <a:solidFill>
                  <a:schemeClr val="tx1"/>
                </a:solidFill>
                <a:latin typeface="Eras Medium ITC" pitchFamily="34" charset="0"/>
                <a:cs typeface="Arial" pitchFamily="34" charset="0"/>
              </a:defRPr>
            </a:lvl4pPr>
            <a:lvl5pPr marL="2057400" indent="-228600" eaLnBrk="0" hangingPunct="0">
              <a:defRPr sz="3200" i="1">
                <a:solidFill>
                  <a:schemeClr val="tx1"/>
                </a:solidFill>
                <a:latin typeface="Eras Medium ITC" pitchFamily="34" charset="0"/>
                <a:cs typeface="Arial" pitchFamily="34" charset="0"/>
              </a:defRPr>
            </a:lvl5pPr>
            <a:lvl6pPr marL="2514600" indent="-228600" eaLnBrk="0" fontAlgn="base" hangingPunct="0">
              <a:spcBef>
                <a:spcPct val="0"/>
              </a:spcBef>
              <a:spcAft>
                <a:spcPct val="0"/>
              </a:spcAft>
              <a:defRPr sz="3200" i="1">
                <a:solidFill>
                  <a:schemeClr val="tx1"/>
                </a:solidFill>
                <a:latin typeface="Eras Medium ITC" pitchFamily="34" charset="0"/>
                <a:cs typeface="Arial" pitchFamily="34" charset="0"/>
              </a:defRPr>
            </a:lvl6pPr>
            <a:lvl7pPr marL="2971800" indent="-228600" eaLnBrk="0" fontAlgn="base" hangingPunct="0">
              <a:spcBef>
                <a:spcPct val="0"/>
              </a:spcBef>
              <a:spcAft>
                <a:spcPct val="0"/>
              </a:spcAft>
              <a:defRPr sz="3200" i="1">
                <a:solidFill>
                  <a:schemeClr val="tx1"/>
                </a:solidFill>
                <a:latin typeface="Eras Medium ITC" pitchFamily="34" charset="0"/>
                <a:cs typeface="Arial" pitchFamily="34" charset="0"/>
              </a:defRPr>
            </a:lvl7pPr>
            <a:lvl8pPr marL="3429000" indent="-228600" eaLnBrk="0" fontAlgn="base" hangingPunct="0">
              <a:spcBef>
                <a:spcPct val="0"/>
              </a:spcBef>
              <a:spcAft>
                <a:spcPct val="0"/>
              </a:spcAft>
              <a:defRPr sz="3200" i="1">
                <a:solidFill>
                  <a:schemeClr val="tx1"/>
                </a:solidFill>
                <a:latin typeface="Eras Medium ITC" pitchFamily="34" charset="0"/>
                <a:cs typeface="Arial" pitchFamily="34" charset="0"/>
              </a:defRPr>
            </a:lvl8pPr>
            <a:lvl9pPr marL="3886200" indent="-228600" eaLnBrk="0" fontAlgn="base" hangingPunct="0">
              <a:spcBef>
                <a:spcPct val="0"/>
              </a:spcBef>
              <a:spcAft>
                <a:spcPct val="0"/>
              </a:spcAft>
              <a:defRPr sz="3200" i="1">
                <a:solidFill>
                  <a:schemeClr val="tx1"/>
                </a:solidFill>
                <a:latin typeface="Eras Medium ITC" pitchFamily="34" charset="0"/>
                <a:cs typeface="Arial" pitchFamily="34" charset="0"/>
              </a:defRPr>
            </a:lvl9pPr>
          </a:lstStyle>
          <a:p>
            <a:pPr eaLnBrk="1" hangingPunct="1">
              <a:spcBef>
                <a:spcPct val="50000"/>
              </a:spcBef>
            </a:pPr>
            <a:r>
              <a:rPr lang="en-US" i="0">
                <a:solidFill>
                  <a:srgbClr val="333399"/>
                </a:solidFill>
                <a:latin typeface="Eras Bold ITC" pitchFamily="34" charset="0"/>
              </a:rPr>
              <a:t>BLOOD</a:t>
            </a:r>
          </a:p>
        </p:txBody>
      </p:sp>
      <p:sp>
        <p:nvSpPr>
          <p:cNvPr id="2186246" name="AutoShape 6"/>
          <p:cNvSpPr>
            <a:spLocks noChangeArrowheads="1"/>
          </p:cNvSpPr>
          <p:nvPr/>
        </p:nvSpPr>
        <p:spPr bwMode="auto">
          <a:xfrm>
            <a:off x="3441700" y="1570038"/>
            <a:ext cx="2336800" cy="12954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FF00"/>
          </a:solidFill>
          <a:ln>
            <a:headEnd/>
            <a:tailEnd/>
          </a:ln>
        </p:spPr>
        <p:style>
          <a:lnRef idx="0">
            <a:schemeClr val="accent2"/>
          </a:lnRef>
          <a:fillRef idx="3">
            <a:schemeClr val="accent2"/>
          </a:fillRef>
          <a:effectRef idx="3">
            <a:schemeClr val="accent2"/>
          </a:effectRef>
          <a:fontRef idx="minor">
            <a:schemeClr val="lt1"/>
          </a:fontRef>
        </p:style>
        <p:txBody>
          <a:bodyPr wrap="none" anchor="ctr">
            <a:flatTx/>
          </a:bodyPr>
          <a:lstStyle>
            <a:lvl1pPr algn="ctr" eaLnBrk="0" hangingPunct="0">
              <a:defRPr sz="3200" i="1">
                <a:solidFill>
                  <a:schemeClr val="tx1"/>
                </a:solidFill>
                <a:latin typeface="Eras Medium ITC" pitchFamily="34" charset="0"/>
                <a:cs typeface="Arial" charset="0"/>
              </a:defRPr>
            </a:lvl1pPr>
            <a:lvl2pPr marL="742950" indent="-285750" algn="ctr" eaLnBrk="0" hangingPunct="0">
              <a:defRPr sz="3200" i="1">
                <a:solidFill>
                  <a:schemeClr val="tx1"/>
                </a:solidFill>
                <a:latin typeface="Eras Medium ITC" pitchFamily="34" charset="0"/>
                <a:cs typeface="Arial" charset="0"/>
              </a:defRPr>
            </a:lvl2pPr>
            <a:lvl3pPr marL="1143000" indent="-228600" algn="ctr" eaLnBrk="0" hangingPunct="0">
              <a:defRPr sz="3200" i="1">
                <a:solidFill>
                  <a:schemeClr val="tx1"/>
                </a:solidFill>
                <a:latin typeface="Eras Medium ITC" pitchFamily="34" charset="0"/>
                <a:cs typeface="Arial" charset="0"/>
              </a:defRPr>
            </a:lvl3pPr>
            <a:lvl4pPr marL="1600200" indent="-228600" algn="ctr" eaLnBrk="0" hangingPunct="0">
              <a:defRPr sz="3200" i="1">
                <a:solidFill>
                  <a:schemeClr val="tx1"/>
                </a:solidFill>
                <a:latin typeface="Eras Medium ITC" pitchFamily="34" charset="0"/>
                <a:cs typeface="Arial" charset="0"/>
              </a:defRPr>
            </a:lvl4pPr>
            <a:lvl5pPr marL="2057400" indent="-228600" algn="ctr" eaLnBrk="0" hangingPunct="0">
              <a:defRPr sz="3200" i="1">
                <a:solidFill>
                  <a:schemeClr val="tx1"/>
                </a:solidFill>
                <a:latin typeface="Eras Medium ITC" pitchFamily="34" charset="0"/>
                <a:cs typeface="Arial" charset="0"/>
              </a:defRPr>
            </a:lvl5pPr>
            <a:lvl6pPr marL="2514600" indent="-228600" algn="ctr" eaLnBrk="0" fontAlgn="base" hangingPunct="0">
              <a:spcBef>
                <a:spcPct val="0"/>
              </a:spcBef>
              <a:spcAft>
                <a:spcPct val="0"/>
              </a:spcAft>
              <a:defRPr sz="3200" i="1">
                <a:solidFill>
                  <a:schemeClr val="tx1"/>
                </a:solidFill>
                <a:latin typeface="Eras Medium ITC" pitchFamily="34" charset="0"/>
                <a:cs typeface="Arial" charset="0"/>
              </a:defRPr>
            </a:lvl6pPr>
            <a:lvl7pPr marL="2971800" indent="-228600" algn="ctr" eaLnBrk="0" fontAlgn="base" hangingPunct="0">
              <a:spcBef>
                <a:spcPct val="0"/>
              </a:spcBef>
              <a:spcAft>
                <a:spcPct val="0"/>
              </a:spcAft>
              <a:defRPr sz="3200" i="1">
                <a:solidFill>
                  <a:schemeClr val="tx1"/>
                </a:solidFill>
                <a:latin typeface="Eras Medium ITC" pitchFamily="34" charset="0"/>
                <a:cs typeface="Arial" charset="0"/>
              </a:defRPr>
            </a:lvl7pPr>
            <a:lvl8pPr marL="3429000" indent="-228600" algn="ctr" eaLnBrk="0" fontAlgn="base" hangingPunct="0">
              <a:spcBef>
                <a:spcPct val="0"/>
              </a:spcBef>
              <a:spcAft>
                <a:spcPct val="0"/>
              </a:spcAft>
              <a:defRPr sz="3200" i="1">
                <a:solidFill>
                  <a:schemeClr val="tx1"/>
                </a:solidFill>
                <a:latin typeface="Eras Medium ITC" pitchFamily="34" charset="0"/>
                <a:cs typeface="Arial" charset="0"/>
              </a:defRPr>
            </a:lvl8pPr>
            <a:lvl9pPr marL="3886200" indent="-228600" algn="ctr" eaLnBrk="0" fontAlgn="base" hangingPunct="0">
              <a:spcBef>
                <a:spcPct val="0"/>
              </a:spcBef>
              <a:spcAft>
                <a:spcPct val="0"/>
              </a:spcAft>
              <a:defRPr sz="3200" i="1">
                <a:solidFill>
                  <a:schemeClr val="tx1"/>
                </a:solidFill>
                <a:latin typeface="Eras Medium ITC" pitchFamily="34" charset="0"/>
                <a:cs typeface="Arial" charset="0"/>
              </a:defRPr>
            </a:lvl9pPr>
          </a:lstStyle>
          <a:p>
            <a:pPr eaLnBrk="1" hangingPunct="1">
              <a:defRPr/>
            </a:pPr>
            <a:r>
              <a:rPr lang="en-US" sz="1600" i="0" smtClean="0">
                <a:solidFill>
                  <a:srgbClr val="760000"/>
                </a:solidFill>
                <a:latin typeface="Arial Black" pitchFamily="34" charset="0"/>
              </a:rPr>
              <a:t>REPRESENTS</a:t>
            </a:r>
          </a:p>
        </p:txBody>
      </p:sp>
      <p:sp>
        <p:nvSpPr>
          <p:cNvPr id="2186247" name="Text Box 7"/>
          <p:cNvSpPr txBox="1">
            <a:spLocks noChangeArrowheads="1"/>
          </p:cNvSpPr>
          <p:nvPr/>
        </p:nvSpPr>
        <p:spPr bwMode="auto">
          <a:xfrm>
            <a:off x="5181600" y="1957388"/>
            <a:ext cx="27940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3200" i="1">
                <a:solidFill>
                  <a:schemeClr val="tx1"/>
                </a:solidFill>
                <a:latin typeface="Eras Medium ITC" pitchFamily="34" charset="0"/>
                <a:cs typeface="Arial" pitchFamily="34" charset="0"/>
              </a:defRPr>
            </a:lvl1pPr>
            <a:lvl2pPr marL="742950" indent="-285750" eaLnBrk="0" hangingPunct="0">
              <a:defRPr sz="3200" i="1">
                <a:solidFill>
                  <a:schemeClr val="tx1"/>
                </a:solidFill>
                <a:latin typeface="Eras Medium ITC" pitchFamily="34" charset="0"/>
                <a:cs typeface="Arial" pitchFamily="34" charset="0"/>
              </a:defRPr>
            </a:lvl2pPr>
            <a:lvl3pPr marL="1143000" indent="-228600" eaLnBrk="0" hangingPunct="0">
              <a:defRPr sz="3200" i="1">
                <a:solidFill>
                  <a:schemeClr val="tx1"/>
                </a:solidFill>
                <a:latin typeface="Eras Medium ITC" pitchFamily="34" charset="0"/>
                <a:cs typeface="Arial" pitchFamily="34" charset="0"/>
              </a:defRPr>
            </a:lvl3pPr>
            <a:lvl4pPr marL="1600200" indent="-228600" eaLnBrk="0" hangingPunct="0">
              <a:defRPr sz="3200" i="1">
                <a:solidFill>
                  <a:schemeClr val="tx1"/>
                </a:solidFill>
                <a:latin typeface="Eras Medium ITC" pitchFamily="34" charset="0"/>
                <a:cs typeface="Arial" pitchFamily="34" charset="0"/>
              </a:defRPr>
            </a:lvl4pPr>
            <a:lvl5pPr marL="2057400" indent="-228600" eaLnBrk="0" hangingPunct="0">
              <a:defRPr sz="3200" i="1">
                <a:solidFill>
                  <a:schemeClr val="tx1"/>
                </a:solidFill>
                <a:latin typeface="Eras Medium ITC" pitchFamily="34" charset="0"/>
                <a:cs typeface="Arial" pitchFamily="34" charset="0"/>
              </a:defRPr>
            </a:lvl5pPr>
            <a:lvl6pPr marL="2514600" indent="-228600" eaLnBrk="0" fontAlgn="base" hangingPunct="0">
              <a:spcBef>
                <a:spcPct val="0"/>
              </a:spcBef>
              <a:spcAft>
                <a:spcPct val="0"/>
              </a:spcAft>
              <a:defRPr sz="3200" i="1">
                <a:solidFill>
                  <a:schemeClr val="tx1"/>
                </a:solidFill>
                <a:latin typeface="Eras Medium ITC" pitchFamily="34" charset="0"/>
                <a:cs typeface="Arial" pitchFamily="34" charset="0"/>
              </a:defRPr>
            </a:lvl6pPr>
            <a:lvl7pPr marL="2971800" indent="-228600" eaLnBrk="0" fontAlgn="base" hangingPunct="0">
              <a:spcBef>
                <a:spcPct val="0"/>
              </a:spcBef>
              <a:spcAft>
                <a:spcPct val="0"/>
              </a:spcAft>
              <a:defRPr sz="3200" i="1">
                <a:solidFill>
                  <a:schemeClr val="tx1"/>
                </a:solidFill>
                <a:latin typeface="Eras Medium ITC" pitchFamily="34" charset="0"/>
                <a:cs typeface="Arial" pitchFamily="34" charset="0"/>
              </a:defRPr>
            </a:lvl7pPr>
            <a:lvl8pPr marL="3429000" indent="-228600" eaLnBrk="0" fontAlgn="base" hangingPunct="0">
              <a:spcBef>
                <a:spcPct val="0"/>
              </a:spcBef>
              <a:spcAft>
                <a:spcPct val="0"/>
              </a:spcAft>
              <a:defRPr sz="3200" i="1">
                <a:solidFill>
                  <a:schemeClr val="tx1"/>
                </a:solidFill>
                <a:latin typeface="Eras Medium ITC" pitchFamily="34" charset="0"/>
                <a:cs typeface="Arial" pitchFamily="34" charset="0"/>
              </a:defRPr>
            </a:lvl8pPr>
            <a:lvl9pPr marL="3886200" indent="-228600" eaLnBrk="0" fontAlgn="base" hangingPunct="0">
              <a:spcBef>
                <a:spcPct val="0"/>
              </a:spcBef>
              <a:spcAft>
                <a:spcPct val="0"/>
              </a:spcAft>
              <a:defRPr sz="3200" i="1">
                <a:solidFill>
                  <a:schemeClr val="tx1"/>
                </a:solidFill>
                <a:latin typeface="Eras Medium ITC" pitchFamily="34" charset="0"/>
                <a:cs typeface="Arial" pitchFamily="34" charset="0"/>
              </a:defRPr>
            </a:lvl9pPr>
          </a:lstStyle>
          <a:p>
            <a:pPr eaLnBrk="1" hangingPunct="1">
              <a:spcBef>
                <a:spcPct val="50000"/>
              </a:spcBef>
            </a:pPr>
            <a:r>
              <a:rPr lang="en-US" i="0">
                <a:solidFill>
                  <a:srgbClr val="333399"/>
                </a:solidFill>
                <a:latin typeface="Eras Bold ITC" pitchFamily="34" charset="0"/>
              </a:rPr>
              <a:t>LIFE</a:t>
            </a:r>
          </a:p>
        </p:txBody>
      </p:sp>
      <p:sp>
        <p:nvSpPr>
          <p:cNvPr id="2186248" name="AutoShape 8"/>
          <p:cNvSpPr>
            <a:spLocks noChangeArrowheads="1"/>
          </p:cNvSpPr>
          <p:nvPr/>
        </p:nvSpPr>
        <p:spPr bwMode="auto">
          <a:xfrm>
            <a:off x="3417888" y="3124200"/>
            <a:ext cx="2336800" cy="12954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FF00"/>
          </a:solidFill>
          <a:ln>
            <a:headEnd/>
            <a:tailEnd/>
          </a:ln>
        </p:spPr>
        <p:style>
          <a:lnRef idx="0">
            <a:schemeClr val="accent2"/>
          </a:lnRef>
          <a:fillRef idx="3">
            <a:schemeClr val="accent2"/>
          </a:fillRef>
          <a:effectRef idx="3">
            <a:schemeClr val="accent2"/>
          </a:effectRef>
          <a:fontRef idx="minor">
            <a:schemeClr val="lt1"/>
          </a:fontRef>
        </p:style>
        <p:txBody>
          <a:bodyPr wrap="none" anchor="ctr">
            <a:flatTx/>
          </a:bodyPr>
          <a:lstStyle>
            <a:lvl1pPr algn="ctr" eaLnBrk="0" hangingPunct="0">
              <a:defRPr sz="3200" i="1">
                <a:solidFill>
                  <a:schemeClr val="tx1"/>
                </a:solidFill>
                <a:latin typeface="Eras Medium ITC" pitchFamily="34" charset="0"/>
                <a:cs typeface="Arial" charset="0"/>
              </a:defRPr>
            </a:lvl1pPr>
            <a:lvl2pPr marL="742950" indent="-285750" algn="ctr" eaLnBrk="0" hangingPunct="0">
              <a:defRPr sz="3200" i="1">
                <a:solidFill>
                  <a:schemeClr val="tx1"/>
                </a:solidFill>
                <a:latin typeface="Eras Medium ITC" pitchFamily="34" charset="0"/>
                <a:cs typeface="Arial" charset="0"/>
              </a:defRPr>
            </a:lvl2pPr>
            <a:lvl3pPr marL="1143000" indent="-228600" algn="ctr" eaLnBrk="0" hangingPunct="0">
              <a:defRPr sz="3200" i="1">
                <a:solidFill>
                  <a:schemeClr val="tx1"/>
                </a:solidFill>
                <a:latin typeface="Eras Medium ITC" pitchFamily="34" charset="0"/>
                <a:cs typeface="Arial" charset="0"/>
              </a:defRPr>
            </a:lvl3pPr>
            <a:lvl4pPr marL="1600200" indent="-228600" algn="ctr" eaLnBrk="0" hangingPunct="0">
              <a:defRPr sz="3200" i="1">
                <a:solidFill>
                  <a:schemeClr val="tx1"/>
                </a:solidFill>
                <a:latin typeface="Eras Medium ITC" pitchFamily="34" charset="0"/>
                <a:cs typeface="Arial" charset="0"/>
              </a:defRPr>
            </a:lvl4pPr>
            <a:lvl5pPr marL="2057400" indent="-228600" algn="ctr" eaLnBrk="0" hangingPunct="0">
              <a:defRPr sz="3200" i="1">
                <a:solidFill>
                  <a:schemeClr val="tx1"/>
                </a:solidFill>
                <a:latin typeface="Eras Medium ITC" pitchFamily="34" charset="0"/>
                <a:cs typeface="Arial" charset="0"/>
              </a:defRPr>
            </a:lvl5pPr>
            <a:lvl6pPr marL="2514600" indent="-228600" algn="ctr" eaLnBrk="0" fontAlgn="base" hangingPunct="0">
              <a:spcBef>
                <a:spcPct val="0"/>
              </a:spcBef>
              <a:spcAft>
                <a:spcPct val="0"/>
              </a:spcAft>
              <a:defRPr sz="3200" i="1">
                <a:solidFill>
                  <a:schemeClr val="tx1"/>
                </a:solidFill>
                <a:latin typeface="Eras Medium ITC" pitchFamily="34" charset="0"/>
                <a:cs typeface="Arial" charset="0"/>
              </a:defRPr>
            </a:lvl6pPr>
            <a:lvl7pPr marL="2971800" indent="-228600" algn="ctr" eaLnBrk="0" fontAlgn="base" hangingPunct="0">
              <a:spcBef>
                <a:spcPct val="0"/>
              </a:spcBef>
              <a:spcAft>
                <a:spcPct val="0"/>
              </a:spcAft>
              <a:defRPr sz="3200" i="1">
                <a:solidFill>
                  <a:schemeClr val="tx1"/>
                </a:solidFill>
                <a:latin typeface="Eras Medium ITC" pitchFamily="34" charset="0"/>
                <a:cs typeface="Arial" charset="0"/>
              </a:defRPr>
            </a:lvl7pPr>
            <a:lvl8pPr marL="3429000" indent="-228600" algn="ctr" eaLnBrk="0" fontAlgn="base" hangingPunct="0">
              <a:spcBef>
                <a:spcPct val="0"/>
              </a:spcBef>
              <a:spcAft>
                <a:spcPct val="0"/>
              </a:spcAft>
              <a:defRPr sz="3200" i="1">
                <a:solidFill>
                  <a:schemeClr val="tx1"/>
                </a:solidFill>
                <a:latin typeface="Eras Medium ITC" pitchFamily="34" charset="0"/>
                <a:cs typeface="Arial" charset="0"/>
              </a:defRPr>
            </a:lvl8pPr>
            <a:lvl9pPr marL="3886200" indent="-228600" algn="ctr" eaLnBrk="0" fontAlgn="base" hangingPunct="0">
              <a:spcBef>
                <a:spcPct val="0"/>
              </a:spcBef>
              <a:spcAft>
                <a:spcPct val="0"/>
              </a:spcAft>
              <a:defRPr sz="3200" i="1">
                <a:solidFill>
                  <a:schemeClr val="tx1"/>
                </a:solidFill>
                <a:latin typeface="Eras Medium ITC" pitchFamily="34" charset="0"/>
                <a:cs typeface="Arial" charset="0"/>
              </a:defRPr>
            </a:lvl9pPr>
          </a:lstStyle>
          <a:p>
            <a:pPr eaLnBrk="1" hangingPunct="1">
              <a:defRPr/>
            </a:pPr>
            <a:r>
              <a:rPr lang="en-US" sz="1600" i="0" smtClean="0">
                <a:solidFill>
                  <a:srgbClr val="760000"/>
                </a:solidFill>
                <a:latin typeface="Arial Black" pitchFamily="34" charset="0"/>
              </a:rPr>
              <a:t>ATONES FOR</a:t>
            </a:r>
          </a:p>
        </p:txBody>
      </p:sp>
      <p:sp>
        <p:nvSpPr>
          <p:cNvPr id="2186249" name="Text Box 9"/>
          <p:cNvSpPr txBox="1">
            <a:spLocks noChangeArrowheads="1"/>
          </p:cNvSpPr>
          <p:nvPr/>
        </p:nvSpPr>
        <p:spPr bwMode="auto">
          <a:xfrm>
            <a:off x="801688" y="3322638"/>
            <a:ext cx="2794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3200" i="1">
                <a:solidFill>
                  <a:schemeClr val="tx1"/>
                </a:solidFill>
                <a:latin typeface="Eras Medium ITC" pitchFamily="34" charset="0"/>
                <a:cs typeface="Arial" pitchFamily="34" charset="0"/>
              </a:defRPr>
            </a:lvl1pPr>
            <a:lvl2pPr marL="742950" indent="-285750" eaLnBrk="0" hangingPunct="0">
              <a:defRPr sz="3200" i="1">
                <a:solidFill>
                  <a:schemeClr val="tx1"/>
                </a:solidFill>
                <a:latin typeface="Eras Medium ITC" pitchFamily="34" charset="0"/>
                <a:cs typeface="Arial" pitchFamily="34" charset="0"/>
              </a:defRPr>
            </a:lvl2pPr>
            <a:lvl3pPr marL="1143000" indent="-228600" eaLnBrk="0" hangingPunct="0">
              <a:defRPr sz="3200" i="1">
                <a:solidFill>
                  <a:schemeClr val="tx1"/>
                </a:solidFill>
                <a:latin typeface="Eras Medium ITC" pitchFamily="34" charset="0"/>
                <a:cs typeface="Arial" pitchFamily="34" charset="0"/>
              </a:defRPr>
            </a:lvl3pPr>
            <a:lvl4pPr marL="1600200" indent="-228600" eaLnBrk="0" hangingPunct="0">
              <a:defRPr sz="3200" i="1">
                <a:solidFill>
                  <a:schemeClr val="tx1"/>
                </a:solidFill>
                <a:latin typeface="Eras Medium ITC" pitchFamily="34" charset="0"/>
                <a:cs typeface="Arial" pitchFamily="34" charset="0"/>
              </a:defRPr>
            </a:lvl4pPr>
            <a:lvl5pPr marL="2057400" indent="-228600" eaLnBrk="0" hangingPunct="0">
              <a:defRPr sz="3200" i="1">
                <a:solidFill>
                  <a:schemeClr val="tx1"/>
                </a:solidFill>
                <a:latin typeface="Eras Medium ITC" pitchFamily="34" charset="0"/>
                <a:cs typeface="Arial" pitchFamily="34" charset="0"/>
              </a:defRPr>
            </a:lvl5pPr>
            <a:lvl6pPr marL="2514600" indent="-228600" eaLnBrk="0" fontAlgn="base" hangingPunct="0">
              <a:spcBef>
                <a:spcPct val="0"/>
              </a:spcBef>
              <a:spcAft>
                <a:spcPct val="0"/>
              </a:spcAft>
              <a:defRPr sz="3200" i="1">
                <a:solidFill>
                  <a:schemeClr val="tx1"/>
                </a:solidFill>
                <a:latin typeface="Eras Medium ITC" pitchFamily="34" charset="0"/>
                <a:cs typeface="Arial" pitchFamily="34" charset="0"/>
              </a:defRPr>
            </a:lvl6pPr>
            <a:lvl7pPr marL="2971800" indent="-228600" eaLnBrk="0" fontAlgn="base" hangingPunct="0">
              <a:spcBef>
                <a:spcPct val="0"/>
              </a:spcBef>
              <a:spcAft>
                <a:spcPct val="0"/>
              </a:spcAft>
              <a:defRPr sz="3200" i="1">
                <a:solidFill>
                  <a:schemeClr val="tx1"/>
                </a:solidFill>
                <a:latin typeface="Eras Medium ITC" pitchFamily="34" charset="0"/>
                <a:cs typeface="Arial" pitchFamily="34" charset="0"/>
              </a:defRPr>
            </a:lvl7pPr>
            <a:lvl8pPr marL="3429000" indent="-228600" eaLnBrk="0" fontAlgn="base" hangingPunct="0">
              <a:spcBef>
                <a:spcPct val="0"/>
              </a:spcBef>
              <a:spcAft>
                <a:spcPct val="0"/>
              </a:spcAft>
              <a:defRPr sz="3200" i="1">
                <a:solidFill>
                  <a:schemeClr val="tx1"/>
                </a:solidFill>
                <a:latin typeface="Eras Medium ITC" pitchFamily="34" charset="0"/>
                <a:cs typeface="Arial" pitchFamily="34" charset="0"/>
              </a:defRPr>
            </a:lvl8pPr>
            <a:lvl9pPr marL="3886200" indent="-228600" eaLnBrk="0" fontAlgn="base" hangingPunct="0">
              <a:spcBef>
                <a:spcPct val="0"/>
              </a:spcBef>
              <a:spcAft>
                <a:spcPct val="0"/>
              </a:spcAft>
              <a:defRPr sz="3200" i="1">
                <a:solidFill>
                  <a:schemeClr val="tx1"/>
                </a:solidFill>
                <a:latin typeface="Eras Medium ITC" pitchFamily="34" charset="0"/>
                <a:cs typeface="Arial" pitchFamily="34" charset="0"/>
              </a:defRPr>
            </a:lvl9pPr>
          </a:lstStyle>
          <a:p>
            <a:pPr eaLnBrk="1" hangingPunct="1">
              <a:spcBef>
                <a:spcPct val="50000"/>
              </a:spcBef>
            </a:pPr>
            <a:r>
              <a:rPr lang="en-US" i="0">
                <a:solidFill>
                  <a:srgbClr val="333399"/>
                </a:solidFill>
                <a:latin typeface="Eras Bold ITC" pitchFamily="34" charset="0"/>
              </a:rPr>
              <a:t>Innocent   LIFE</a:t>
            </a:r>
          </a:p>
        </p:txBody>
      </p:sp>
      <p:sp>
        <p:nvSpPr>
          <p:cNvPr id="2186250" name="Text Box 10"/>
          <p:cNvSpPr txBox="1">
            <a:spLocks noChangeArrowheads="1"/>
          </p:cNvSpPr>
          <p:nvPr/>
        </p:nvSpPr>
        <p:spPr bwMode="auto">
          <a:xfrm>
            <a:off x="5475288" y="3511550"/>
            <a:ext cx="279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3200" i="1">
                <a:solidFill>
                  <a:schemeClr val="tx1"/>
                </a:solidFill>
                <a:latin typeface="Eras Medium ITC" pitchFamily="34" charset="0"/>
                <a:cs typeface="Arial" pitchFamily="34" charset="0"/>
              </a:defRPr>
            </a:lvl1pPr>
            <a:lvl2pPr marL="742950" indent="-285750" eaLnBrk="0" hangingPunct="0">
              <a:defRPr sz="3200" i="1">
                <a:solidFill>
                  <a:schemeClr val="tx1"/>
                </a:solidFill>
                <a:latin typeface="Eras Medium ITC" pitchFamily="34" charset="0"/>
                <a:cs typeface="Arial" pitchFamily="34" charset="0"/>
              </a:defRPr>
            </a:lvl2pPr>
            <a:lvl3pPr marL="1143000" indent="-228600" eaLnBrk="0" hangingPunct="0">
              <a:defRPr sz="3200" i="1">
                <a:solidFill>
                  <a:schemeClr val="tx1"/>
                </a:solidFill>
                <a:latin typeface="Eras Medium ITC" pitchFamily="34" charset="0"/>
                <a:cs typeface="Arial" pitchFamily="34" charset="0"/>
              </a:defRPr>
            </a:lvl3pPr>
            <a:lvl4pPr marL="1600200" indent="-228600" eaLnBrk="0" hangingPunct="0">
              <a:defRPr sz="3200" i="1">
                <a:solidFill>
                  <a:schemeClr val="tx1"/>
                </a:solidFill>
                <a:latin typeface="Eras Medium ITC" pitchFamily="34" charset="0"/>
                <a:cs typeface="Arial" pitchFamily="34" charset="0"/>
              </a:defRPr>
            </a:lvl4pPr>
            <a:lvl5pPr marL="2057400" indent="-228600" eaLnBrk="0" hangingPunct="0">
              <a:defRPr sz="3200" i="1">
                <a:solidFill>
                  <a:schemeClr val="tx1"/>
                </a:solidFill>
                <a:latin typeface="Eras Medium ITC" pitchFamily="34" charset="0"/>
                <a:cs typeface="Arial" pitchFamily="34" charset="0"/>
              </a:defRPr>
            </a:lvl5pPr>
            <a:lvl6pPr marL="2514600" indent="-228600" eaLnBrk="0" fontAlgn="base" hangingPunct="0">
              <a:spcBef>
                <a:spcPct val="0"/>
              </a:spcBef>
              <a:spcAft>
                <a:spcPct val="0"/>
              </a:spcAft>
              <a:defRPr sz="3200" i="1">
                <a:solidFill>
                  <a:schemeClr val="tx1"/>
                </a:solidFill>
                <a:latin typeface="Eras Medium ITC" pitchFamily="34" charset="0"/>
                <a:cs typeface="Arial" pitchFamily="34" charset="0"/>
              </a:defRPr>
            </a:lvl6pPr>
            <a:lvl7pPr marL="2971800" indent="-228600" eaLnBrk="0" fontAlgn="base" hangingPunct="0">
              <a:spcBef>
                <a:spcPct val="0"/>
              </a:spcBef>
              <a:spcAft>
                <a:spcPct val="0"/>
              </a:spcAft>
              <a:defRPr sz="3200" i="1">
                <a:solidFill>
                  <a:schemeClr val="tx1"/>
                </a:solidFill>
                <a:latin typeface="Eras Medium ITC" pitchFamily="34" charset="0"/>
                <a:cs typeface="Arial" pitchFamily="34" charset="0"/>
              </a:defRPr>
            </a:lvl7pPr>
            <a:lvl8pPr marL="3429000" indent="-228600" eaLnBrk="0" fontAlgn="base" hangingPunct="0">
              <a:spcBef>
                <a:spcPct val="0"/>
              </a:spcBef>
              <a:spcAft>
                <a:spcPct val="0"/>
              </a:spcAft>
              <a:defRPr sz="3200" i="1">
                <a:solidFill>
                  <a:schemeClr val="tx1"/>
                </a:solidFill>
                <a:latin typeface="Eras Medium ITC" pitchFamily="34" charset="0"/>
                <a:cs typeface="Arial" pitchFamily="34" charset="0"/>
              </a:defRPr>
            </a:lvl8pPr>
            <a:lvl9pPr marL="3886200" indent="-228600" eaLnBrk="0" fontAlgn="base" hangingPunct="0">
              <a:spcBef>
                <a:spcPct val="0"/>
              </a:spcBef>
              <a:spcAft>
                <a:spcPct val="0"/>
              </a:spcAft>
              <a:defRPr sz="3200" i="1">
                <a:solidFill>
                  <a:schemeClr val="tx1"/>
                </a:solidFill>
                <a:latin typeface="Eras Medium ITC" pitchFamily="34" charset="0"/>
                <a:cs typeface="Arial" pitchFamily="34" charset="0"/>
              </a:defRPr>
            </a:lvl9pPr>
          </a:lstStyle>
          <a:p>
            <a:pPr eaLnBrk="1" hangingPunct="1">
              <a:spcBef>
                <a:spcPct val="50000"/>
              </a:spcBef>
            </a:pPr>
            <a:r>
              <a:rPr lang="en-US" i="0">
                <a:solidFill>
                  <a:srgbClr val="333399"/>
                </a:solidFill>
                <a:latin typeface="Eras Bold ITC" pitchFamily="34" charset="0"/>
              </a:rPr>
              <a:t>SINNER</a:t>
            </a:r>
          </a:p>
        </p:txBody>
      </p:sp>
      <p:sp>
        <p:nvSpPr>
          <p:cNvPr id="2186251" name="Text Box 11"/>
          <p:cNvSpPr txBox="1">
            <a:spLocks noChangeArrowheads="1"/>
          </p:cNvSpPr>
          <p:nvPr/>
        </p:nvSpPr>
        <p:spPr bwMode="auto">
          <a:xfrm>
            <a:off x="0" y="6477000"/>
            <a:ext cx="888047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3200" i="1">
                <a:solidFill>
                  <a:schemeClr val="tx1"/>
                </a:solidFill>
                <a:latin typeface="Eras Medium ITC" pitchFamily="34" charset="0"/>
                <a:cs typeface="Arial" pitchFamily="34" charset="0"/>
              </a:defRPr>
            </a:lvl1pPr>
            <a:lvl2pPr marL="742950" indent="-285750" eaLnBrk="0" hangingPunct="0">
              <a:defRPr sz="3200" i="1">
                <a:solidFill>
                  <a:schemeClr val="tx1"/>
                </a:solidFill>
                <a:latin typeface="Eras Medium ITC" pitchFamily="34" charset="0"/>
                <a:cs typeface="Arial" pitchFamily="34" charset="0"/>
              </a:defRPr>
            </a:lvl2pPr>
            <a:lvl3pPr marL="1143000" indent="-228600" eaLnBrk="0" hangingPunct="0">
              <a:defRPr sz="3200" i="1">
                <a:solidFill>
                  <a:schemeClr val="tx1"/>
                </a:solidFill>
                <a:latin typeface="Eras Medium ITC" pitchFamily="34" charset="0"/>
                <a:cs typeface="Arial" pitchFamily="34" charset="0"/>
              </a:defRPr>
            </a:lvl3pPr>
            <a:lvl4pPr marL="1600200" indent="-228600" eaLnBrk="0" hangingPunct="0">
              <a:defRPr sz="3200" i="1">
                <a:solidFill>
                  <a:schemeClr val="tx1"/>
                </a:solidFill>
                <a:latin typeface="Eras Medium ITC" pitchFamily="34" charset="0"/>
                <a:cs typeface="Arial" pitchFamily="34" charset="0"/>
              </a:defRPr>
            </a:lvl4pPr>
            <a:lvl5pPr marL="2057400" indent="-228600" eaLnBrk="0" hangingPunct="0">
              <a:defRPr sz="3200" i="1">
                <a:solidFill>
                  <a:schemeClr val="tx1"/>
                </a:solidFill>
                <a:latin typeface="Eras Medium ITC" pitchFamily="34" charset="0"/>
                <a:cs typeface="Arial" pitchFamily="34" charset="0"/>
              </a:defRPr>
            </a:lvl5pPr>
            <a:lvl6pPr marL="2514600" indent="-228600" eaLnBrk="0" fontAlgn="base" hangingPunct="0">
              <a:spcBef>
                <a:spcPct val="0"/>
              </a:spcBef>
              <a:spcAft>
                <a:spcPct val="0"/>
              </a:spcAft>
              <a:defRPr sz="3200" i="1">
                <a:solidFill>
                  <a:schemeClr val="tx1"/>
                </a:solidFill>
                <a:latin typeface="Eras Medium ITC" pitchFamily="34" charset="0"/>
                <a:cs typeface="Arial" pitchFamily="34" charset="0"/>
              </a:defRPr>
            </a:lvl6pPr>
            <a:lvl7pPr marL="2971800" indent="-228600" eaLnBrk="0" fontAlgn="base" hangingPunct="0">
              <a:spcBef>
                <a:spcPct val="0"/>
              </a:spcBef>
              <a:spcAft>
                <a:spcPct val="0"/>
              </a:spcAft>
              <a:defRPr sz="3200" i="1">
                <a:solidFill>
                  <a:schemeClr val="tx1"/>
                </a:solidFill>
                <a:latin typeface="Eras Medium ITC" pitchFamily="34" charset="0"/>
                <a:cs typeface="Arial" pitchFamily="34" charset="0"/>
              </a:defRPr>
            </a:lvl7pPr>
            <a:lvl8pPr marL="3429000" indent="-228600" eaLnBrk="0" fontAlgn="base" hangingPunct="0">
              <a:spcBef>
                <a:spcPct val="0"/>
              </a:spcBef>
              <a:spcAft>
                <a:spcPct val="0"/>
              </a:spcAft>
              <a:defRPr sz="3200" i="1">
                <a:solidFill>
                  <a:schemeClr val="tx1"/>
                </a:solidFill>
                <a:latin typeface="Eras Medium ITC" pitchFamily="34" charset="0"/>
                <a:cs typeface="Arial" pitchFamily="34" charset="0"/>
              </a:defRPr>
            </a:lvl8pPr>
            <a:lvl9pPr marL="3886200" indent="-228600" eaLnBrk="0" fontAlgn="base" hangingPunct="0">
              <a:spcBef>
                <a:spcPct val="0"/>
              </a:spcBef>
              <a:spcAft>
                <a:spcPct val="0"/>
              </a:spcAft>
              <a:defRPr sz="3200" i="1">
                <a:solidFill>
                  <a:schemeClr val="tx1"/>
                </a:solidFill>
                <a:latin typeface="Eras Medium ITC" pitchFamily="34" charset="0"/>
                <a:cs typeface="Arial" pitchFamily="34" charset="0"/>
              </a:defRPr>
            </a:lvl9pPr>
          </a:lstStyle>
          <a:p>
            <a:pPr eaLnBrk="1" hangingPunct="1">
              <a:spcBef>
                <a:spcPct val="50000"/>
              </a:spcBef>
            </a:pPr>
            <a:r>
              <a:rPr lang="en-US" sz="1900" i="0">
                <a:solidFill>
                  <a:srgbClr val="997934"/>
                </a:solidFill>
                <a:latin typeface="Eras Demi ITC" pitchFamily="34" charset="0"/>
              </a:rPr>
              <a:t>Heb 9:22</a:t>
            </a:r>
            <a:r>
              <a:rPr lang="en-US" sz="1900" i="0">
                <a:solidFill>
                  <a:srgbClr val="FFFF66"/>
                </a:solidFill>
                <a:latin typeface="Eras Demi ITC" pitchFamily="34" charset="0"/>
              </a:rPr>
              <a:t> </a:t>
            </a:r>
            <a:r>
              <a:rPr lang="en-US" sz="1900" i="0">
                <a:solidFill>
                  <a:srgbClr val="333399"/>
                </a:solidFill>
                <a:latin typeface="Eras Demi ITC" pitchFamily="34" charset="0"/>
              </a:rPr>
              <a:t>…without the shedding of blood there can be no forgiveness</a:t>
            </a:r>
          </a:p>
        </p:txBody>
      </p:sp>
      <p:sp>
        <p:nvSpPr>
          <p:cNvPr id="2186252" name="AutoShape 12"/>
          <p:cNvSpPr>
            <a:spLocks noChangeArrowheads="1"/>
          </p:cNvSpPr>
          <p:nvPr/>
        </p:nvSpPr>
        <p:spPr bwMode="auto">
          <a:xfrm>
            <a:off x="3413125" y="4621213"/>
            <a:ext cx="2336800" cy="12954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FF00"/>
          </a:solidFill>
          <a:ln>
            <a:headEnd/>
            <a:tailEnd/>
          </a:ln>
        </p:spPr>
        <p:style>
          <a:lnRef idx="0">
            <a:schemeClr val="accent2"/>
          </a:lnRef>
          <a:fillRef idx="3">
            <a:schemeClr val="accent2"/>
          </a:fillRef>
          <a:effectRef idx="3">
            <a:schemeClr val="accent2"/>
          </a:effectRef>
          <a:fontRef idx="minor">
            <a:schemeClr val="lt1"/>
          </a:fontRef>
        </p:style>
        <p:txBody>
          <a:bodyPr wrap="none" anchor="ctr">
            <a:flatTx/>
          </a:bodyPr>
          <a:lstStyle>
            <a:lvl1pPr algn="ctr" eaLnBrk="0" hangingPunct="0">
              <a:defRPr sz="3200" i="1">
                <a:solidFill>
                  <a:schemeClr val="tx1"/>
                </a:solidFill>
                <a:latin typeface="Eras Medium ITC" pitchFamily="34" charset="0"/>
                <a:cs typeface="Arial" charset="0"/>
              </a:defRPr>
            </a:lvl1pPr>
            <a:lvl2pPr marL="742950" indent="-285750" algn="ctr" eaLnBrk="0" hangingPunct="0">
              <a:defRPr sz="3200" i="1">
                <a:solidFill>
                  <a:schemeClr val="tx1"/>
                </a:solidFill>
                <a:latin typeface="Eras Medium ITC" pitchFamily="34" charset="0"/>
                <a:cs typeface="Arial" charset="0"/>
              </a:defRPr>
            </a:lvl2pPr>
            <a:lvl3pPr marL="1143000" indent="-228600" algn="ctr" eaLnBrk="0" hangingPunct="0">
              <a:defRPr sz="3200" i="1">
                <a:solidFill>
                  <a:schemeClr val="tx1"/>
                </a:solidFill>
                <a:latin typeface="Eras Medium ITC" pitchFamily="34" charset="0"/>
                <a:cs typeface="Arial" charset="0"/>
              </a:defRPr>
            </a:lvl3pPr>
            <a:lvl4pPr marL="1600200" indent="-228600" algn="ctr" eaLnBrk="0" hangingPunct="0">
              <a:defRPr sz="3200" i="1">
                <a:solidFill>
                  <a:schemeClr val="tx1"/>
                </a:solidFill>
                <a:latin typeface="Eras Medium ITC" pitchFamily="34" charset="0"/>
                <a:cs typeface="Arial" charset="0"/>
              </a:defRPr>
            </a:lvl4pPr>
            <a:lvl5pPr marL="2057400" indent="-228600" algn="ctr" eaLnBrk="0" hangingPunct="0">
              <a:defRPr sz="3200" i="1">
                <a:solidFill>
                  <a:schemeClr val="tx1"/>
                </a:solidFill>
                <a:latin typeface="Eras Medium ITC" pitchFamily="34" charset="0"/>
                <a:cs typeface="Arial" charset="0"/>
              </a:defRPr>
            </a:lvl5pPr>
            <a:lvl6pPr marL="2514600" indent="-228600" algn="ctr" eaLnBrk="0" fontAlgn="base" hangingPunct="0">
              <a:spcBef>
                <a:spcPct val="0"/>
              </a:spcBef>
              <a:spcAft>
                <a:spcPct val="0"/>
              </a:spcAft>
              <a:defRPr sz="3200" i="1">
                <a:solidFill>
                  <a:schemeClr val="tx1"/>
                </a:solidFill>
                <a:latin typeface="Eras Medium ITC" pitchFamily="34" charset="0"/>
                <a:cs typeface="Arial" charset="0"/>
              </a:defRPr>
            </a:lvl6pPr>
            <a:lvl7pPr marL="2971800" indent="-228600" algn="ctr" eaLnBrk="0" fontAlgn="base" hangingPunct="0">
              <a:spcBef>
                <a:spcPct val="0"/>
              </a:spcBef>
              <a:spcAft>
                <a:spcPct val="0"/>
              </a:spcAft>
              <a:defRPr sz="3200" i="1">
                <a:solidFill>
                  <a:schemeClr val="tx1"/>
                </a:solidFill>
                <a:latin typeface="Eras Medium ITC" pitchFamily="34" charset="0"/>
                <a:cs typeface="Arial" charset="0"/>
              </a:defRPr>
            </a:lvl7pPr>
            <a:lvl8pPr marL="3429000" indent="-228600" algn="ctr" eaLnBrk="0" fontAlgn="base" hangingPunct="0">
              <a:spcBef>
                <a:spcPct val="0"/>
              </a:spcBef>
              <a:spcAft>
                <a:spcPct val="0"/>
              </a:spcAft>
              <a:defRPr sz="3200" i="1">
                <a:solidFill>
                  <a:schemeClr val="tx1"/>
                </a:solidFill>
                <a:latin typeface="Eras Medium ITC" pitchFamily="34" charset="0"/>
                <a:cs typeface="Arial" charset="0"/>
              </a:defRPr>
            </a:lvl8pPr>
            <a:lvl9pPr marL="3886200" indent="-228600" algn="ctr" eaLnBrk="0" fontAlgn="base" hangingPunct="0">
              <a:spcBef>
                <a:spcPct val="0"/>
              </a:spcBef>
              <a:spcAft>
                <a:spcPct val="0"/>
              </a:spcAft>
              <a:defRPr sz="3200" i="1">
                <a:solidFill>
                  <a:schemeClr val="tx1"/>
                </a:solidFill>
                <a:latin typeface="Eras Medium ITC" pitchFamily="34" charset="0"/>
                <a:cs typeface="Arial" charset="0"/>
              </a:defRPr>
            </a:lvl9pPr>
          </a:lstStyle>
          <a:p>
            <a:pPr eaLnBrk="1" hangingPunct="1">
              <a:defRPr/>
            </a:pPr>
            <a:r>
              <a:rPr lang="en-US" sz="1600" i="0" smtClean="0">
                <a:solidFill>
                  <a:srgbClr val="760000"/>
                </a:solidFill>
                <a:latin typeface="Arial Black" pitchFamily="34" charset="0"/>
              </a:rPr>
              <a:t>REPRESENTS or</a:t>
            </a:r>
          </a:p>
          <a:p>
            <a:pPr eaLnBrk="1" hangingPunct="1">
              <a:defRPr/>
            </a:pPr>
            <a:r>
              <a:rPr lang="en-US" sz="1600" i="0" smtClean="0">
                <a:solidFill>
                  <a:srgbClr val="760000"/>
                </a:solidFill>
                <a:latin typeface="Arial Black" pitchFamily="34" charset="0"/>
              </a:rPr>
              <a:t>SUBSTITUTES for </a:t>
            </a:r>
          </a:p>
        </p:txBody>
      </p:sp>
      <p:sp>
        <p:nvSpPr>
          <p:cNvPr id="2186253" name="Text Box 13"/>
          <p:cNvSpPr txBox="1">
            <a:spLocks noChangeArrowheads="1"/>
          </p:cNvSpPr>
          <p:nvPr/>
        </p:nvSpPr>
        <p:spPr bwMode="auto">
          <a:xfrm>
            <a:off x="5843588" y="4754563"/>
            <a:ext cx="1866900" cy="1066800"/>
          </a:xfrm>
          <a:prstGeom prst="rect">
            <a:avLst/>
          </a:prstGeom>
          <a:solidFill>
            <a:schemeClr val="tx1"/>
          </a:solidFill>
          <a:ln>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a:spAutoFit/>
            <a:flatTx/>
          </a:bodyPr>
          <a:lstStyle/>
          <a:p>
            <a:pPr>
              <a:spcBef>
                <a:spcPct val="50000"/>
              </a:spcBef>
              <a:defRPr/>
            </a:pPr>
            <a:r>
              <a:rPr lang="en-US" i="0">
                <a:solidFill>
                  <a:srgbClr val="FFFF66"/>
                </a:solidFill>
                <a:latin typeface="Eras Bold ITC" pitchFamily="34" charset="0"/>
              </a:rPr>
              <a:t>Guilty LIFE</a:t>
            </a:r>
          </a:p>
        </p:txBody>
      </p:sp>
    </p:spTree>
    <p:extLst>
      <p:ext uri="{BB962C8B-B14F-4D97-AF65-F5344CB8AC3E}">
        <p14:creationId xmlns:p14="http://schemas.microsoft.com/office/powerpoint/2010/main" val="347524708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186245"/>
                                        </p:tgtEl>
                                        <p:attrNameLst>
                                          <p:attrName>style.visibility</p:attrName>
                                        </p:attrNameLst>
                                      </p:cBhvr>
                                      <p:to>
                                        <p:strVal val="visible"/>
                                      </p:to>
                                    </p:set>
                                    <p:anim calcmode="lin" valueType="num">
                                      <p:cBhvr>
                                        <p:cTn id="7" dur="1000" fill="hold"/>
                                        <p:tgtEl>
                                          <p:spTgt spid="2186245"/>
                                        </p:tgtEl>
                                        <p:attrNameLst>
                                          <p:attrName>ppt_x</p:attrName>
                                        </p:attrNameLst>
                                      </p:cBhvr>
                                      <p:tavLst>
                                        <p:tav tm="0">
                                          <p:val>
                                            <p:strVal val="#ppt_x-.2"/>
                                          </p:val>
                                        </p:tav>
                                        <p:tav tm="100000">
                                          <p:val>
                                            <p:strVal val="#ppt_x"/>
                                          </p:val>
                                        </p:tav>
                                      </p:tavLst>
                                    </p:anim>
                                    <p:anim calcmode="lin" valueType="num">
                                      <p:cBhvr>
                                        <p:cTn id="8" dur="1000" fill="hold"/>
                                        <p:tgtEl>
                                          <p:spTgt spid="2186245"/>
                                        </p:tgtEl>
                                        <p:attrNameLst>
                                          <p:attrName>ppt_y</p:attrName>
                                        </p:attrNameLst>
                                      </p:cBhvr>
                                      <p:tavLst>
                                        <p:tav tm="0">
                                          <p:val>
                                            <p:strVal val="#ppt_y"/>
                                          </p:val>
                                        </p:tav>
                                        <p:tav tm="100000">
                                          <p:val>
                                            <p:strVal val="#ppt_y"/>
                                          </p:val>
                                        </p:tav>
                                      </p:tavLst>
                                    </p:anim>
                                    <p:animEffect transition="in" filter="wipe(right)" prLst="gradientSize: 0.1">
                                      <p:cBhvr>
                                        <p:cTn id="9" dur="1000"/>
                                        <p:tgtEl>
                                          <p:spTgt spid="2186245"/>
                                        </p:tgtEl>
                                      </p:cBhvr>
                                    </p:animEffect>
                                  </p:childTnLst>
                                </p:cTn>
                              </p:par>
                              <p:par>
                                <p:cTn id="10" presetID="29" presetClass="entr" presetSubtype="0" fill="hold" nodeType="withEffect">
                                  <p:stCondLst>
                                    <p:cond delay="0"/>
                                  </p:stCondLst>
                                  <p:childTnLst>
                                    <p:set>
                                      <p:cBhvr>
                                        <p:cTn id="11" dur="1" fill="hold">
                                          <p:stCondLst>
                                            <p:cond delay="0"/>
                                          </p:stCondLst>
                                        </p:cTn>
                                        <p:tgtEl>
                                          <p:spTgt spid="2186246"/>
                                        </p:tgtEl>
                                        <p:attrNameLst>
                                          <p:attrName>style.visibility</p:attrName>
                                        </p:attrNameLst>
                                      </p:cBhvr>
                                      <p:to>
                                        <p:strVal val="visible"/>
                                      </p:to>
                                    </p:set>
                                    <p:anim calcmode="lin" valueType="num">
                                      <p:cBhvr>
                                        <p:cTn id="12" dur="1000" fill="hold"/>
                                        <p:tgtEl>
                                          <p:spTgt spid="2186246"/>
                                        </p:tgtEl>
                                        <p:attrNameLst>
                                          <p:attrName>ppt_x</p:attrName>
                                        </p:attrNameLst>
                                      </p:cBhvr>
                                      <p:tavLst>
                                        <p:tav tm="0">
                                          <p:val>
                                            <p:strVal val="#ppt_x-.2"/>
                                          </p:val>
                                        </p:tav>
                                        <p:tav tm="100000">
                                          <p:val>
                                            <p:strVal val="#ppt_x"/>
                                          </p:val>
                                        </p:tav>
                                      </p:tavLst>
                                    </p:anim>
                                    <p:anim calcmode="lin" valueType="num">
                                      <p:cBhvr>
                                        <p:cTn id="13" dur="1000" fill="hold"/>
                                        <p:tgtEl>
                                          <p:spTgt spid="2186246"/>
                                        </p:tgtEl>
                                        <p:attrNameLst>
                                          <p:attrName>ppt_y</p:attrName>
                                        </p:attrNameLst>
                                      </p:cBhvr>
                                      <p:tavLst>
                                        <p:tav tm="0">
                                          <p:val>
                                            <p:strVal val="#ppt_y"/>
                                          </p:val>
                                        </p:tav>
                                        <p:tav tm="100000">
                                          <p:val>
                                            <p:strVal val="#ppt_y"/>
                                          </p:val>
                                        </p:tav>
                                      </p:tavLst>
                                    </p:anim>
                                    <p:animEffect transition="in" filter="wipe(right)" prLst="gradientSize: 0.1">
                                      <p:cBhvr>
                                        <p:cTn id="14" dur="1000"/>
                                        <p:tgtEl>
                                          <p:spTgt spid="2186246"/>
                                        </p:tgtEl>
                                      </p:cBhvr>
                                    </p:animEffect>
                                  </p:childTnLst>
                                </p:cTn>
                              </p:par>
                              <p:par>
                                <p:cTn id="15" presetID="29" presetClass="entr" presetSubtype="0" fill="hold" grpId="0" nodeType="withEffect">
                                  <p:stCondLst>
                                    <p:cond delay="0"/>
                                  </p:stCondLst>
                                  <p:childTnLst>
                                    <p:set>
                                      <p:cBhvr>
                                        <p:cTn id="16" dur="1" fill="hold">
                                          <p:stCondLst>
                                            <p:cond delay="0"/>
                                          </p:stCondLst>
                                        </p:cTn>
                                        <p:tgtEl>
                                          <p:spTgt spid="2186247"/>
                                        </p:tgtEl>
                                        <p:attrNameLst>
                                          <p:attrName>style.visibility</p:attrName>
                                        </p:attrNameLst>
                                      </p:cBhvr>
                                      <p:to>
                                        <p:strVal val="visible"/>
                                      </p:to>
                                    </p:set>
                                    <p:anim calcmode="lin" valueType="num">
                                      <p:cBhvr>
                                        <p:cTn id="17" dur="1000" fill="hold"/>
                                        <p:tgtEl>
                                          <p:spTgt spid="2186247"/>
                                        </p:tgtEl>
                                        <p:attrNameLst>
                                          <p:attrName>ppt_x</p:attrName>
                                        </p:attrNameLst>
                                      </p:cBhvr>
                                      <p:tavLst>
                                        <p:tav tm="0">
                                          <p:val>
                                            <p:strVal val="#ppt_x-.2"/>
                                          </p:val>
                                        </p:tav>
                                        <p:tav tm="100000">
                                          <p:val>
                                            <p:strVal val="#ppt_x"/>
                                          </p:val>
                                        </p:tav>
                                      </p:tavLst>
                                    </p:anim>
                                    <p:anim calcmode="lin" valueType="num">
                                      <p:cBhvr>
                                        <p:cTn id="18" dur="1000" fill="hold"/>
                                        <p:tgtEl>
                                          <p:spTgt spid="2186247"/>
                                        </p:tgtEl>
                                        <p:attrNameLst>
                                          <p:attrName>ppt_y</p:attrName>
                                        </p:attrNameLst>
                                      </p:cBhvr>
                                      <p:tavLst>
                                        <p:tav tm="0">
                                          <p:val>
                                            <p:strVal val="#ppt_y"/>
                                          </p:val>
                                        </p:tav>
                                        <p:tav tm="100000">
                                          <p:val>
                                            <p:strVal val="#ppt_y"/>
                                          </p:val>
                                        </p:tav>
                                      </p:tavLst>
                                    </p:anim>
                                    <p:animEffect transition="in" filter="wipe(right)" prLst="gradientSize: 0.1">
                                      <p:cBhvr>
                                        <p:cTn id="19" dur="1000"/>
                                        <p:tgtEl>
                                          <p:spTgt spid="2186247"/>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9" presetClass="entr" presetSubtype="0" fill="hold" grpId="0" nodeType="clickEffect">
                                  <p:stCondLst>
                                    <p:cond delay="0"/>
                                  </p:stCondLst>
                                  <p:childTnLst>
                                    <p:set>
                                      <p:cBhvr>
                                        <p:cTn id="23" dur="1" fill="hold">
                                          <p:stCondLst>
                                            <p:cond delay="0"/>
                                          </p:stCondLst>
                                        </p:cTn>
                                        <p:tgtEl>
                                          <p:spTgt spid="2186249"/>
                                        </p:tgtEl>
                                        <p:attrNameLst>
                                          <p:attrName>style.visibility</p:attrName>
                                        </p:attrNameLst>
                                      </p:cBhvr>
                                      <p:to>
                                        <p:strVal val="visible"/>
                                      </p:to>
                                    </p:set>
                                    <p:anim calcmode="lin" valueType="num">
                                      <p:cBhvr>
                                        <p:cTn id="24" dur="1000" fill="hold"/>
                                        <p:tgtEl>
                                          <p:spTgt spid="2186249"/>
                                        </p:tgtEl>
                                        <p:attrNameLst>
                                          <p:attrName>ppt_x</p:attrName>
                                        </p:attrNameLst>
                                      </p:cBhvr>
                                      <p:tavLst>
                                        <p:tav tm="0">
                                          <p:val>
                                            <p:strVal val="#ppt_x-.2"/>
                                          </p:val>
                                        </p:tav>
                                        <p:tav tm="100000">
                                          <p:val>
                                            <p:strVal val="#ppt_x"/>
                                          </p:val>
                                        </p:tav>
                                      </p:tavLst>
                                    </p:anim>
                                    <p:anim calcmode="lin" valueType="num">
                                      <p:cBhvr>
                                        <p:cTn id="25" dur="1000" fill="hold"/>
                                        <p:tgtEl>
                                          <p:spTgt spid="2186249"/>
                                        </p:tgtEl>
                                        <p:attrNameLst>
                                          <p:attrName>ppt_y</p:attrName>
                                        </p:attrNameLst>
                                      </p:cBhvr>
                                      <p:tavLst>
                                        <p:tav tm="0">
                                          <p:val>
                                            <p:strVal val="#ppt_y"/>
                                          </p:val>
                                        </p:tav>
                                        <p:tav tm="100000">
                                          <p:val>
                                            <p:strVal val="#ppt_y"/>
                                          </p:val>
                                        </p:tav>
                                      </p:tavLst>
                                    </p:anim>
                                    <p:animEffect transition="in" filter="wipe(right)" prLst="gradientSize: 0.1">
                                      <p:cBhvr>
                                        <p:cTn id="26" dur="1000"/>
                                        <p:tgtEl>
                                          <p:spTgt spid="2186249"/>
                                        </p:tgtEl>
                                      </p:cBhvr>
                                    </p:animEffect>
                                  </p:childTnLst>
                                </p:cTn>
                              </p:par>
                              <p:par>
                                <p:cTn id="27" presetID="29" presetClass="entr" presetSubtype="0" fill="hold" nodeType="withEffect">
                                  <p:stCondLst>
                                    <p:cond delay="0"/>
                                  </p:stCondLst>
                                  <p:childTnLst>
                                    <p:set>
                                      <p:cBhvr>
                                        <p:cTn id="28" dur="1" fill="hold">
                                          <p:stCondLst>
                                            <p:cond delay="0"/>
                                          </p:stCondLst>
                                        </p:cTn>
                                        <p:tgtEl>
                                          <p:spTgt spid="2186248"/>
                                        </p:tgtEl>
                                        <p:attrNameLst>
                                          <p:attrName>style.visibility</p:attrName>
                                        </p:attrNameLst>
                                      </p:cBhvr>
                                      <p:to>
                                        <p:strVal val="visible"/>
                                      </p:to>
                                    </p:set>
                                    <p:anim calcmode="lin" valueType="num">
                                      <p:cBhvr>
                                        <p:cTn id="29" dur="1000" fill="hold"/>
                                        <p:tgtEl>
                                          <p:spTgt spid="2186248"/>
                                        </p:tgtEl>
                                        <p:attrNameLst>
                                          <p:attrName>ppt_x</p:attrName>
                                        </p:attrNameLst>
                                      </p:cBhvr>
                                      <p:tavLst>
                                        <p:tav tm="0">
                                          <p:val>
                                            <p:strVal val="#ppt_x-.2"/>
                                          </p:val>
                                        </p:tav>
                                        <p:tav tm="100000">
                                          <p:val>
                                            <p:strVal val="#ppt_x"/>
                                          </p:val>
                                        </p:tav>
                                      </p:tavLst>
                                    </p:anim>
                                    <p:anim calcmode="lin" valueType="num">
                                      <p:cBhvr>
                                        <p:cTn id="30" dur="1000" fill="hold"/>
                                        <p:tgtEl>
                                          <p:spTgt spid="2186248"/>
                                        </p:tgtEl>
                                        <p:attrNameLst>
                                          <p:attrName>ppt_y</p:attrName>
                                        </p:attrNameLst>
                                      </p:cBhvr>
                                      <p:tavLst>
                                        <p:tav tm="0">
                                          <p:val>
                                            <p:strVal val="#ppt_y"/>
                                          </p:val>
                                        </p:tav>
                                        <p:tav tm="100000">
                                          <p:val>
                                            <p:strVal val="#ppt_y"/>
                                          </p:val>
                                        </p:tav>
                                      </p:tavLst>
                                    </p:anim>
                                    <p:animEffect transition="in" filter="wipe(right)" prLst="gradientSize: 0.1">
                                      <p:cBhvr>
                                        <p:cTn id="31" dur="1000"/>
                                        <p:tgtEl>
                                          <p:spTgt spid="2186248"/>
                                        </p:tgtEl>
                                      </p:cBhvr>
                                    </p:animEffect>
                                  </p:childTnLst>
                                </p:cTn>
                              </p:par>
                              <p:par>
                                <p:cTn id="32" presetID="29" presetClass="entr" presetSubtype="0" fill="hold" grpId="0" nodeType="withEffect">
                                  <p:stCondLst>
                                    <p:cond delay="0"/>
                                  </p:stCondLst>
                                  <p:childTnLst>
                                    <p:set>
                                      <p:cBhvr>
                                        <p:cTn id="33" dur="1" fill="hold">
                                          <p:stCondLst>
                                            <p:cond delay="0"/>
                                          </p:stCondLst>
                                        </p:cTn>
                                        <p:tgtEl>
                                          <p:spTgt spid="2186250"/>
                                        </p:tgtEl>
                                        <p:attrNameLst>
                                          <p:attrName>style.visibility</p:attrName>
                                        </p:attrNameLst>
                                      </p:cBhvr>
                                      <p:to>
                                        <p:strVal val="visible"/>
                                      </p:to>
                                    </p:set>
                                    <p:anim calcmode="lin" valueType="num">
                                      <p:cBhvr>
                                        <p:cTn id="34" dur="1000" fill="hold"/>
                                        <p:tgtEl>
                                          <p:spTgt spid="2186250"/>
                                        </p:tgtEl>
                                        <p:attrNameLst>
                                          <p:attrName>ppt_x</p:attrName>
                                        </p:attrNameLst>
                                      </p:cBhvr>
                                      <p:tavLst>
                                        <p:tav tm="0">
                                          <p:val>
                                            <p:strVal val="#ppt_x-.2"/>
                                          </p:val>
                                        </p:tav>
                                        <p:tav tm="100000">
                                          <p:val>
                                            <p:strVal val="#ppt_x"/>
                                          </p:val>
                                        </p:tav>
                                      </p:tavLst>
                                    </p:anim>
                                    <p:anim calcmode="lin" valueType="num">
                                      <p:cBhvr>
                                        <p:cTn id="35" dur="1000" fill="hold"/>
                                        <p:tgtEl>
                                          <p:spTgt spid="2186250"/>
                                        </p:tgtEl>
                                        <p:attrNameLst>
                                          <p:attrName>ppt_y</p:attrName>
                                        </p:attrNameLst>
                                      </p:cBhvr>
                                      <p:tavLst>
                                        <p:tav tm="0">
                                          <p:val>
                                            <p:strVal val="#ppt_y"/>
                                          </p:val>
                                        </p:tav>
                                        <p:tav tm="100000">
                                          <p:val>
                                            <p:strVal val="#ppt_y"/>
                                          </p:val>
                                        </p:tav>
                                      </p:tavLst>
                                    </p:anim>
                                    <p:animEffect transition="in" filter="wipe(right)" prLst="gradientSize: 0.1">
                                      <p:cBhvr>
                                        <p:cTn id="36" dur="1000"/>
                                        <p:tgtEl>
                                          <p:spTgt spid="2186250"/>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9" presetClass="entr" presetSubtype="0" fill="hold" nodeType="clickEffect">
                                  <p:stCondLst>
                                    <p:cond delay="0"/>
                                  </p:stCondLst>
                                  <p:childTnLst>
                                    <p:set>
                                      <p:cBhvr>
                                        <p:cTn id="40" dur="1" fill="hold">
                                          <p:stCondLst>
                                            <p:cond delay="0"/>
                                          </p:stCondLst>
                                        </p:cTn>
                                        <p:tgtEl>
                                          <p:spTgt spid="2186243"/>
                                        </p:tgtEl>
                                        <p:attrNameLst>
                                          <p:attrName>style.visibility</p:attrName>
                                        </p:attrNameLst>
                                      </p:cBhvr>
                                      <p:to>
                                        <p:strVal val="visible"/>
                                      </p:to>
                                    </p:set>
                                    <p:anim calcmode="lin" valueType="num">
                                      <p:cBhvr>
                                        <p:cTn id="41" dur="1000" fill="hold"/>
                                        <p:tgtEl>
                                          <p:spTgt spid="2186243"/>
                                        </p:tgtEl>
                                        <p:attrNameLst>
                                          <p:attrName>ppt_x</p:attrName>
                                        </p:attrNameLst>
                                      </p:cBhvr>
                                      <p:tavLst>
                                        <p:tav tm="0">
                                          <p:val>
                                            <p:strVal val="#ppt_x-.2"/>
                                          </p:val>
                                        </p:tav>
                                        <p:tav tm="100000">
                                          <p:val>
                                            <p:strVal val="#ppt_x"/>
                                          </p:val>
                                        </p:tav>
                                      </p:tavLst>
                                    </p:anim>
                                    <p:anim calcmode="lin" valueType="num">
                                      <p:cBhvr>
                                        <p:cTn id="42" dur="1000" fill="hold"/>
                                        <p:tgtEl>
                                          <p:spTgt spid="2186243"/>
                                        </p:tgtEl>
                                        <p:attrNameLst>
                                          <p:attrName>ppt_y</p:attrName>
                                        </p:attrNameLst>
                                      </p:cBhvr>
                                      <p:tavLst>
                                        <p:tav tm="0">
                                          <p:val>
                                            <p:strVal val="#ppt_y"/>
                                          </p:val>
                                        </p:tav>
                                        <p:tav tm="100000">
                                          <p:val>
                                            <p:strVal val="#ppt_y"/>
                                          </p:val>
                                        </p:tav>
                                      </p:tavLst>
                                    </p:anim>
                                    <p:animEffect transition="in" filter="wipe(right)" prLst="gradientSize: 0.1">
                                      <p:cBhvr>
                                        <p:cTn id="43" dur="1000"/>
                                        <p:tgtEl>
                                          <p:spTgt spid="2186243"/>
                                        </p:tgtEl>
                                      </p:cBhvr>
                                    </p:animEffect>
                                  </p:childTnLst>
                                </p:cTn>
                              </p:par>
                              <p:par>
                                <p:cTn id="44" presetID="29" presetClass="entr" presetSubtype="0" fill="hold" nodeType="withEffect">
                                  <p:stCondLst>
                                    <p:cond delay="0"/>
                                  </p:stCondLst>
                                  <p:childTnLst>
                                    <p:set>
                                      <p:cBhvr>
                                        <p:cTn id="45" dur="1" fill="hold">
                                          <p:stCondLst>
                                            <p:cond delay="0"/>
                                          </p:stCondLst>
                                        </p:cTn>
                                        <p:tgtEl>
                                          <p:spTgt spid="2186252"/>
                                        </p:tgtEl>
                                        <p:attrNameLst>
                                          <p:attrName>style.visibility</p:attrName>
                                        </p:attrNameLst>
                                      </p:cBhvr>
                                      <p:to>
                                        <p:strVal val="visible"/>
                                      </p:to>
                                    </p:set>
                                    <p:anim calcmode="lin" valueType="num">
                                      <p:cBhvr>
                                        <p:cTn id="46" dur="1000" fill="hold"/>
                                        <p:tgtEl>
                                          <p:spTgt spid="2186252"/>
                                        </p:tgtEl>
                                        <p:attrNameLst>
                                          <p:attrName>ppt_x</p:attrName>
                                        </p:attrNameLst>
                                      </p:cBhvr>
                                      <p:tavLst>
                                        <p:tav tm="0">
                                          <p:val>
                                            <p:strVal val="#ppt_x-.2"/>
                                          </p:val>
                                        </p:tav>
                                        <p:tav tm="100000">
                                          <p:val>
                                            <p:strVal val="#ppt_x"/>
                                          </p:val>
                                        </p:tav>
                                      </p:tavLst>
                                    </p:anim>
                                    <p:anim calcmode="lin" valueType="num">
                                      <p:cBhvr>
                                        <p:cTn id="47" dur="1000" fill="hold"/>
                                        <p:tgtEl>
                                          <p:spTgt spid="2186252"/>
                                        </p:tgtEl>
                                        <p:attrNameLst>
                                          <p:attrName>ppt_y</p:attrName>
                                        </p:attrNameLst>
                                      </p:cBhvr>
                                      <p:tavLst>
                                        <p:tav tm="0">
                                          <p:val>
                                            <p:strVal val="#ppt_y"/>
                                          </p:val>
                                        </p:tav>
                                        <p:tav tm="100000">
                                          <p:val>
                                            <p:strVal val="#ppt_y"/>
                                          </p:val>
                                        </p:tav>
                                      </p:tavLst>
                                    </p:anim>
                                    <p:animEffect transition="in" filter="wipe(right)" prLst="gradientSize: 0.1">
                                      <p:cBhvr>
                                        <p:cTn id="48" dur="1000"/>
                                        <p:tgtEl>
                                          <p:spTgt spid="2186252"/>
                                        </p:tgtEl>
                                      </p:cBhvr>
                                    </p:animEffect>
                                  </p:childTnLst>
                                </p:cTn>
                              </p:par>
                              <p:par>
                                <p:cTn id="49" presetID="29" presetClass="entr" presetSubtype="0" fill="hold" nodeType="withEffect">
                                  <p:stCondLst>
                                    <p:cond delay="0"/>
                                  </p:stCondLst>
                                  <p:childTnLst>
                                    <p:set>
                                      <p:cBhvr>
                                        <p:cTn id="50" dur="1" fill="hold">
                                          <p:stCondLst>
                                            <p:cond delay="0"/>
                                          </p:stCondLst>
                                        </p:cTn>
                                        <p:tgtEl>
                                          <p:spTgt spid="2186253"/>
                                        </p:tgtEl>
                                        <p:attrNameLst>
                                          <p:attrName>style.visibility</p:attrName>
                                        </p:attrNameLst>
                                      </p:cBhvr>
                                      <p:to>
                                        <p:strVal val="visible"/>
                                      </p:to>
                                    </p:set>
                                    <p:anim calcmode="lin" valueType="num">
                                      <p:cBhvr>
                                        <p:cTn id="51" dur="1000" fill="hold"/>
                                        <p:tgtEl>
                                          <p:spTgt spid="2186253"/>
                                        </p:tgtEl>
                                        <p:attrNameLst>
                                          <p:attrName>ppt_x</p:attrName>
                                        </p:attrNameLst>
                                      </p:cBhvr>
                                      <p:tavLst>
                                        <p:tav tm="0">
                                          <p:val>
                                            <p:strVal val="#ppt_x-.2"/>
                                          </p:val>
                                        </p:tav>
                                        <p:tav tm="100000">
                                          <p:val>
                                            <p:strVal val="#ppt_x"/>
                                          </p:val>
                                        </p:tav>
                                      </p:tavLst>
                                    </p:anim>
                                    <p:anim calcmode="lin" valueType="num">
                                      <p:cBhvr>
                                        <p:cTn id="52" dur="1000" fill="hold"/>
                                        <p:tgtEl>
                                          <p:spTgt spid="2186253"/>
                                        </p:tgtEl>
                                        <p:attrNameLst>
                                          <p:attrName>ppt_y</p:attrName>
                                        </p:attrNameLst>
                                      </p:cBhvr>
                                      <p:tavLst>
                                        <p:tav tm="0">
                                          <p:val>
                                            <p:strVal val="#ppt_y"/>
                                          </p:val>
                                        </p:tav>
                                        <p:tav tm="100000">
                                          <p:val>
                                            <p:strVal val="#ppt_y"/>
                                          </p:val>
                                        </p:tav>
                                      </p:tavLst>
                                    </p:anim>
                                    <p:animEffect transition="in" filter="wipe(right)" prLst="gradientSize: 0.1">
                                      <p:cBhvr>
                                        <p:cTn id="53" dur="1000"/>
                                        <p:tgtEl>
                                          <p:spTgt spid="2186253"/>
                                        </p:tgtEl>
                                      </p:cBhvr>
                                    </p:animEffect>
                                  </p:childTnLst>
                                </p:cTn>
                              </p:par>
                            </p:childTnLst>
                          </p:cTn>
                        </p:par>
                        <p:par>
                          <p:cTn id="54" fill="hold" nodeType="afterGroup">
                            <p:stCondLst>
                              <p:cond delay="1000"/>
                            </p:stCondLst>
                            <p:childTnLst>
                              <p:par>
                                <p:cTn id="55" presetID="42" presetClass="entr" presetSubtype="0" fill="hold" grpId="0" nodeType="afterEffect">
                                  <p:stCondLst>
                                    <p:cond delay="0"/>
                                  </p:stCondLst>
                                  <p:childTnLst>
                                    <p:set>
                                      <p:cBhvr>
                                        <p:cTn id="56" dur="1" fill="hold">
                                          <p:stCondLst>
                                            <p:cond delay="0"/>
                                          </p:stCondLst>
                                        </p:cTn>
                                        <p:tgtEl>
                                          <p:spTgt spid="2186251"/>
                                        </p:tgtEl>
                                        <p:attrNameLst>
                                          <p:attrName>style.visibility</p:attrName>
                                        </p:attrNameLst>
                                      </p:cBhvr>
                                      <p:to>
                                        <p:strVal val="visible"/>
                                      </p:to>
                                    </p:set>
                                    <p:animEffect transition="in" filter="fade">
                                      <p:cBhvr>
                                        <p:cTn id="57" dur="1000"/>
                                        <p:tgtEl>
                                          <p:spTgt spid="2186251"/>
                                        </p:tgtEl>
                                      </p:cBhvr>
                                    </p:animEffect>
                                    <p:anim calcmode="lin" valueType="num">
                                      <p:cBhvr>
                                        <p:cTn id="58" dur="1000" fill="hold"/>
                                        <p:tgtEl>
                                          <p:spTgt spid="2186251"/>
                                        </p:tgtEl>
                                        <p:attrNameLst>
                                          <p:attrName>ppt_x</p:attrName>
                                        </p:attrNameLst>
                                      </p:cBhvr>
                                      <p:tavLst>
                                        <p:tav tm="0">
                                          <p:val>
                                            <p:strVal val="#ppt_x"/>
                                          </p:val>
                                        </p:tav>
                                        <p:tav tm="100000">
                                          <p:val>
                                            <p:strVal val="#ppt_x"/>
                                          </p:val>
                                        </p:tav>
                                      </p:tavLst>
                                    </p:anim>
                                    <p:anim calcmode="lin" valueType="num">
                                      <p:cBhvr>
                                        <p:cTn id="59" dur="1000" fill="hold"/>
                                        <p:tgtEl>
                                          <p:spTgt spid="21862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86245" grpId="0"/>
      <p:bldP spid="2186247" grpId="0"/>
      <p:bldP spid="2186249" grpId="0"/>
      <p:bldP spid="2186250" grpId="0"/>
      <p:bldP spid="218625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 name="Circular Arrow 50"/>
          <p:cNvGrpSpPr>
            <a:grpSpLocks/>
          </p:cNvGrpSpPr>
          <p:nvPr/>
        </p:nvGrpSpPr>
        <p:grpSpPr bwMode="auto">
          <a:xfrm>
            <a:off x="1811338" y="4586288"/>
            <a:ext cx="5734050" cy="1597025"/>
            <a:chOff x="1613" y="2849"/>
            <a:chExt cx="2672" cy="1006"/>
          </a:xfrm>
        </p:grpSpPr>
        <p:pic>
          <p:nvPicPr>
            <p:cNvPr id="32828" name="Circular Arrow 50"/>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3" y="2849"/>
              <a:ext cx="2672" cy="1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829" name="Text Box 65"/>
            <p:cNvSpPr txBox="1">
              <a:spLocks noChangeArrowheads="1"/>
            </p:cNvSpPr>
            <p:nvPr/>
          </p:nvSpPr>
          <p:spPr bwMode="auto">
            <a:xfrm rot="10800000">
              <a:off x="2041" y="2371"/>
              <a:ext cx="1683" cy="1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lvl1pPr eaLnBrk="0" hangingPunct="0">
                <a:defRPr sz="3200" i="1">
                  <a:solidFill>
                    <a:schemeClr val="tx1"/>
                  </a:solidFill>
                  <a:latin typeface="Eras Medium ITC" pitchFamily="34" charset="0"/>
                  <a:cs typeface="Arial" pitchFamily="34" charset="0"/>
                </a:defRPr>
              </a:lvl1pPr>
              <a:lvl2pPr marL="742950" indent="-285750" eaLnBrk="0" hangingPunct="0">
                <a:defRPr sz="3200" i="1">
                  <a:solidFill>
                    <a:schemeClr val="tx1"/>
                  </a:solidFill>
                  <a:latin typeface="Eras Medium ITC" pitchFamily="34" charset="0"/>
                  <a:cs typeface="Arial" pitchFamily="34" charset="0"/>
                </a:defRPr>
              </a:lvl2pPr>
              <a:lvl3pPr marL="1143000" indent="-228600" eaLnBrk="0" hangingPunct="0">
                <a:defRPr sz="3200" i="1">
                  <a:solidFill>
                    <a:schemeClr val="tx1"/>
                  </a:solidFill>
                  <a:latin typeface="Eras Medium ITC" pitchFamily="34" charset="0"/>
                  <a:cs typeface="Arial" pitchFamily="34" charset="0"/>
                </a:defRPr>
              </a:lvl3pPr>
              <a:lvl4pPr marL="1600200" indent="-228600" eaLnBrk="0" hangingPunct="0">
                <a:defRPr sz="3200" i="1">
                  <a:solidFill>
                    <a:schemeClr val="tx1"/>
                  </a:solidFill>
                  <a:latin typeface="Eras Medium ITC" pitchFamily="34" charset="0"/>
                  <a:cs typeface="Arial" pitchFamily="34" charset="0"/>
                </a:defRPr>
              </a:lvl4pPr>
              <a:lvl5pPr marL="2057400" indent="-228600" eaLnBrk="0" hangingPunct="0">
                <a:defRPr sz="3200" i="1">
                  <a:solidFill>
                    <a:schemeClr val="tx1"/>
                  </a:solidFill>
                  <a:latin typeface="Eras Medium ITC" pitchFamily="34" charset="0"/>
                  <a:cs typeface="Arial" pitchFamily="34" charset="0"/>
                </a:defRPr>
              </a:lvl5pPr>
              <a:lvl6pPr marL="2514600" indent="-228600" eaLnBrk="0" fontAlgn="base" hangingPunct="0">
                <a:spcBef>
                  <a:spcPct val="0"/>
                </a:spcBef>
                <a:spcAft>
                  <a:spcPct val="0"/>
                </a:spcAft>
                <a:defRPr sz="3200" i="1">
                  <a:solidFill>
                    <a:schemeClr val="tx1"/>
                  </a:solidFill>
                  <a:latin typeface="Eras Medium ITC" pitchFamily="34" charset="0"/>
                  <a:cs typeface="Arial" pitchFamily="34" charset="0"/>
                </a:defRPr>
              </a:lvl6pPr>
              <a:lvl7pPr marL="2971800" indent="-228600" eaLnBrk="0" fontAlgn="base" hangingPunct="0">
                <a:spcBef>
                  <a:spcPct val="0"/>
                </a:spcBef>
                <a:spcAft>
                  <a:spcPct val="0"/>
                </a:spcAft>
                <a:defRPr sz="3200" i="1">
                  <a:solidFill>
                    <a:schemeClr val="tx1"/>
                  </a:solidFill>
                  <a:latin typeface="Eras Medium ITC" pitchFamily="34" charset="0"/>
                  <a:cs typeface="Arial" pitchFamily="34" charset="0"/>
                </a:defRPr>
              </a:lvl7pPr>
              <a:lvl8pPr marL="3429000" indent="-228600" eaLnBrk="0" fontAlgn="base" hangingPunct="0">
                <a:spcBef>
                  <a:spcPct val="0"/>
                </a:spcBef>
                <a:spcAft>
                  <a:spcPct val="0"/>
                </a:spcAft>
                <a:defRPr sz="3200" i="1">
                  <a:solidFill>
                    <a:schemeClr val="tx1"/>
                  </a:solidFill>
                  <a:latin typeface="Eras Medium ITC" pitchFamily="34" charset="0"/>
                  <a:cs typeface="Arial" pitchFamily="34" charset="0"/>
                </a:defRPr>
              </a:lvl8pPr>
              <a:lvl9pPr marL="3886200" indent="-228600" eaLnBrk="0" fontAlgn="base" hangingPunct="0">
                <a:spcBef>
                  <a:spcPct val="0"/>
                </a:spcBef>
                <a:spcAft>
                  <a:spcPct val="0"/>
                </a:spcAft>
                <a:defRPr sz="3200" i="1">
                  <a:solidFill>
                    <a:schemeClr val="tx1"/>
                  </a:solidFill>
                  <a:latin typeface="Eras Medium ITC" pitchFamily="34" charset="0"/>
                  <a:cs typeface="Arial" pitchFamily="34" charset="0"/>
                </a:defRPr>
              </a:lvl9pPr>
            </a:lstStyle>
            <a:p>
              <a:pPr eaLnBrk="1" hangingPunct="1"/>
              <a:endParaRPr lang="en-US">
                <a:solidFill>
                  <a:srgbClr val="000000"/>
                </a:solidFill>
              </a:endParaRPr>
            </a:p>
          </p:txBody>
        </p:sp>
      </p:grpSp>
      <p:sp>
        <p:nvSpPr>
          <p:cNvPr id="50" name="Circular Arrow 49"/>
          <p:cNvSpPr/>
          <p:nvPr/>
        </p:nvSpPr>
        <p:spPr bwMode="auto">
          <a:xfrm flipH="1">
            <a:off x="1649132" y="906446"/>
            <a:ext cx="4610635" cy="3374267"/>
          </a:xfrm>
          <a:prstGeom prst="circularArrow">
            <a:avLst>
              <a:gd name="adj1" fmla="val 12500"/>
              <a:gd name="adj2" fmla="val 1239644"/>
              <a:gd name="adj3" fmla="val 20457681"/>
              <a:gd name="adj4" fmla="val 10800000"/>
              <a:gd name="adj5" fmla="val 18321"/>
            </a:avLst>
          </a:prstGeom>
          <a:solidFill>
            <a:schemeClr val="tx1"/>
          </a:solidFill>
          <a:ln>
            <a:noFill/>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2"/>
          </a:lnRef>
          <a:fillRef idx="3">
            <a:schemeClr val="accent2"/>
          </a:fillRef>
          <a:effectRef idx="3">
            <a:schemeClr val="accent2"/>
          </a:effectRef>
          <a:fontRef idx="minor">
            <a:schemeClr val="lt1"/>
          </a:fontRef>
        </p:style>
        <p:txBody>
          <a:bodyPr wrap="none" anchor="ctr"/>
          <a:lstStyle/>
          <a:p>
            <a:pPr>
              <a:defRPr/>
            </a:pPr>
            <a:endParaRPr lang="en-US" dirty="0">
              <a:solidFill>
                <a:srgbClr val="000000"/>
              </a:solidFill>
              <a:latin typeface="Eras Medium ITC" pitchFamily="34" charset="0"/>
            </a:endParaRPr>
          </a:p>
        </p:txBody>
      </p:sp>
      <p:sp>
        <p:nvSpPr>
          <p:cNvPr id="32774" name="Rectangle 2"/>
          <p:cNvSpPr>
            <a:spLocks noGrp="1" noChangeArrowheads="1"/>
          </p:cNvSpPr>
          <p:nvPr>
            <p:ph type="title"/>
          </p:nvPr>
        </p:nvSpPr>
        <p:spPr/>
        <p:txBody>
          <a:bodyPr/>
          <a:lstStyle/>
          <a:p>
            <a:pPr eaLnBrk="1" hangingPunct="1"/>
            <a:r>
              <a:rPr lang="en-US" smtClean="0"/>
              <a:t>Animal Sacrifice</a:t>
            </a:r>
          </a:p>
        </p:txBody>
      </p:sp>
      <p:pic>
        <p:nvPicPr>
          <p:cNvPr id="2781191" name="Picture 7" descr="j0275764"/>
          <p:cNvPicPr>
            <a:picLocks noGrp="1" noChangeAspect="1" noChangeArrowheads="1"/>
          </p:cNvPicPr>
          <p:nvPr>
            <p:ph idx="4294967295"/>
          </p:nvPr>
        </p:nvPicPr>
        <p:blipFill>
          <a:blip r:embed="rId4" cstate="print">
            <a:extLst>
              <a:ext uri="{28A0092B-C50C-407E-A947-70E740481C1C}">
                <a14:useLocalDpi xmlns:a14="http://schemas.microsoft.com/office/drawing/2010/main" val="0"/>
              </a:ext>
            </a:extLst>
          </a:blip>
          <a:srcRect/>
          <a:stretch>
            <a:fillRect/>
          </a:stretch>
        </p:blipFill>
        <p:spPr>
          <a:xfrm>
            <a:off x="3224213" y="2620963"/>
            <a:ext cx="1731962" cy="1831975"/>
          </a:xfrm>
          <a:ln w="38100">
            <a:solidFill>
              <a:schemeClr val="tx1"/>
            </a:solidFill>
            <a:miter lim="800000"/>
            <a:headEnd/>
            <a:tailEnd/>
          </a:ln>
        </p:spPr>
      </p:pic>
      <p:sp>
        <p:nvSpPr>
          <p:cNvPr id="32776" name="Oval 50"/>
          <p:cNvSpPr>
            <a:spLocks noChangeArrowheads="1"/>
          </p:cNvSpPr>
          <p:nvPr/>
        </p:nvSpPr>
        <p:spPr bwMode="auto">
          <a:xfrm rot="-5400000">
            <a:off x="828675" y="2190750"/>
            <a:ext cx="2620963" cy="2620963"/>
          </a:xfrm>
          <a:prstGeom prst="ellipse">
            <a:avLst/>
          </a:prstGeom>
          <a:gradFill rotWithShape="1">
            <a:gsLst>
              <a:gs pos="0">
                <a:schemeClr val="tx1"/>
              </a:gs>
              <a:gs pos="100000">
                <a:schemeClr val="bg1">
                  <a:alpha val="0"/>
                </a:scheme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vert="eaVert" wrap="none" anchor="ctr"/>
          <a:lstStyle/>
          <a:p>
            <a:endParaRPr lang="en-US" sz="1600" b="1" i="0">
              <a:solidFill>
                <a:srgbClr val="FFFFFF"/>
              </a:solidFill>
              <a:latin typeface="Arial Black" pitchFamily="34" charset="0"/>
            </a:endParaRPr>
          </a:p>
        </p:txBody>
      </p:sp>
      <p:sp>
        <p:nvSpPr>
          <p:cNvPr id="2781235" name="Oval 51"/>
          <p:cNvSpPr>
            <a:spLocks noChangeArrowheads="1"/>
          </p:cNvSpPr>
          <p:nvPr/>
        </p:nvSpPr>
        <p:spPr bwMode="auto">
          <a:xfrm rot="-5400000">
            <a:off x="4284663" y="2319338"/>
            <a:ext cx="2620962" cy="2620962"/>
          </a:xfrm>
          <a:prstGeom prst="ellipse">
            <a:avLst/>
          </a:prstGeom>
          <a:gradFill rotWithShape="1">
            <a:gsLst>
              <a:gs pos="0">
                <a:schemeClr val="tx1"/>
              </a:gs>
              <a:gs pos="100000">
                <a:schemeClr val="bg1">
                  <a:alpha val="0"/>
                </a:scheme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vert="eaVert" wrap="none" anchor="ctr"/>
          <a:lstStyle/>
          <a:p>
            <a:endParaRPr lang="en-US" sz="1600" b="1" i="0">
              <a:solidFill>
                <a:srgbClr val="FFFFFF"/>
              </a:solidFill>
              <a:latin typeface="Arial Black" pitchFamily="34" charset="0"/>
            </a:endParaRPr>
          </a:p>
        </p:txBody>
      </p:sp>
      <p:sp>
        <p:nvSpPr>
          <p:cNvPr id="2781240" name="WordArt 56"/>
          <p:cNvSpPr>
            <a:spLocks noChangeArrowheads="1" noChangeShapeType="1" noTextEdit="1"/>
          </p:cNvSpPr>
          <p:nvPr/>
        </p:nvSpPr>
        <p:spPr bwMode="auto">
          <a:xfrm>
            <a:off x="1790700" y="3832225"/>
            <a:ext cx="5383213" cy="25241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spcFirstLastPara="1" wrap="none" fromWordArt="1">
            <a:prstTxWarp prst="textArchDown">
              <a:avLst>
                <a:gd name="adj" fmla="val 646961"/>
              </a:avLst>
            </a:prstTxWarp>
          </a:bodyPr>
          <a:lstStyle/>
          <a:p>
            <a:r>
              <a:rPr lang="en-US" kern="10" spc="640">
                <a:solidFill>
                  <a:srgbClr val="333399"/>
                </a:solidFill>
                <a:latin typeface="Arial Black"/>
              </a:rPr>
              <a:t>REPRESENTATIVE DEATH</a:t>
            </a:r>
          </a:p>
        </p:txBody>
      </p:sp>
      <p:pic>
        <p:nvPicPr>
          <p:cNvPr id="2781241" name="Picture 57" descr="guyba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49863" y="2817813"/>
            <a:ext cx="579437" cy="159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81242" name="Oval 58"/>
          <p:cNvSpPr>
            <a:spLocks noChangeArrowheads="1"/>
          </p:cNvSpPr>
          <p:nvPr/>
        </p:nvSpPr>
        <p:spPr bwMode="auto">
          <a:xfrm>
            <a:off x="5857875" y="2379663"/>
            <a:ext cx="2316163" cy="2316162"/>
          </a:xfrm>
          <a:prstGeom prst="ellipse">
            <a:avLst/>
          </a:prstGeom>
          <a:gradFill rotWithShape="1">
            <a:gsLst>
              <a:gs pos="0">
                <a:srgbClr val="FF0000"/>
              </a:gs>
              <a:gs pos="100000">
                <a:schemeClr val="bg1">
                  <a:alpha val="0"/>
                </a:scheme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endParaRPr>
          </a:p>
        </p:txBody>
      </p:sp>
      <p:pic>
        <p:nvPicPr>
          <p:cNvPr id="2781243" name="Picture 59" descr="guywhit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19825" y="2876550"/>
            <a:ext cx="1146175" cy="158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81245" name="Text Box 61"/>
          <p:cNvSpPr txBox="1">
            <a:spLocks noChangeArrowheads="1"/>
          </p:cNvSpPr>
          <p:nvPr/>
        </p:nvSpPr>
        <p:spPr bwMode="auto">
          <a:xfrm>
            <a:off x="4459288" y="4356100"/>
            <a:ext cx="2162175" cy="336550"/>
          </a:xfrm>
          <a:prstGeom prst="rect">
            <a:avLst/>
          </a:prstGeom>
          <a:noFill/>
          <a:ln w="9525" algn="ctr">
            <a:noFill/>
            <a:miter lim="800000"/>
            <a:headEnd/>
            <a:tailEnd/>
          </a:ln>
          <a:effectLst/>
        </p:spPr>
        <p:txBody>
          <a:bodyPr>
            <a:spAutoFit/>
            <a:flatTx/>
          </a:bodyPr>
          <a:lstStyle/>
          <a:p>
            <a:pPr>
              <a:spcBef>
                <a:spcPct val="50000"/>
              </a:spcBef>
              <a:defRPr/>
            </a:pPr>
            <a:r>
              <a:rPr lang="en-US" sz="1600" i="0">
                <a:solidFill>
                  <a:srgbClr val="000080"/>
                </a:solidFill>
                <a:effectLst>
                  <a:outerShdw blurRad="38100" dist="38100" dir="2700000" algn="tl">
                    <a:srgbClr val="C0C0C0"/>
                  </a:outerShdw>
                </a:effectLst>
                <a:latin typeface="Eras Bold ITC" pitchFamily="34" charset="0"/>
              </a:rPr>
              <a:t>SINNER</a:t>
            </a:r>
          </a:p>
        </p:txBody>
      </p:sp>
      <p:sp>
        <p:nvSpPr>
          <p:cNvPr id="2781246" name="Text Box 62"/>
          <p:cNvSpPr txBox="1">
            <a:spLocks noChangeArrowheads="1"/>
          </p:cNvSpPr>
          <p:nvPr/>
        </p:nvSpPr>
        <p:spPr bwMode="auto">
          <a:xfrm>
            <a:off x="5881688" y="4356100"/>
            <a:ext cx="2162175" cy="336550"/>
          </a:xfrm>
          <a:prstGeom prst="rect">
            <a:avLst/>
          </a:prstGeom>
          <a:noFill/>
          <a:ln w="9525" algn="ctr">
            <a:noFill/>
            <a:miter lim="800000"/>
            <a:headEnd/>
            <a:tailEnd/>
          </a:ln>
          <a:effectLst/>
        </p:spPr>
        <p:txBody>
          <a:bodyPr>
            <a:spAutoFit/>
            <a:flatTx/>
          </a:bodyPr>
          <a:lstStyle/>
          <a:p>
            <a:pPr>
              <a:spcBef>
                <a:spcPct val="50000"/>
              </a:spcBef>
              <a:defRPr/>
            </a:pPr>
            <a:r>
              <a:rPr lang="en-US" sz="1600" i="0">
                <a:solidFill>
                  <a:srgbClr val="000080"/>
                </a:solidFill>
                <a:effectLst>
                  <a:outerShdw blurRad="38100" dist="38100" dir="2700000" algn="tl">
                    <a:srgbClr val="C0C0C0"/>
                  </a:outerShdw>
                </a:effectLst>
                <a:latin typeface="Eras Bold ITC" pitchFamily="34" charset="0"/>
              </a:rPr>
              <a:t>SANCTIFIED</a:t>
            </a:r>
          </a:p>
        </p:txBody>
      </p:sp>
      <p:sp>
        <p:nvSpPr>
          <p:cNvPr id="2781247" name="Text Box 63"/>
          <p:cNvSpPr txBox="1">
            <a:spLocks noChangeArrowheads="1"/>
          </p:cNvSpPr>
          <p:nvPr/>
        </p:nvSpPr>
        <p:spPr bwMode="auto">
          <a:xfrm>
            <a:off x="1392238" y="4070350"/>
            <a:ext cx="2162175" cy="581025"/>
          </a:xfrm>
          <a:prstGeom prst="rect">
            <a:avLst/>
          </a:prstGeom>
          <a:noFill/>
          <a:ln w="9525" algn="ctr">
            <a:noFill/>
            <a:miter lim="800000"/>
            <a:headEnd/>
            <a:tailEnd/>
          </a:ln>
          <a:effectLst/>
        </p:spPr>
        <p:txBody>
          <a:bodyPr>
            <a:spAutoFit/>
            <a:flatTx/>
          </a:bodyPr>
          <a:lstStyle/>
          <a:p>
            <a:pPr>
              <a:spcBef>
                <a:spcPct val="50000"/>
              </a:spcBef>
              <a:defRPr/>
            </a:pPr>
            <a:r>
              <a:rPr lang="en-US" sz="1600" i="0">
                <a:solidFill>
                  <a:srgbClr val="000080"/>
                </a:solidFill>
                <a:effectLst>
                  <a:outerShdw blurRad="38100" dist="38100" dir="2700000" algn="tl">
                    <a:srgbClr val="C0C0C0"/>
                  </a:outerShdw>
                </a:effectLst>
                <a:latin typeface="Eras Bold ITC" pitchFamily="34" charset="0"/>
              </a:rPr>
              <a:t>INNOCENT SACRIFICE</a:t>
            </a:r>
          </a:p>
        </p:txBody>
      </p:sp>
      <p:grpSp>
        <p:nvGrpSpPr>
          <p:cNvPr id="32785" name="Group 65"/>
          <p:cNvGrpSpPr>
            <a:grpSpLocks/>
          </p:cNvGrpSpPr>
          <p:nvPr/>
        </p:nvGrpSpPr>
        <p:grpSpPr bwMode="auto">
          <a:xfrm>
            <a:off x="1587500" y="2944813"/>
            <a:ext cx="1343025" cy="1077912"/>
            <a:chOff x="2738" y="3406"/>
            <a:chExt cx="651" cy="522"/>
          </a:xfrm>
        </p:grpSpPr>
        <p:sp>
          <p:nvSpPr>
            <p:cNvPr id="32798" name="Freeform 66"/>
            <p:cNvSpPr>
              <a:spLocks/>
            </p:cNvSpPr>
            <p:nvPr/>
          </p:nvSpPr>
          <p:spPr bwMode="auto">
            <a:xfrm>
              <a:off x="2756" y="3853"/>
              <a:ext cx="123" cy="40"/>
            </a:xfrm>
            <a:custGeom>
              <a:avLst/>
              <a:gdLst>
                <a:gd name="T0" fmla="*/ 0 w 123"/>
                <a:gd name="T1" fmla="*/ 38 h 40"/>
                <a:gd name="T2" fmla="*/ 3 w 123"/>
                <a:gd name="T3" fmla="*/ 36 h 40"/>
                <a:gd name="T4" fmla="*/ 13 w 123"/>
                <a:gd name="T5" fmla="*/ 31 h 40"/>
                <a:gd name="T6" fmla="*/ 28 w 123"/>
                <a:gd name="T7" fmla="*/ 25 h 40"/>
                <a:gd name="T8" fmla="*/ 46 w 123"/>
                <a:gd name="T9" fmla="*/ 18 h 40"/>
                <a:gd name="T10" fmla="*/ 66 w 123"/>
                <a:gd name="T11" fmla="*/ 11 h 40"/>
                <a:gd name="T12" fmla="*/ 85 w 123"/>
                <a:gd name="T13" fmla="*/ 5 h 40"/>
                <a:gd name="T14" fmla="*/ 103 w 123"/>
                <a:gd name="T15" fmla="*/ 2 h 40"/>
                <a:gd name="T16" fmla="*/ 116 w 123"/>
                <a:gd name="T17" fmla="*/ 0 h 40"/>
                <a:gd name="T18" fmla="*/ 123 w 123"/>
                <a:gd name="T19" fmla="*/ 24 h 40"/>
                <a:gd name="T20" fmla="*/ 107 w 123"/>
                <a:gd name="T21" fmla="*/ 21 h 40"/>
                <a:gd name="T22" fmla="*/ 89 w 123"/>
                <a:gd name="T23" fmla="*/ 21 h 40"/>
                <a:gd name="T24" fmla="*/ 68 w 123"/>
                <a:gd name="T25" fmla="*/ 25 h 40"/>
                <a:gd name="T26" fmla="*/ 49 w 123"/>
                <a:gd name="T27" fmla="*/ 29 h 40"/>
                <a:gd name="T28" fmla="*/ 29 w 123"/>
                <a:gd name="T29" fmla="*/ 33 h 40"/>
                <a:gd name="T30" fmla="*/ 14 w 123"/>
                <a:gd name="T31" fmla="*/ 37 h 40"/>
                <a:gd name="T32" fmla="*/ 3 w 123"/>
                <a:gd name="T33" fmla="*/ 40 h 40"/>
                <a:gd name="T34" fmla="*/ 0 w 123"/>
                <a:gd name="T35" fmla="*/ 38 h 4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3"/>
                <a:gd name="T55" fmla="*/ 0 h 40"/>
                <a:gd name="T56" fmla="*/ 123 w 123"/>
                <a:gd name="T57" fmla="*/ 40 h 4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3" h="40">
                  <a:moveTo>
                    <a:pt x="0" y="38"/>
                  </a:moveTo>
                  <a:lnTo>
                    <a:pt x="3" y="36"/>
                  </a:lnTo>
                  <a:lnTo>
                    <a:pt x="13" y="31"/>
                  </a:lnTo>
                  <a:lnTo>
                    <a:pt x="28" y="25"/>
                  </a:lnTo>
                  <a:lnTo>
                    <a:pt x="46" y="18"/>
                  </a:lnTo>
                  <a:lnTo>
                    <a:pt x="66" y="11"/>
                  </a:lnTo>
                  <a:lnTo>
                    <a:pt x="85" y="5"/>
                  </a:lnTo>
                  <a:lnTo>
                    <a:pt x="103" y="2"/>
                  </a:lnTo>
                  <a:lnTo>
                    <a:pt x="116" y="0"/>
                  </a:lnTo>
                  <a:lnTo>
                    <a:pt x="123" y="24"/>
                  </a:lnTo>
                  <a:lnTo>
                    <a:pt x="107" y="21"/>
                  </a:lnTo>
                  <a:lnTo>
                    <a:pt x="89" y="21"/>
                  </a:lnTo>
                  <a:lnTo>
                    <a:pt x="68" y="25"/>
                  </a:lnTo>
                  <a:lnTo>
                    <a:pt x="49" y="29"/>
                  </a:lnTo>
                  <a:lnTo>
                    <a:pt x="29" y="33"/>
                  </a:lnTo>
                  <a:lnTo>
                    <a:pt x="14" y="37"/>
                  </a:lnTo>
                  <a:lnTo>
                    <a:pt x="3" y="40"/>
                  </a:lnTo>
                  <a:lnTo>
                    <a:pt x="0" y="3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US">
                <a:solidFill>
                  <a:srgbClr val="000000"/>
                </a:solidFill>
              </a:endParaRPr>
            </a:p>
          </p:txBody>
        </p:sp>
        <p:sp>
          <p:nvSpPr>
            <p:cNvPr id="32799" name="Freeform 67"/>
            <p:cNvSpPr>
              <a:spLocks/>
            </p:cNvSpPr>
            <p:nvPr/>
          </p:nvSpPr>
          <p:spPr bwMode="auto">
            <a:xfrm>
              <a:off x="2738" y="3877"/>
              <a:ext cx="163" cy="51"/>
            </a:xfrm>
            <a:custGeom>
              <a:avLst/>
              <a:gdLst>
                <a:gd name="T0" fmla="*/ 0 w 163"/>
                <a:gd name="T1" fmla="*/ 51 h 51"/>
                <a:gd name="T2" fmla="*/ 5 w 163"/>
                <a:gd name="T3" fmla="*/ 47 h 51"/>
                <a:gd name="T4" fmla="*/ 20 w 163"/>
                <a:gd name="T5" fmla="*/ 41 h 51"/>
                <a:gd name="T6" fmla="*/ 42 w 163"/>
                <a:gd name="T7" fmla="*/ 33 h 51"/>
                <a:gd name="T8" fmla="*/ 69 w 163"/>
                <a:gd name="T9" fmla="*/ 24 h 51"/>
                <a:gd name="T10" fmla="*/ 95 w 163"/>
                <a:gd name="T11" fmla="*/ 16 h 51"/>
                <a:gd name="T12" fmla="*/ 121 w 163"/>
                <a:gd name="T13" fmla="*/ 7 h 51"/>
                <a:gd name="T14" fmla="*/ 140 w 163"/>
                <a:gd name="T15" fmla="*/ 2 h 51"/>
                <a:gd name="T16" fmla="*/ 151 w 163"/>
                <a:gd name="T17" fmla="*/ 0 h 51"/>
                <a:gd name="T18" fmla="*/ 155 w 163"/>
                <a:gd name="T19" fmla="*/ 3 h 51"/>
                <a:gd name="T20" fmla="*/ 157 w 163"/>
                <a:gd name="T21" fmla="*/ 7 h 51"/>
                <a:gd name="T22" fmla="*/ 161 w 163"/>
                <a:gd name="T23" fmla="*/ 12 h 51"/>
                <a:gd name="T24" fmla="*/ 163 w 163"/>
                <a:gd name="T25" fmla="*/ 16 h 51"/>
                <a:gd name="T26" fmla="*/ 149 w 163"/>
                <a:gd name="T27" fmla="*/ 17 h 51"/>
                <a:gd name="T28" fmla="*/ 127 w 163"/>
                <a:gd name="T29" fmla="*/ 22 h 51"/>
                <a:gd name="T30" fmla="*/ 100 w 163"/>
                <a:gd name="T31" fmla="*/ 28 h 51"/>
                <a:gd name="T32" fmla="*/ 72 w 163"/>
                <a:gd name="T33" fmla="*/ 35 h 51"/>
                <a:gd name="T34" fmla="*/ 45 w 163"/>
                <a:gd name="T35" fmla="*/ 43 h 51"/>
                <a:gd name="T36" fmla="*/ 23 w 163"/>
                <a:gd name="T37" fmla="*/ 49 h 51"/>
                <a:gd name="T38" fmla="*/ 7 w 163"/>
                <a:gd name="T39" fmla="*/ 51 h 51"/>
                <a:gd name="T40" fmla="*/ 0 w 163"/>
                <a:gd name="T41" fmla="*/ 51 h 5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3"/>
                <a:gd name="T64" fmla="*/ 0 h 51"/>
                <a:gd name="T65" fmla="*/ 163 w 163"/>
                <a:gd name="T66" fmla="*/ 51 h 5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3" h="51">
                  <a:moveTo>
                    <a:pt x="0" y="51"/>
                  </a:moveTo>
                  <a:lnTo>
                    <a:pt x="5" y="47"/>
                  </a:lnTo>
                  <a:lnTo>
                    <a:pt x="20" y="41"/>
                  </a:lnTo>
                  <a:lnTo>
                    <a:pt x="42" y="33"/>
                  </a:lnTo>
                  <a:lnTo>
                    <a:pt x="69" y="24"/>
                  </a:lnTo>
                  <a:lnTo>
                    <a:pt x="95" y="16"/>
                  </a:lnTo>
                  <a:lnTo>
                    <a:pt x="121" y="7"/>
                  </a:lnTo>
                  <a:lnTo>
                    <a:pt x="140" y="2"/>
                  </a:lnTo>
                  <a:lnTo>
                    <a:pt x="151" y="0"/>
                  </a:lnTo>
                  <a:lnTo>
                    <a:pt x="155" y="3"/>
                  </a:lnTo>
                  <a:lnTo>
                    <a:pt x="157" y="7"/>
                  </a:lnTo>
                  <a:lnTo>
                    <a:pt x="161" y="12"/>
                  </a:lnTo>
                  <a:lnTo>
                    <a:pt x="163" y="16"/>
                  </a:lnTo>
                  <a:lnTo>
                    <a:pt x="149" y="17"/>
                  </a:lnTo>
                  <a:lnTo>
                    <a:pt x="127" y="22"/>
                  </a:lnTo>
                  <a:lnTo>
                    <a:pt x="100" y="28"/>
                  </a:lnTo>
                  <a:lnTo>
                    <a:pt x="72" y="35"/>
                  </a:lnTo>
                  <a:lnTo>
                    <a:pt x="45" y="43"/>
                  </a:lnTo>
                  <a:lnTo>
                    <a:pt x="23" y="49"/>
                  </a:lnTo>
                  <a:lnTo>
                    <a:pt x="7" y="51"/>
                  </a:lnTo>
                  <a:lnTo>
                    <a:pt x="0" y="5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US">
                <a:solidFill>
                  <a:srgbClr val="000000"/>
                </a:solidFill>
              </a:endParaRPr>
            </a:p>
          </p:txBody>
        </p:sp>
        <p:sp>
          <p:nvSpPr>
            <p:cNvPr id="32800" name="Freeform 68"/>
            <p:cNvSpPr>
              <a:spLocks/>
            </p:cNvSpPr>
            <p:nvPr/>
          </p:nvSpPr>
          <p:spPr bwMode="auto">
            <a:xfrm>
              <a:off x="3254" y="3659"/>
              <a:ext cx="135" cy="46"/>
            </a:xfrm>
            <a:custGeom>
              <a:avLst/>
              <a:gdLst>
                <a:gd name="T0" fmla="*/ 0 w 135"/>
                <a:gd name="T1" fmla="*/ 46 h 46"/>
                <a:gd name="T2" fmla="*/ 5 w 135"/>
                <a:gd name="T3" fmla="*/ 42 h 46"/>
                <a:gd name="T4" fmla="*/ 17 w 135"/>
                <a:gd name="T5" fmla="*/ 36 h 46"/>
                <a:gd name="T6" fmla="*/ 36 w 135"/>
                <a:gd name="T7" fmla="*/ 29 h 46"/>
                <a:gd name="T8" fmla="*/ 58 w 135"/>
                <a:gd name="T9" fmla="*/ 22 h 46"/>
                <a:gd name="T10" fmla="*/ 80 w 135"/>
                <a:gd name="T11" fmla="*/ 14 h 46"/>
                <a:gd name="T12" fmla="*/ 101 w 135"/>
                <a:gd name="T13" fmla="*/ 7 h 46"/>
                <a:gd name="T14" fmla="*/ 118 w 135"/>
                <a:gd name="T15" fmla="*/ 2 h 46"/>
                <a:gd name="T16" fmla="*/ 129 w 135"/>
                <a:gd name="T17" fmla="*/ 0 h 46"/>
                <a:gd name="T18" fmla="*/ 135 w 135"/>
                <a:gd name="T19" fmla="*/ 12 h 46"/>
                <a:gd name="T20" fmla="*/ 125 w 135"/>
                <a:gd name="T21" fmla="*/ 14 h 46"/>
                <a:gd name="T22" fmla="*/ 109 w 135"/>
                <a:gd name="T23" fmla="*/ 18 h 46"/>
                <a:gd name="T24" fmla="*/ 88 w 135"/>
                <a:gd name="T25" fmla="*/ 24 h 46"/>
                <a:gd name="T26" fmla="*/ 68 w 135"/>
                <a:gd name="T27" fmla="*/ 29 h 46"/>
                <a:gd name="T28" fmla="*/ 46 w 135"/>
                <a:gd name="T29" fmla="*/ 35 h 46"/>
                <a:gd name="T30" fmla="*/ 26 w 135"/>
                <a:gd name="T31" fmla="*/ 40 h 46"/>
                <a:gd name="T32" fmla="*/ 10 w 135"/>
                <a:gd name="T33" fmla="*/ 44 h 46"/>
                <a:gd name="T34" fmla="*/ 0 w 135"/>
                <a:gd name="T35" fmla="*/ 46 h 4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5"/>
                <a:gd name="T55" fmla="*/ 0 h 46"/>
                <a:gd name="T56" fmla="*/ 135 w 135"/>
                <a:gd name="T57" fmla="*/ 46 h 4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5" h="46">
                  <a:moveTo>
                    <a:pt x="0" y="46"/>
                  </a:moveTo>
                  <a:lnTo>
                    <a:pt x="5" y="42"/>
                  </a:lnTo>
                  <a:lnTo>
                    <a:pt x="17" y="36"/>
                  </a:lnTo>
                  <a:lnTo>
                    <a:pt x="36" y="29"/>
                  </a:lnTo>
                  <a:lnTo>
                    <a:pt x="58" y="22"/>
                  </a:lnTo>
                  <a:lnTo>
                    <a:pt x="80" y="14"/>
                  </a:lnTo>
                  <a:lnTo>
                    <a:pt x="101" y="7"/>
                  </a:lnTo>
                  <a:lnTo>
                    <a:pt x="118" y="2"/>
                  </a:lnTo>
                  <a:lnTo>
                    <a:pt x="129" y="0"/>
                  </a:lnTo>
                  <a:lnTo>
                    <a:pt x="135" y="12"/>
                  </a:lnTo>
                  <a:lnTo>
                    <a:pt x="125" y="14"/>
                  </a:lnTo>
                  <a:lnTo>
                    <a:pt x="109" y="18"/>
                  </a:lnTo>
                  <a:lnTo>
                    <a:pt x="88" y="24"/>
                  </a:lnTo>
                  <a:lnTo>
                    <a:pt x="68" y="29"/>
                  </a:lnTo>
                  <a:lnTo>
                    <a:pt x="46" y="35"/>
                  </a:lnTo>
                  <a:lnTo>
                    <a:pt x="26" y="40"/>
                  </a:lnTo>
                  <a:lnTo>
                    <a:pt x="10" y="44"/>
                  </a:lnTo>
                  <a:lnTo>
                    <a:pt x="0" y="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US">
                <a:solidFill>
                  <a:srgbClr val="000000"/>
                </a:solidFill>
              </a:endParaRPr>
            </a:p>
          </p:txBody>
        </p:sp>
        <p:sp>
          <p:nvSpPr>
            <p:cNvPr id="32801" name="Freeform 69"/>
            <p:cNvSpPr>
              <a:spLocks/>
            </p:cNvSpPr>
            <p:nvPr/>
          </p:nvSpPr>
          <p:spPr bwMode="auto">
            <a:xfrm>
              <a:off x="2857" y="3406"/>
              <a:ext cx="435" cy="468"/>
            </a:xfrm>
            <a:custGeom>
              <a:avLst/>
              <a:gdLst>
                <a:gd name="T0" fmla="*/ 2 w 435"/>
                <a:gd name="T1" fmla="*/ 370 h 468"/>
                <a:gd name="T2" fmla="*/ 30 w 435"/>
                <a:gd name="T3" fmla="*/ 288 h 468"/>
                <a:gd name="T4" fmla="*/ 8 w 435"/>
                <a:gd name="T5" fmla="*/ 262 h 468"/>
                <a:gd name="T6" fmla="*/ 0 w 435"/>
                <a:gd name="T7" fmla="*/ 206 h 468"/>
                <a:gd name="T8" fmla="*/ 25 w 435"/>
                <a:gd name="T9" fmla="*/ 162 h 468"/>
                <a:gd name="T10" fmla="*/ 47 w 435"/>
                <a:gd name="T11" fmla="*/ 136 h 468"/>
                <a:gd name="T12" fmla="*/ 75 w 435"/>
                <a:gd name="T13" fmla="*/ 130 h 468"/>
                <a:gd name="T14" fmla="*/ 114 w 435"/>
                <a:gd name="T15" fmla="*/ 123 h 468"/>
                <a:gd name="T16" fmla="*/ 145 w 435"/>
                <a:gd name="T17" fmla="*/ 117 h 468"/>
                <a:gd name="T18" fmla="*/ 168 w 435"/>
                <a:gd name="T19" fmla="*/ 117 h 468"/>
                <a:gd name="T20" fmla="*/ 198 w 435"/>
                <a:gd name="T21" fmla="*/ 115 h 468"/>
                <a:gd name="T22" fmla="*/ 223 w 435"/>
                <a:gd name="T23" fmla="*/ 104 h 468"/>
                <a:gd name="T24" fmla="*/ 255 w 435"/>
                <a:gd name="T25" fmla="*/ 107 h 468"/>
                <a:gd name="T26" fmla="*/ 244 w 435"/>
                <a:gd name="T27" fmla="*/ 53 h 468"/>
                <a:gd name="T28" fmla="*/ 226 w 435"/>
                <a:gd name="T29" fmla="*/ 26 h 468"/>
                <a:gd name="T30" fmla="*/ 271 w 435"/>
                <a:gd name="T31" fmla="*/ 11 h 468"/>
                <a:gd name="T32" fmla="*/ 292 w 435"/>
                <a:gd name="T33" fmla="*/ 10 h 468"/>
                <a:gd name="T34" fmla="*/ 321 w 435"/>
                <a:gd name="T35" fmla="*/ 8 h 468"/>
                <a:gd name="T36" fmla="*/ 353 w 435"/>
                <a:gd name="T37" fmla="*/ 3 h 468"/>
                <a:gd name="T38" fmla="*/ 387 w 435"/>
                <a:gd name="T39" fmla="*/ 15 h 468"/>
                <a:gd name="T40" fmla="*/ 413 w 435"/>
                <a:gd name="T41" fmla="*/ 25 h 468"/>
                <a:gd name="T42" fmla="*/ 435 w 435"/>
                <a:gd name="T43" fmla="*/ 50 h 468"/>
                <a:gd name="T44" fmla="*/ 417 w 435"/>
                <a:gd name="T45" fmla="*/ 90 h 468"/>
                <a:gd name="T46" fmla="*/ 391 w 435"/>
                <a:gd name="T47" fmla="*/ 106 h 468"/>
                <a:gd name="T48" fmla="*/ 371 w 435"/>
                <a:gd name="T49" fmla="*/ 146 h 468"/>
                <a:gd name="T50" fmla="*/ 379 w 435"/>
                <a:gd name="T51" fmla="*/ 168 h 468"/>
                <a:gd name="T52" fmla="*/ 373 w 435"/>
                <a:gd name="T53" fmla="*/ 200 h 468"/>
                <a:gd name="T54" fmla="*/ 362 w 435"/>
                <a:gd name="T55" fmla="*/ 237 h 468"/>
                <a:gd name="T56" fmla="*/ 359 w 435"/>
                <a:gd name="T57" fmla="*/ 272 h 468"/>
                <a:gd name="T58" fmla="*/ 327 w 435"/>
                <a:gd name="T59" fmla="*/ 313 h 468"/>
                <a:gd name="T60" fmla="*/ 327 w 435"/>
                <a:gd name="T61" fmla="*/ 371 h 468"/>
                <a:gd name="T62" fmla="*/ 345 w 435"/>
                <a:gd name="T63" fmla="*/ 433 h 468"/>
                <a:gd name="T64" fmla="*/ 331 w 435"/>
                <a:gd name="T65" fmla="*/ 452 h 468"/>
                <a:gd name="T66" fmla="*/ 297 w 435"/>
                <a:gd name="T67" fmla="*/ 444 h 468"/>
                <a:gd name="T68" fmla="*/ 272 w 435"/>
                <a:gd name="T69" fmla="*/ 424 h 468"/>
                <a:gd name="T70" fmla="*/ 253 w 435"/>
                <a:gd name="T71" fmla="*/ 406 h 468"/>
                <a:gd name="T72" fmla="*/ 242 w 435"/>
                <a:gd name="T73" fmla="*/ 391 h 468"/>
                <a:gd name="T74" fmla="*/ 254 w 435"/>
                <a:gd name="T75" fmla="*/ 370 h 468"/>
                <a:gd name="T76" fmla="*/ 228 w 435"/>
                <a:gd name="T77" fmla="*/ 310 h 468"/>
                <a:gd name="T78" fmla="*/ 207 w 435"/>
                <a:gd name="T79" fmla="*/ 314 h 468"/>
                <a:gd name="T80" fmla="*/ 190 w 435"/>
                <a:gd name="T81" fmla="*/ 322 h 468"/>
                <a:gd name="T82" fmla="*/ 169 w 435"/>
                <a:gd name="T83" fmla="*/ 316 h 468"/>
                <a:gd name="T84" fmla="*/ 150 w 435"/>
                <a:gd name="T85" fmla="*/ 382 h 468"/>
                <a:gd name="T86" fmla="*/ 174 w 435"/>
                <a:gd name="T87" fmla="*/ 427 h 468"/>
                <a:gd name="T88" fmla="*/ 185 w 435"/>
                <a:gd name="T89" fmla="*/ 455 h 468"/>
                <a:gd name="T90" fmla="*/ 156 w 435"/>
                <a:gd name="T91" fmla="*/ 467 h 468"/>
                <a:gd name="T92" fmla="*/ 126 w 435"/>
                <a:gd name="T93" fmla="*/ 461 h 468"/>
                <a:gd name="T94" fmla="*/ 112 w 435"/>
                <a:gd name="T95" fmla="*/ 444 h 468"/>
                <a:gd name="T96" fmla="*/ 100 w 435"/>
                <a:gd name="T97" fmla="*/ 417 h 468"/>
                <a:gd name="T98" fmla="*/ 74 w 435"/>
                <a:gd name="T99" fmla="*/ 379 h 468"/>
                <a:gd name="T100" fmla="*/ 69 w 435"/>
                <a:gd name="T101" fmla="*/ 369 h 468"/>
                <a:gd name="T102" fmla="*/ 64 w 435"/>
                <a:gd name="T103" fmla="*/ 395 h 468"/>
                <a:gd name="T104" fmla="*/ 73 w 435"/>
                <a:gd name="T105" fmla="*/ 420 h 468"/>
                <a:gd name="T106" fmla="*/ 79 w 435"/>
                <a:gd name="T107" fmla="*/ 445 h 468"/>
                <a:gd name="T108" fmla="*/ 47 w 435"/>
                <a:gd name="T109" fmla="*/ 444 h 46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35"/>
                <a:gd name="T166" fmla="*/ 0 h 468"/>
                <a:gd name="T167" fmla="*/ 435 w 435"/>
                <a:gd name="T168" fmla="*/ 468 h 46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35" h="468">
                  <a:moveTo>
                    <a:pt x="32" y="442"/>
                  </a:moveTo>
                  <a:lnTo>
                    <a:pt x="30" y="431"/>
                  </a:lnTo>
                  <a:lnTo>
                    <a:pt x="22" y="411"/>
                  </a:lnTo>
                  <a:lnTo>
                    <a:pt x="13" y="387"/>
                  </a:lnTo>
                  <a:lnTo>
                    <a:pt x="2" y="370"/>
                  </a:lnTo>
                  <a:lnTo>
                    <a:pt x="8" y="353"/>
                  </a:lnTo>
                  <a:lnTo>
                    <a:pt x="17" y="331"/>
                  </a:lnTo>
                  <a:lnTo>
                    <a:pt x="27" y="311"/>
                  </a:lnTo>
                  <a:lnTo>
                    <a:pt x="35" y="297"/>
                  </a:lnTo>
                  <a:lnTo>
                    <a:pt x="30" y="288"/>
                  </a:lnTo>
                  <a:lnTo>
                    <a:pt x="22" y="278"/>
                  </a:lnTo>
                  <a:lnTo>
                    <a:pt x="17" y="269"/>
                  </a:lnTo>
                  <a:lnTo>
                    <a:pt x="15" y="260"/>
                  </a:lnTo>
                  <a:lnTo>
                    <a:pt x="11" y="261"/>
                  </a:lnTo>
                  <a:lnTo>
                    <a:pt x="8" y="262"/>
                  </a:lnTo>
                  <a:lnTo>
                    <a:pt x="5" y="265"/>
                  </a:lnTo>
                  <a:lnTo>
                    <a:pt x="4" y="267"/>
                  </a:lnTo>
                  <a:lnTo>
                    <a:pt x="2" y="248"/>
                  </a:lnTo>
                  <a:lnTo>
                    <a:pt x="0" y="226"/>
                  </a:lnTo>
                  <a:lnTo>
                    <a:pt x="0" y="206"/>
                  </a:lnTo>
                  <a:lnTo>
                    <a:pt x="4" y="193"/>
                  </a:lnTo>
                  <a:lnTo>
                    <a:pt x="8" y="186"/>
                  </a:lnTo>
                  <a:lnTo>
                    <a:pt x="13" y="179"/>
                  </a:lnTo>
                  <a:lnTo>
                    <a:pt x="19" y="171"/>
                  </a:lnTo>
                  <a:lnTo>
                    <a:pt x="25" y="162"/>
                  </a:lnTo>
                  <a:lnTo>
                    <a:pt x="31" y="155"/>
                  </a:lnTo>
                  <a:lnTo>
                    <a:pt x="36" y="147"/>
                  </a:lnTo>
                  <a:lnTo>
                    <a:pt x="41" y="141"/>
                  </a:lnTo>
                  <a:lnTo>
                    <a:pt x="43" y="139"/>
                  </a:lnTo>
                  <a:lnTo>
                    <a:pt x="47" y="136"/>
                  </a:lnTo>
                  <a:lnTo>
                    <a:pt x="53" y="135"/>
                  </a:lnTo>
                  <a:lnTo>
                    <a:pt x="58" y="135"/>
                  </a:lnTo>
                  <a:lnTo>
                    <a:pt x="62" y="135"/>
                  </a:lnTo>
                  <a:lnTo>
                    <a:pt x="68" y="133"/>
                  </a:lnTo>
                  <a:lnTo>
                    <a:pt x="75" y="130"/>
                  </a:lnTo>
                  <a:lnTo>
                    <a:pt x="82" y="129"/>
                  </a:lnTo>
                  <a:lnTo>
                    <a:pt x="91" y="134"/>
                  </a:lnTo>
                  <a:lnTo>
                    <a:pt x="101" y="130"/>
                  </a:lnTo>
                  <a:lnTo>
                    <a:pt x="108" y="126"/>
                  </a:lnTo>
                  <a:lnTo>
                    <a:pt x="114" y="123"/>
                  </a:lnTo>
                  <a:lnTo>
                    <a:pt x="118" y="120"/>
                  </a:lnTo>
                  <a:lnTo>
                    <a:pt x="124" y="119"/>
                  </a:lnTo>
                  <a:lnTo>
                    <a:pt x="133" y="118"/>
                  </a:lnTo>
                  <a:lnTo>
                    <a:pt x="140" y="117"/>
                  </a:lnTo>
                  <a:lnTo>
                    <a:pt x="145" y="117"/>
                  </a:lnTo>
                  <a:lnTo>
                    <a:pt x="149" y="118"/>
                  </a:lnTo>
                  <a:lnTo>
                    <a:pt x="151" y="118"/>
                  </a:lnTo>
                  <a:lnTo>
                    <a:pt x="153" y="119"/>
                  </a:lnTo>
                  <a:lnTo>
                    <a:pt x="158" y="120"/>
                  </a:lnTo>
                  <a:lnTo>
                    <a:pt x="168" y="117"/>
                  </a:lnTo>
                  <a:lnTo>
                    <a:pt x="175" y="114"/>
                  </a:lnTo>
                  <a:lnTo>
                    <a:pt x="179" y="112"/>
                  </a:lnTo>
                  <a:lnTo>
                    <a:pt x="184" y="112"/>
                  </a:lnTo>
                  <a:lnTo>
                    <a:pt x="189" y="113"/>
                  </a:lnTo>
                  <a:lnTo>
                    <a:pt x="198" y="115"/>
                  </a:lnTo>
                  <a:lnTo>
                    <a:pt x="205" y="117"/>
                  </a:lnTo>
                  <a:lnTo>
                    <a:pt x="210" y="117"/>
                  </a:lnTo>
                  <a:lnTo>
                    <a:pt x="213" y="114"/>
                  </a:lnTo>
                  <a:lnTo>
                    <a:pt x="218" y="109"/>
                  </a:lnTo>
                  <a:lnTo>
                    <a:pt x="223" y="104"/>
                  </a:lnTo>
                  <a:lnTo>
                    <a:pt x="227" y="102"/>
                  </a:lnTo>
                  <a:lnTo>
                    <a:pt x="233" y="102"/>
                  </a:lnTo>
                  <a:lnTo>
                    <a:pt x="242" y="103"/>
                  </a:lnTo>
                  <a:lnTo>
                    <a:pt x="249" y="104"/>
                  </a:lnTo>
                  <a:lnTo>
                    <a:pt x="255" y="107"/>
                  </a:lnTo>
                  <a:lnTo>
                    <a:pt x="255" y="96"/>
                  </a:lnTo>
                  <a:lnTo>
                    <a:pt x="255" y="82"/>
                  </a:lnTo>
                  <a:lnTo>
                    <a:pt x="254" y="69"/>
                  </a:lnTo>
                  <a:lnTo>
                    <a:pt x="254" y="59"/>
                  </a:lnTo>
                  <a:lnTo>
                    <a:pt x="244" y="53"/>
                  </a:lnTo>
                  <a:lnTo>
                    <a:pt x="233" y="44"/>
                  </a:lnTo>
                  <a:lnTo>
                    <a:pt x="222" y="37"/>
                  </a:lnTo>
                  <a:lnTo>
                    <a:pt x="218" y="31"/>
                  </a:lnTo>
                  <a:lnTo>
                    <a:pt x="221" y="28"/>
                  </a:lnTo>
                  <a:lnTo>
                    <a:pt x="226" y="26"/>
                  </a:lnTo>
                  <a:lnTo>
                    <a:pt x="234" y="22"/>
                  </a:lnTo>
                  <a:lnTo>
                    <a:pt x="244" y="19"/>
                  </a:lnTo>
                  <a:lnTo>
                    <a:pt x="254" y="16"/>
                  </a:lnTo>
                  <a:lnTo>
                    <a:pt x="264" y="13"/>
                  </a:lnTo>
                  <a:lnTo>
                    <a:pt x="271" y="11"/>
                  </a:lnTo>
                  <a:lnTo>
                    <a:pt x="275" y="10"/>
                  </a:lnTo>
                  <a:lnTo>
                    <a:pt x="277" y="10"/>
                  </a:lnTo>
                  <a:lnTo>
                    <a:pt x="282" y="10"/>
                  </a:lnTo>
                  <a:lnTo>
                    <a:pt x="287" y="10"/>
                  </a:lnTo>
                  <a:lnTo>
                    <a:pt x="292" y="10"/>
                  </a:lnTo>
                  <a:lnTo>
                    <a:pt x="297" y="10"/>
                  </a:lnTo>
                  <a:lnTo>
                    <a:pt x="303" y="10"/>
                  </a:lnTo>
                  <a:lnTo>
                    <a:pt x="308" y="11"/>
                  </a:lnTo>
                  <a:lnTo>
                    <a:pt x="311" y="11"/>
                  </a:lnTo>
                  <a:lnTo>
                    <a:pt x="321" y="8"/>
                  </a:lnTo>
                  <a:lnTo>
                    <a:pt x="331" y="4"/>
                  </a:lnTo>
                  <a:lnTo>
                    <a:pt x="340" y="1"/>
                  </a:lnTo>
                  <a:lnTo>
                    <a:pt x="345" y="0"/>
                  </a:lnTo>
                  <a:lnTo>
                    <a:pt x="348" y="1"/>
                  </a:lnTo>
                  <a:lnTo>
                    <a:pt x="353" y="3"/>
                  </a:lnTo>
                  <a:lnTo>
                    <a:pt x="360" y="5"/>
                  </a:lnTo>
                  <a:lnTo>
                    <a:pt x="368" y="8"/>
                  </a:lnTo>
                  <a:lnTo>
                    <a:pt x="375" y="10"/>
                  </a:lnTo>
                  <a:lnTo>
                    <a:pt x="383" y="13"/>
                  </a:lnTo>
                  <a:lnTo>
                    <a:pt x="387" y="15"/>
                  </a:lnTo>
                  <a:lnTo>
                    <a:pt x="390" y="15"/>
                  </a:lnTo>
                  <a:lnTo>
                    <a:pt x="395" y="16"/>
                  </a:lnTo>
                  <a:lnTo>
                    <a:pt x="401" y="17"/>
                  </a:lnTo>
                  <a:lnTo>
                    <a:pt x="407" y="21"/>
                  </a:lnTo>
                  <a:lnTo>
                    <a:pt x="413" y="25"/>
                  </a:lnTo>
                  <a:lnTo>
                    <a:pt x="418" y="28"/>
                  </a:lnTo>
                  <a:lnTo>
                    <a:pt x="425" y="33"/>
                  </a:lnTo>
                  <a:lnTo>
                    <a:pt x="430" y="37"/>
                  </a:lnTo>
                  <a:lnTo>
                    <a:pt x="434" y="41"/>
                  </a:lnTo>
                  <a:lnTo>
                    <a:pt x="435" y="50"/>
                  </a:lnTo>
                  <a:lnTo>
                    <a:pt x="435" y="64"/>
                  </a:lnTo>
                  <a:lnTo>
                    <a:pt x="435" y="75"/>
                  </a:lnTo>
                  <a:lnTo>
                    <a:pt x="434" y="84"/>
                  </a:lnTo>
                  <a:lnTo>
                    <a:pt x="425" y="86"/>
                  </a:lnTo>
                  <a:lnTo>
                    <a:pt x="417" y="90"/>
                  </a:lnTo>
                  <a:lnTo>
                    <a:pt x="411" y="92"/>
                  </a:lnTo>
                  <a:lnTo>
                    <a:pt x="405" y="96"/>
                  </a:lnTo>
                  <a:lnTo>
                    <a:pt x="398" y="99"/>
                  </a:lnTo>
                  <a:lnTo>
                    <a:pt x="395" y="103"/>
                  </a:lnTo>
                  <a:lnTo>
                    <a:pt x="391" y="106"/>
                  </a:lnTo>
                  <a:lnTo>
                    <a:pt x="389" y="108"/>
                  </a:lnTo>
                  <a:lnTo>
                    <a:pt x="385" y="115"/>
                  </a:lnTo>
                  <a:lnTo>
                    <a:pt x="381" y="126"/>
                  </a:lnTo>
                  <a:lnTo>
                    <a:pt x="376" y="137"/>
                  </a:lnTo>
                  <a:lnTo>
                    <a:pt x="371" y="146"/>
                  </a:lnTo>
                  <a:lnTo>
                    <a:pt x="375" y="151"/>
                  </a:lnTo>
                  <a:lnTo>
                    <a:pt x="378" y="156"/>
                  </a:lnTo>
                  <a:lnTo>
                    <a:pt x="380" y="161"/>
                  </a:lnTo>
                  <a:lnTo>
                    <a:pt x="380" y="164"/>
                  </a:lnTo>
                  <a:lnTo>
                    <a:pt x="379" y="168"/>
                  </a:lnTo>
                  <a:lnTo>
                    <a:pt x="376" y="173"/>
                  </a:lnTo>
                  <a:lnTo>
                    <a:pt x="373" y="178"/>
                  </a:lnTo>
                  <a:lnTo>
                    <a:pt x="371" y="182"/>
                  </a:lnTo>
                  <a:lnTo>
                    <a:pt x="371" y="189"/>
                  </a:lnTo>
                  <a:lnTo>
                    <a:pt x="373" y="200"/>
                  </a:lnTo>
                  <a:lnTo>
                    <a:pt x="374" y="211"/>
                  </a:lnTo>
                  <a:lnTo>
                    <a:pt x="374" y="220"/>
                  </a:lnTo>
                  <a:lnTo>
                    <a:pt x="371" y="226"/>
                  </a:lnTo>
                  <a:lnTo>
                    <a:pt x="367" y="232"/>
                  </a:lnTo>
                  <a:lnTo>
                    <a:pt x="362" y="237"/>
                  </a:lnTo>
                  <a:lnTo>
                    <a:pt x="359" y="242"/>
                  </a:lnTo>
                  <a:lnTo>
                    <a:pt x="359" y="248"/>
                  </a:lnTo>
                  <a:lnTo>
                    <a:pt x="360" y="258"/>
                  </a:lnTo>
                  <a:lnTo>
                    <a:pt x="360" y="266"/>
                  </a:lnTo>
                  <a:lnTo>
                    <a:pt x="359" y="272"/>
                  </a:lnTo>
                  <a:lnTo>
                    <a:pt x="354" y="278"/>
                  </a:lnTo>
                  <a:lnTo>
                    <a:pt x="346" y="288"/>
                  </a:lnTo>
                  <a:lnTo>
                    <a:pt x="335" y="297"/>
                  </a:lnTo>
                  <a:lnTo>
                    <a:pt x="327" y="300"/>
                  </a:lnTo>
                  <a:lnTo>
                    <a:pt x="327" y="313"/>
                  </a:lnTo>
                  <a:lnTo>
                    <a:pt x="331" y="324"/>
                  </a:lnTo>
                  <a:lnTo>
                    <a:pt x="334" y="333"/>
                  </a:lnTo>
                  <a:lnTo>
                    <a:pt x="335" y="341"/>
                  </a:lnTo>
                  <a:lnTo>
                    <a:pt x="332" y="352"/>
                  </a:lnTo>
                  <a:lnTo>
                    <a:pt x="327" y="371"/>
                  </a:lnTo>
                  <a:lnTo>
                    <a:pt x="325" y="390"/>
                  </a:lnTo>
                  <a:lnTo>
                    <a:pt x="326" y="402"/>
                  </a:lnTo>
                  <a:lnTo>
                    <a:pt x="331" y="411"/>
                  </a:lnTo>
                  <a:lnTo>
                    <a:pt x="338" y="422"/>
                  </a:lnTo>
                  <a:lnTo>
                    <a:pt x="345" y="433"/>
                  </a:lnTo>
                  <a:lnTo>
                    <a:pt x="347" y="439"/>
                  </a:lnTo>
                  <a:lnTo>
                    <a:pt x="346" y="442"/>
                  </a:lnTo>
                  <a:lnTo>
                    <a:pt x="343" y="446"/>
                  </a:lnTo>
                  <a:lnTo>
                    <a:pt x="338" y="450"/>
                  </a:lnTo>
                  <a:lnTo>
                    <a:pt x="331" y="452"/>
                  </a:lnTo>
                  <a:lnTo>
                    <a:pt x="322" y="452"/>
                  </a:lnTo>
                  <a:lnTo>
                    <a:pt x="315" y="451"/>
                  </a:lnTo>
                  <a:lnTo>
                    <a:pt x="308" y="449"/>
                  </a:lnTo>
                  <a:lnTo>
                    <a:pt x="303" y="446"/>
                  </a:lnTo>
                  <a:lnTo>
                    <a:pt x="297" y="444"/>
                  </a:lnTo>
                  <a:lnTo>
                    <a:pt x="292" y="441"/>
                  </a:lnTo>
                  <a:lnTo>
                    <a:pt x="287" y="440"/>
                  </a:lnTo>
                  <a:lnTo>
                    <a:pt x="282" y="440"/>
                  </a:lnTo>
                  <a:lnTo>
                    <a:pt x="281" y="424"/>
                  </a:lnTo>
                  <a:lnTo>
                    <a:pt x="272" y="424"/>
                  </a:lnTo>
                  <a:lnTo>
                    <a:pt x="265" y="423"/>
                  </a:lnTo>
                  <a:lnTo>
                    <a:pt x="259" y="422"/>
                  </a:lnTo>
                  <a:lnTo>
                    <a:pt x="254" y="420"/>
                  </a:lnTo>
                  <a:lnTo>
                    <a:pt x="253" y="413"/>
                  </a:lnTo>
                  <a:lnTo>
                    <a:pt x="253" y="406"/>
                  </a:lnTo>
                  <a:lnTo>
                    <a:pt x="251" y="401"/>
                  </a:lnTo>
                  <a:lnTo>
                    <a:pt x="251" y="398"/>
                  </a:lnTo>
                  <a:lnTo>
                    <a:pt x="247" y="397"/>
                  </a:lnTo>
                  <a:lnTo>
                    <a:pt x="243" y="395"/>
                  </a:lnTo>
                  <a:lnTo>
                    <a:pt x="242" y="391"/>
                  </a:lnTo>
                  <a:lnTo>
                    <a:pt x="243" y="389"/>
                  </a:lnTo>
                  <a:lnTo>
                    <a:pt x="245" y="385"/>
                  </a:lnTo>
                  <a:lnTo>
                    <a:pt x="249" y="381"/>
                  </a:lnTo>
                  <a:lnTo>
                    <a:pt x="251" y="375"/>
                  </a:lnTo>
                  <a:lnTo>
                    <a:pt x="254" y="370"/>
                  </a:lnTo>
                  <a:lnTo>
                    <a:pt x="249" y="353"/>
                  </a:lnTo>
                  <a:lnTo>
                    <a:pt x="243" y="333"/>
                  </a:lnTo>
                  <a:lnTo>
                    <a:pt x="237" y="316"/>
                  </a:lnTo>
                  <a:lnTo>
                    <a:pt x="232" y="307"/>
                  </a:lnTo>
                  <a:lnTo>
                    <a:pt x="228" y="310"/>
                  </a:lnTo>
                  <a:lnTo>
                    <a:pt x="223" y="314"/>
                  </a:lnTo>
                  <a:lnTo>
                    <a:pt x="220" y="316"/>
                  </a:lnTo>
                  <a:lnTo>
                    <a:pt x="216" y="318"/>
                  </a:lnTo>
                  <a:lnTo>
                    <a:pt x="212" y="316"/>
                  </a:lnTo>
                  <a:lnTo>
                    <a:pt x="207" y="314"/>
                  </a:lnTo>
                  <a:lnTo>
                    <a:pt x="202" y="311"/>
                  </a:lnTo>
                  <a:lnTo>
                    <a:pt x="199" y="310"/>
                  </a:lnTo>
                  <a:lnTo>
                    <a:pt x="196" y="313"/>
                  </a:lnTo>
                  <a:lnTo>
                    <a:pt x="194" y="318"/>
                  </a:lnTo>
                  <a:lnTo>
                    <a:pt x="190" y="322"/>
                  </a:lnTo>
                  <a:lnTo>
                    <a:pt x="188" y="325"/>
                  </a:lnTo>
                  <a:lnTo>
                    <a:pt x="185" y="324"/>
                  </a:lnTo>
                  <a:lnTo>
                    <a:pt x="182" y="320"/>
                  </a:lnTo>
                  <a:lnTo>
                    <a:pt x="177" y="318"/>
                  </a:lnTo>
                  <a:lnTo>
                    <a:pt x="169" y="316"/>
                  </a:lnTo>
                  <a:lnTo>
                    <a:pt x="164" y="331"/>
                  </a:lnTo>
                  <a:lnTo>
                    <a:pt x="156" y="346"/>
                  </a:lnTo>
                  <a:lnTo>
                    <a:pt x="147" y="358"/>
                  </a:lnTo>
                  <a:lnTo>
                    <a:pt x="145" y="368"/>
                  </a:lnTo>
                  <a:lnTo>
                    <a:pt x="150" y="382"/>
                  </a:lnTo>
                  <a:lnTo>
                    <a:pt x="156" y="400"/>
                  </a:lnTo>
                  <a:lnTo>
                    <a:pt x="161" y="414"/>
                  </a:lnTo>
                  <a:lnTo>
                    <a:pt x="166" y="422"/>
                  </a:lnTo>
                  <a:lnTo>
                    <a:pt x="169" y="424"/>
                  </a:lnTo>
                  <a:lnTo>
                    <a:pt x="174" y="427"/>
                  </a:lnTo>
                  <a:lnTo>
                    <a:pt x="177" y="430"/>
                  </a:lnTo>
                  <a:lnTo>
                    <a:pt x="179" y="434"/>
                  </a:lnTo>
                  <a:lnTo>
                    <a:pt x="180" y="439"/>
                  </a:lnTo>
                  <a:lnTo>
                    <a:pt x="184" y="446"/>
                  </a:lnTo>
                  <a:lnTo>
                    <a:pt x="185" y="455"/>
                  </a:lnTo>
                  <a:lnTo>
                    <a:pt x="185" y="461"/>
                  </a:lnTo>
                  <a:lnTo>
                    <a:pt x="179" y="463"/>
                  </a:lnTo>
                  <a:lnTo>
                    <a:pt x="173" y="465"/>
                  </a:lnTo>
                  <a:lnTo>
                    <a:pt x="164" y="467"/>
                  </a:lnTo>
                  <a:lnTo>
                    <a:pt x="156" y="467"/>
                  </a:lnTo>
                  <a:lnTo>
                    <a:pt x="147" y="468"/>
                  </a:lnTo>
                  <a:lnTo>
                    <a:pt x="139" y="468"/>
                  </a:lnTo>
                  <a:lnTo>
                    <a:pt x="133" y="468"/>
                  </a:lnTo>
                  <a:lnTo>
                    <a:pt x="128" y="467"/>
                  </a:lnTo>
                  <a:lnTo>
                    <a:pt x="126" y="461"/>
                  </a:lnTo>
                  <a:lnTo>
                    <a:pt x="126" y="455"/>
                  </a:lnTo>
                  <a:lnTo>
                    <a:pt x="126" y="449"/>
                  </a:lnTo>
                  <a:lnTo>
                    <a:pt x="126" y="444"/>
                  </a:lnTo>
                  <a:lnTo>
                    <a:pt x="120" y="444"/>
                  </a:lnTo>
                  <a:lnTo>
                    <a:pt x="112" y="444"/>
                  </a:lnTo>
                  <a:lnTo>
                    <a:pt x="104" y="444"/>
                  </a:lnTo>
                  <a:lnTo>
                    <a:pt x="100" y="444"/>
                  </a:lnTo>
                  <a:lnTo>
                    <a:pt x="101" y="435"/>
                  </a:lnTo>
                  <a:lnTo>
                    <a:pt x="101" y="425"/>
                  </a:lnTo>
                  <a:lnTo>
                    <a:pt x="100" y="417"/>
                  </a:lnTo>
                  <a:lnTo>
                    <a:pt x="97" y="411"/>
                  </a:lnTo>
                  <a:lnTo>
                    <a:pt x="92" y="405"/>
                  </a:lnTo>
                  <a:lnTo>
                    <a:pt x="85" y="395"/>
                  </a:lnTo>
                  <a:lnTo>
                    <a:pt x="77" y="385"/>
                  </a:lnTo>
                  <a:lnTo>
                    <a:pt x="74" y="379"/>
                  </a:lnTo>
                  <a:lnTo>
                    <a:pt x="73" y="376"/>
                  </a:lnTo>
                  <a:lnTo>
                    <a:pt x="73" y="373"/>
                  </a:lnTo>
                  <a:lnTo>
                    <a:pt x="73" y="369"/>
                  </a:lnTo>
                  <a:lnTo>
                    <a:pt x="73" y="365"/>
                  </a:lnTo>
                  <a:lnTo>
                    <a:pt x="69" y="369"/>
                  </a:lnTo>
                  <a:lnTo>
                    <a:pt x="65" y="371"/>
                  </a:lnTo>
                  <a:lnTo>
                    <a:pt x="62" y="375"/>
                  </a:lnTo>
                  <a:lnTo>
                    <a:pt x="59" y="379"/>
                  </a:lnTo>
                  <a:lnTo>
                    <a:pt x="62" y="386"/>
                  </a:lnTo>
                  <a:lnTo>
                    <a:pt x="64" y="395"/>
                  </a:lnTo>
                  <a:lnTo>
                    <a:pt x="65" y="403"/>
                  </a:lnTo>
                  <a:lnTo>
                    <a:pt x="65" y="412"/>
                  </a:lnTo>
                  <a:lnTo>
                    <a:pt x="69" y="414"/>
                  </a:lnTo>
                  <a:lnTo>
                    <a:pt x="71" y="418"/>
                  </a:lnTo>
                  <a:lnTo>
                    <a:pt x="73" y="420"/>
                  </a:lnTo>
                  <a:lnTo>
                    <a:pt x="75" y="424"/>
                  </a:lnTo>
                  <a:lnTo>
                    <a:pt x="76" y="429"/>
                  </a:lnTo>
                  <a:lnTo>
                    <a:pt x="77" y="434"/>
                  </a:lnTo>
                  <a:lnTo>
                    <a:pt x="79" y="440"/>
                  </a:lnTo>
                  <a:lnTo>
                    <a:pt x="79" y="445"/>
                  </a:lnTo>
                  <a:lnTo>
                    <a:pt x="74" y="445"/>
                  </a:lnTo>
                  <a:lnTo>
                    <a:pt x="68" y="444"/>
                  </a:lnTo>
                  <a:lnTo>
                    <a:pt x="60" y="444"/>
                  </a:lnTo>
                  <a:lnTo>
                    <a:pt x="53" y="444"/>
                  </a:lnTo>
                  <a:lnTo>
                    <a:pt x="47" y="444"/>
                  </a:lnTo>
                  <a:lnTo>
                    <a:pt x="41" y="444"/>
                  </a:lnTo>
                  <a:lnTo>
                    <a:pt x="36" y="442"/>
                  </a:lnTo>
                  <a:lnTo>
                    <a:pt x="32" y="4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US">
                <a:solidFill>
                  <a:srgbClr val="000000"/>
                </a:solidFill>
              </a:endParaRPr>
            </a:p>
          </p:txBody>
        </p:sp>
        <p:sp>
          <p:nvSpPr>
            <p:cNvPr id="32802" name="Freeform 70"/>
            <p:cNvSpPr>
              <a:spLocks/>
            </p:cNvSpPr>
            <p:nvPr/>
          </p:nvSpPr>
          <p:spPr bwMode="auto">
            <a:xfrm>
              <a:off x="2879" y="3581"/>
              <a:ext cx="25" cy="57"/>
            </a:xfrm>
            <a:custGeom>
              <a:avLst/>
              <a:gdLst>
                <a:gd name="T0" fmla="*/ 2 w 25"/>
                <a:gd name="T1" fmla="*/ 57 h 57"/>
                <a:gd name="T2" fmla="*/ 0 w 25"/>
                <a:gd name="T3" fmla="*/ 48 h 57"/>
                <a:gd name="T4" fmla="*/ 0 w 25"/>
                <a:gd name="T5" fmla="*/ 37 h 57"/>
                <a:gd name="T6" fmla="*/ 0 w 25"/>
                <a:gd name="T7" fmla="*/ 27 h 57"/>
                <a:gd name="T8" fmla="*/ 2 w 25"/>
                <a:gd name="T9" fmla="*/ 21 h 57"/>
                <a:gd name="T10" fmla="*/ 4 w 25"/>
                <a:gd name="T11" fmla="*/ 18 h 57"/>
                <a:gd name="T12" fmla="*/ 9 w 25"/>
                <a:gd name="T13" fmla="*/ 10 h 57"/>
                <a:gd name="T14" fmla="*/ 14 w 25"/>
                <a:gd name="T15" fmla="*/ 4 h 57"/>
                <a:gd name="T16" fmla="*/ 17 w 25"/>
                <a:gd name="T17" fmla="*/ 0 h 57"/>
                <a:gd name="T18" fmla="*/ 20 w 25"/>
                <a:gd name="T19" fmla="*/ 9 h 57"/>
                <a:gd name="T20" fmla="*/ 22 w 25"/>
                <a:gd name="T21" fmla="*/ 20 h 57"/>
                <a:gd name="T22" fmla="*/ 24 w 25"/>
                <a:gd name="T23" fmla="*/ 31 h 57"/>
                <a:gd name="T24" fmla="*/ 25 w 25"/>
                <a:gd name="T25" fmla="*/ 40 h 57"/>
                <a:gd name="T26" fmla="*/ 21 w 25"/>
                <a:gd name="T27" fmla="*/ 45 h 57"/>
                <a:gd name="T28" fmla="*/ 14 w 25"/>
                <a:gd name="T29" fmla="*/ 49 h 57"/>
                <a:gd name="T30" fmla="*/ 6 w 25"/>
                <a:gd name="T31" fmla="*/ 54 h 57"/>
                <a:gd name="T32" fmla="*/ 2 w 25"/>
                <a:gd name="T33" fmla="*/ 57 h 5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
                <a:gd name="T52" fmla="*/ 0 h 57"/>
                <a:gd name="T53" fmla="*/ 25 w 25"/>
                <a:gd name="T54" fmla="*/ 57 h 5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 h="57">
                  <a:moveTo>
                    <a:pt x="2" y="57"/>
                  </a:moveTo>
                  <a:lnTo>
                    <a:pt x="0" y="48"/>
                  </a:lnTo>
                  <a:lnTo>
                    <a:pt x="0" y="37"/>
                  </a:lnTo>
                  <a:lnTo>
                    <a:pt x="0" y="27"/>
                  </a:lnTo>
                  <a:lnTo>
                    <a:pt x="2" y="21"/>
                  </a:lnTo>
                  <a:lnTo>
                    <a:pt x="4" y="18"/>
                  </a:lnTo>
                  <a:lnTo>
                    <a:pt x="9" y="10"/>
                  </a:lnTo>
                  <a:lnTo>
                    <a:pt x="14" y="4"/>
                  </a:lnTo>
                  <a:lnTo>
                    <a:pt x="17" y="0"/>
                  </a:lnTo>
                  <a:lnTo>
                    <a:pt x="20" y="9"/>
                  </a:lnTo>
                  <a:lnTo>
                    <a:pt x="22" y="20"/>
                  </a:lnTo>
                  <a:lnTo>
                    <a:pt x="24" y="31"/>
                  </a:lnTo>
                  <a:lnTo>
                    <a:pt x="25" y="40"/>
                  </a:lnTo>
                  <a:lnTo>
                    <a:pt x="21" y="45"/>
                  </a:lnTo>
                  <a:lnTo>
                    <a:pt x="14" y="49"/>
                  </a:lnTo>
                  <a:lnTo>
                    <a:pt x="6" y="54"/>
                  </a:lnTo>
                  <a:lnTo>
                    <a:pt x="2" y="57"/>
                  </a:lnTo>
                  <a:close/>
                </a:path>
              </a:pathLst>
            </a:custGeom>
            <a:solidFill>
              <a:srgbClr val="FFF2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US">
                <a:solidFill>
                  <a:srgbClr val="000000"/>
                </a:solidFill>
              </a:endParaRPr>
            </a:p>
          </p:txBody>
        </p:sp>
        <p:sp>
          <p:nvSpPr>
            <p:cNvPr id="32803" name="Freeform 71"/>
            <p:cNvSpPr>
              <a:spLocks/>
            </p:cNvSpPr>
            <p:nvPr/>
          </p:nvSpPr>
          <p:spPr bwMode="auto">
            <a:xfrm>
              <a:off x="2915" y="3426"/>
              <a:ext cx="360" cy="424"/>
            </a:xfrm>
            <a:custGeom>
              <a:avLst/>
              <a:gdLst>
                <a:gd name="T0" fmla="*/ 34 w 360"/>
                <a:gd name="T1" fmla="*/ 138 h 424"/>
                <a:gd name="T2" fmla="*/ 61 w 360"/>
                <a:gd name="T3" fmla="*/ 119 h 424"/>
                <a:gd name="T4" fmla="*/ 87 w 360"/>
                <a:gd name="T5" fmla="*/ 117 h 424"/>
                <a:gd name="T6" fmla="*/ 117 w 360"/>
                <a:gd name="T7" fmla="*/ 113 h 424"/>
                <a:gd name="T8" fmla="*/ 149 w 360"/>
                <a:gd name="T9" fmla="*/ 116 h 424"/>
                <a:gd name="T10" fmla="*/ 181 w 360"/>
                <a:gd name="T11" fmla="*/ 103 h 424"/>
                <a:gd name="T12" fmla="*/ 207 w 360"/>
                <a:gd name="T13" fmla="*/ 106 h 424"/>
                <a:gd name="T14" fmla="*/ 227 w 360"/>
                <a:gd name="T15" fmla="*/ 65 h 424"/>
                <a:gd name="T16" fmla="*/ 253 w 360"/>
                <a:gd name="T17" fmla="*/ 70 h 424"/>
                <a:gd name="T18" fmla="*/ 284 w 360"/>
                <a:gd name="T19" fmla="*/ 55 h 424"/>
                <a:gd name="T20" fmla="*/ 252 w 360"/>
                <a:gd name="T21" fmla="*/ 53 h 424"/>
                <a:gd name="T22" fmla="*/ 245 w 360"/>
                <a:gd name="T23" fmla="*/ 37 h 424"/>
                <a:gd name="T24" fmla="*/ 282 w 360"/>
                <a:gd name="T25" fmla="*/ 32 h 424"/>
                <a:gd name="T26" fmla="*/ 267 w 360"/>
                <a:gd name="T27" fmla="*/ 22 h 424"/>
                <a:gd name="T28" fmla="*/ 229 w 360"/>
                <a:gd name="T29" fmla="*/ 33 h 424"/>
                <a:gd name="T30" fmla="*/ 202 w 360"/>
                <a:gd name="T31" fmla="*/ 15 h 424"/>
                <a:gd name="T32" fmla="*/ 230 w 360"/>
                <a:gd name="T33" fmla="*/ 11 h 424"/>
                <a:gd name="T34" fmla="*/ 258 w 360"/>
                <a:gd name="T35" fmla="*/ 8 h 424"/>
                <a:gd name="T36" fmla="*/ 287 w 360"/>
                <a:gd name="T37" fmla="*/ 0 h 424"/>
                <a:gd name="T38" fmla="*/ 336 w 360"/>
                <a:gd name="T39" fmla="*/ 16 h 424"/>
                <a:gd name="T40" fmla="*/ 351 w 360"/>
                <a:gd name="T41" fmla="*/ 27 h 424"/>
                <a:gd name="T42" fmla="*/ 358 w 360"/>
                <a:gd name="T43" fmla="*/ 40 h 424"/>
                <a:gd name="T44" fmla="*/ 339 w 360"/>
                <a:gd name="T45" fmla="*/ 59 h 424"/>
                <a:gd name="T46" fmla="*/ 312 w 360"/>
                <a:gd name="T47" fmla="*/ 77 h 424"/>
                <a:gd name="T48" fmla="*/ 290 w 360"/>
                <a:gd name="T49" fmla="*/ 109 h 424"/>
                <a:gd name="T50" fmla="*/ 295 w 360"/>
                <a:gd name="T51" fmla="*/ 142 h 424"/>
                <a:gd name="T52" fmla="*/ 285 w 360"/>
                <a:gd name="T53" fmla="*/ 163 h 424"/>
                <a:gd name="T54" fmla="*/ 294 w 360"/>
                <a:gd name="T55" fmla="*/ 189 h 424"/>
                <a:gd name="T56" fmla="*/ 280 w 360"/>
                <a:gd name="T57" fmla="*/ 234 h 424"/>
                <a:gd name="T58" fmla="*/ 263 w 360"/>
                <a:gd name="T59" fmla="*/ 239 h 424"/>
                <a:gd name="T60" fmla="*/ 252 w 360"/>
                <a:gd name="T61" fmla="*/ 241 h 424"/>
                <a:gd name="T62" fmla="*/ 242 w 360"/>
                <a:gd name="T63" fmla="*/ 307 h 424"/>
                <a:gd name="T64" fmla="*/ 255 w 360"/>
                <a:gd name="T65" fmla="*/ 342 h 424"/>
                <a:gd name="T66" fmla="*/ 260 w 360"/>
                <a:gd name="T67" fmla="*/ 405 h 424"/>
                <a:gd name="T68" fmla="*/ 239 w 360"/>
                <a:gd name="T69" fmla="*/ 400 h 424"/>
                <a:gd name="T70" fmla="*/ 231 w 360"/>
                <a:gd name="T71" fmla="*/ 315 h 424"/>
                <a:gd name="T72" fmla="*/ 217 w 360"/>
                <a:gd name="T73" fmla="*/ 235 h 424"/>
                <a:gd name="T74" fmla="*/ 202 w 360"/>
                <a:gd name="T75" fmla="*/ 225 h 424"/>
                <a:gd name="T76" fmla="*/ 185 w 360"/>
                <a:gd name="T77" fmla="*/ 261 h 424"/>
                <a:gd name="T78" fmla="*/ 162 w 360"/>
                <a:gd name="T79" fmla="*/ 262 h 424"/>
                <a:gd name="T80" fmla="*/ 138 w 360"/>
                <a:gd name="T81" fmla="*/ 267 h 424"/>
                <a:gd name="T82" fmla="*/ 111 w 360"/>
                <a:gd name="T83" fmla="*/ 261 h 424"/>
                <a:gd name="T84" fmla="*/ 105 w 360"/>
                <a:gd name="T85" fmla="*/ 220 h 424"/>
                <a:gd name="T86" fmla="*/ 99 w 360"/>
                <a:gd name="T87" fmla="*/ 206 h 424"/>
                <a:gd name="T88" fmla="*/ 78 w 360"/>
                <a:gd name="T89" fmla="*/ 244 h 424"/>
                <a:gd name="T90" fmla="*/ 83 w 360"/>
                <a:gd name="T91" fmla="*/ 296 h 424"/>
                <a:gd name="T92" fmla="*/ 66 w 360"/>
                <a:gd name="T93" fmla="*/ 356 h 424"/>
                <a:gd name="T94" fmla="*/ 94 w 360"/>
                <a:gd name="T95" fmla="*/ 414 h 424"/>
                <a:gd name="T96" fmla="*/ 83 w 360"/>
                <a:gd name="T97" fmla="*/ 413 h 424"/>
                <a:gd name="T98" fmla="*/ 53 w 360"/>
                <a:gd name="T99" fmla="*/ 385 h 424"/>
                <a:gd name="T100" fmla="*/ 27 w 360"/>
                <a:gd name="T101" fmla="*/ 345 h 424"/>
                <a:gd name="T102" fmla="*/ 35 w 360"/>
                <a:gd name="T103" fmla="*/ 278 h 424"/>
                <a:gd name="T104" fmla="*/ 29 w 360"/>
                <a:gd name="T105" fmla="*/ 255 h 424"/>
                <a:gd name="T106" fmla="*/ 15 w 360"/>
                <a:gd name="T107" fmla="*/ 231 h 424"/>
                <a:gd name="T108" fmla="*/ 18 w 360"/>
                <a:gd name="T109" fmla="*/ 189 h 42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60"/>
                <a:gd name="T166" fmla="*/ 0 h 424"/>
                <a:gd name="T167" fmla="*/ 360 w 360"/>
                <a:gd name="T168" fmla="*/ 424 h 42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60" h="424">
                  <a:moveTo>
                    <a:pt x="0" y="136"/>
                  </a:moveTo>
                  <a:lnTo>
                    <a:pt x="7" y="133"/>
                  </a:lnTo>
                  <a:lnTo>
                    <a:pt x="16" y="133"/>
                  </a:lnTo>
                  <a:lnTo>
                    <a:pt x="26" y="135"/>
                  </a:lnTo>
                  <a:lnTo>
                    <a:pt x="34" y="138"/>
                  </a:lnTo>
                  <a:lnTo>
                    <a:pt x="40" y="135"/>
                  </a:lnTo>
                  <a:lnTo>
                    <a:pt x="45" y="131"/>
                  </a:lnTo>
                  <a:lnTo>
                    <a:pt x="51" y="127"/>
                  </a:lnTo>
                  <a:lnTo>
                    <a:pt x="56" y="122"/>
                  </a:lnTo>
                  <a:lnTo>
                    <a:pt x="61" y="119"/>
                  </a:lnTo>
                  <a:lnTo>
                    <a:pt x="66" y="116"/>
                  </a:lnTo>
                  <a:lnTo>
                    <a:pt x="70" y="115"/>
                  </a:lnTo>
                  <a:lnTo>
                    <a:pt x="73" y="114"/>
                  </a:lnTo>
                  <a:lnTo>
                    <a:pt x="79" y="115"/>
                  </a:lnTo>
                  <a:lnTo>
                    <a:pt x="87" y="117"/>
                  </a:lnTo>
                  <a:lnTo>
                    <a:pt x="94" y="120"/>
                  </a:lnTo>
                  <a:lnTo>
                    <a:pt x="100" y="121"/>
                  </a:lnTo>
                  <a:lnTo>
                    <a:pt x="106" y="120"/>
                  </a:lnTo>
                  <a:lnTo>
                    <a:pt x="113" y="116"/>
                  </a:lnTo>
                  <a:lnTo>
                    <a:pt x="117" y="113"/>
                  </a:lnTo>
                  <a:lnTo>
                    <a:pt x="121" y="111"/>
                  </a:lnTo>
                  <a:lnTo>
                    <a:pt x="127" y="113"/>
                  </a:lnTo>
                  <a:lnTo>
                    <a:pt x="135" y="114"/>
                  </a:lnTo>
                  <a:lnTo>
                    <a:pt x="143" y="116"/>
                  </a:lnTo>
                  <a:lnTo>
                    <a:pt x="149" y="116"/>
                  </a:lnTo>
                  <a:lnTo>
                    <a:pt x="155" y="114"/>
                  </a:lnTo>
                  <a:lnTo>
                    <a:pt x="164" y="109"/>
                  </a:lnTo>
                  <a:lnTo>
                    <a:pt x="171" y="105"/>
                  </a:lnTo>
                  <a:lnTo>
                    <a:pt x="178" y="103"/>
                  </a:lnTo>
                  <a:lnTo>
                    <a:pt x="181" y="103"/>
                  </a:lnTo>
                  <a:lnTo>
                    <a:pt x="186" y="103"/>
                  </a:lnTo>
                  <a:lnTo>
                    <a:pt x="191" y="103"/>
                  </a:lnTo>
                  <a:lnTo>
                    <a:pt x="197" y="104"/>
                  </a:lnTo>
                  <a:lnTo>
                    <a:pt x="202" y="105"/>
                  </a:lnTo>
                  <a:lnTo>
                    <a:pt x="207" y="106"/>
                  </a:lnTo>
                  <a:lnTo>
                    <a:pt x="212" y="109"/>
                  </a:lnTo>
                  <a:lnTo>
                    <a:pt x="215" y="110"/>
                  </a:lnTo>
                  <a:lnTo>
                    <a:pt x="220" y="97"/>
                  </a:lnTo>
                  <a:lnTo>
                    <a:pt x="224" y="79"/>
                  </a:lnTo>
                  <a:lnTo>
                    <a:pt x="227" y="65"/>
                  </a:lnTo>
                  <a:lnTo>
                    <a:pt x="227" y="55"/>
                  </a:lnTo>
                  <a:lnTo>
                    <a:pt x="238" y="64"/>
                  </a:lnTo>
                  <a:lnTo>
                    <a:pt x="245" y="67"/>
                  </a:lnTo>
                  <a:lnTo>
                    <a:pt x="250" y="70"/>
                  </a:lnTo>
                  <a:lnTo>
                    <a:pt x="253" y="70"/>
                  </a:lnTo>
                  <a:lnTo>
                    <a:pt x="260" y="70"/>
                  </a:lnTo>
                  <a:lnTo>
                    <a:pt x="268" y="68"/>
                  </a:lnTo>
                  <a:lnTo>
                    <a:pt x="276" y="68"/>
                  </a:lnTo>
                  <a:lnTo>
                    <a:pt x="279" y="68"/>
                  </a:lnTo>
                  <a:lnTo>
                    <a:pt x="284" y="55"/>
                  </a:lnTo>
                  <a:lnTo>
                    <a:pt x="279" y="55"/>
                  </a:lnTo>
                  <a:lnTo>
                    <a:pt x="273" y="55"/>
                  </a:lnTo>
                  <a:lnTo>
                    <a:pt x="266" y="55"/>
                  </a:lnTo>
                  <a:lnTo>
                    <a:pt x="258" y="54"/>
                  </a:lnTo>
                  <a:lnTo>
                    <a:pt x="252" y="53"/>
                  </a:lnTo>
                  <a:lnTo>
                    <a:pt x="246" y="50"/>
                  </a:lnTo>
                  <a:lnTo>
                    <a:pt x="242" y="48"/>
                  </a:lnTo>
                  <a:lnTo>
                    <a:pt x="240" y="44"/>
                  </a:lnTo>
                  <a:lnTo>
                    <a:pt x="241" y="40"/>
                  </a:lnTo>
                  <a:lnTo>
                    <a:pt x="245" y="37"/>
                  </a:lnTo>
                  <a:lnTo>
                    <a:pt x="250" y="34"/>
                  </a:lnTo>
                  <a:lnTo>
                    <a:pt x="257" y="32"/>
                  </a:lnTo>
                  <a:lnTo>
                    <a:pt x="264" y="30"/>
                  </a:lnTo>
                  <a:lnTo>
                    <a:pt x="273" y="30"/>
                  </a:lnTo>
                  <a:lnTo>
                    <a:pt x="282" y="32"/>
                  </a:lnTo>
                  <a:lnTo>
                    <a:pt x="290" y="33"/>
                  </a:lnTo>
                  <a:lnTo>
                    <a:pt x="291" y="22"/>
                  </a:lnTo>
                  <a:lnTo>
                    <a:pt x="284" y="22"/>
                  </a:lnTo>
                  <a:lnTo>
                    <a:pt x="276" y="22"/>
                  </a:lnTo>
                  <a:lnTo>
                    <a:pt x="267" y="22"/>
                  </a:lnTo>
                  <a:lnTo>
                    <a:pt x="257" y="22"/>
                  </a:lnTo>
                  <a:lnTo>
                    <a:pt x="249" y="23"/>
                  </a:lnTo>
                  <a:lnTo>
                    <a:pt x="240" y="26"/>
                  </a:lnTo>
                  <a:lnTo>
                    <a:pt x="234" y="28"/>
                  </a:lnTo>
                  <a:lnTo>
                    <a:pt x="229" y="33"/>
                  </a:lnTo>
                  <a:lnTo>
                    <a:pt x="222" y="29"/>
                  </a:lnTo>
                  <a:lnTo>
                    <a:pt x="213" y="26"/>
                  </a:lnTo>
                  <a:lnTo>
                    <a:pt x="203" y="21"/>
                  </a:lnTo>
                  <a:lnTo>
                    <a:pt x="198" y="16"/>
                  </a:lnTo>
                  <a:lnTo>
                    <a:pt x="202" y="15"/>
                  </a:lnTo>
                  <a:lnTo>
                    <a:pt x="208" y="12"/>
                  </a:lnTo>
                  <a:lnTo>
                    <a:pt x="213" y="11"/>
                  </a:lnTo>
                  <a:lnTo>
                    <a:pt x="219" y="11"/>
                  </a:lnTo>
                  <a:lnTo>
                    <a:pt x="225" y="11"/>
                  </a:lnTo>
                  <a:lnTo>
                    <a:pt x="230" y="11"/>
                  </a:lnTo>
                  <a:lnTo>
                    <a:pt x="235" y="13"/>
                  </a:lnTo>
                  <a:lnTo>
                    <a:pt x="239" y="16"/>
                  </a:lnTo>
                  <a:lnTo>
                    <a:pt x="245" y="15"/>
                  </a:lnTo>
                  <a:lnTo>
                    <a:pt x="251" y="12"/>
                  </a:lnTo>
                  <a:lnTo>
                    <a:pt x="258" y="8"/>
                  </a:lnTo>
                  <a:lnTo>
                    <a:pt x="266" y="6"/>
                  </a:lnTo>
                  <a:lnTo>
                    <a:pt x="273" y="4"/>
                  </a:lnTo>
                  <a:lnTo>
                    <a:pt x="278" y="1"/>
                  </a:lnTo>
                  <a:lnTo>
                    <a:pt x="283" y="0"/>
                  </a:lnTo>
                  <a:lnTo>
                    <a:pt x="287" y="0"/>
                  </a:lnTo>
                  <a:lnTo>
                    <a:pt x="291" y="1"/>
                  </a:lnTo>
                  <a:lnTo>
                    <a:pt x="300" y="4"/>
                  </a:lnTo>
                  <a:lnTo>
                    <a:pt x="311" y="7"/>
                  </a:lnTo>
                  <a:lnTo>
                    <a:pt x="323" y="11"/>
                  </a:lnTo>
                  <a:lnTo>
                    <a:pt x="336" y="16"/>
                  </a:lnTo>
                  <a:lnTo>
                    <a:pt x="345" y="19"/>
                  </a:lnTo>
                  <a:lnTo>
                    <a:pt x="353" y="22"/>
                  </a:lnTo>
                  <a:lnTo>
                    <a:pt x="356" y="24"/>
                  </a:lnTo>
                  <a:lnTo>
                    <a:pt x="355" y="27"/>
                  </a:lnTo>
                  <a:lnTo>
                    <a:pt x="351" y="27"/>
                  </a:lnTo>
                  <a:lnTo>
                    <a:pt x="347" y="28"/>
                  </a:lnTo>
                  <a:lnTo>
                    <a:pt x="344" y="29"/>
                  </a:lnTo>
                  <a:lnTo>
                    <a:pt x="347" y="33"/>
                  </a:lnTo>
                  <a:lnTo>
                    <a:pt x="353" y="37"/>
                  </a:lnTo>
                  <a:lnTo>
                    <a:pt x="358" y="40"/>
                  </a:lnTo>
                  <a:lnTo>
                    <a:pt x="360" y="45"/>
                  </a:lnTo>
                  <a:lnTo>
                    <a:pt x="358" y="50"/>
                  </a:lnTo>
                  <a:lnTo>
                    <a:pt x="354" y="54"/>
                  </a:lnTo>
                  <a:lnTo>
                    <a:pt x="347" y="56"/>
                  </a:lnTo>
                  <a:lnTo>
                    <a:pt x="339" y="59"/>
                  </a:lnTo>
                  <a:lnTo>
                    <a:pt x="334" y="60"/>
                  </a:lnTo>
                  <a:lnTo>
                    <a:pt x="329" y="64"/>
                  </a:lnTo>
                  <a:lnTo>
                    <a:pt x="323" y="67"/>
                  </a:lnTo>
                  <a:lnTo>
                    <a:pt x="318" y="71"/>
                  </a:lnTo>
                  <a:lnTo>
                    <a:pt x="312" y="77"/>
                  </a:lnTo>
                  <a:lnTo>
                    <a:pt x="307" y="82"/>
                  </a:lnTo>
                  <a:lnTo>
                    <a:pt x="302" y="87"/>
                  </a:lnTo>
                  <a:lnTo>
                    <a:pt x="300" y="92"/>
                  </a:lnTo>
                  <a:lnTo>
                    <a:pt x="295" y="100"/>
                  </a:lnTo>
                  <a:lnTo>
                    <a:pt x="290" y="109"/>
                  </a:lnTo>
                  <a:lnTo>
                    <a:pt x="288" y="116"/>
                  </a:lnTo>
                  <a:lnTo>
                    <a:pt x="287" y="122"/>
                  </a:lnTo>
                  <a:lnTo>
                    <a:pt x="289" y="128"/>
                  </a:lnTo>
                  <a:lnTo>
                    <a:pt x="291" y="135"/>
                  </a:lnTo>
                  <a:lnTo>
                    <a:pt x="295" y="142"/>
                  </a:lnTo>
                  <a:lnTo>
                    <a:pt x="296" y="147"/>
                  </a:lnTo>
                  <a:lnTo>
                    <a:pt x="295" y="152"/>
                  </a:lnTo>
                  <a:lnTo>
                    <a:pt x="291" y="157"/>
                  </a:lnTo>
                  <a:lnTo>
                    <a:pt x="287" y="160"/>
                  </a:lnTo>
                  <a:lnTo>
                    <a:pt x="285" y="163"/>
                  </a:lnTo>
                  <a:lnTo>
                    <a:pt x="287" y="166"/>
                  </a:lnTo>
                  <a:lnTo>
                    <a:pt x="290" y="171"/>
                  </a:lnTo>
                  <a:lnTo>
                    <a:pt x="293" y="176"/>
                  </a:lnTo>
                  <a:lnTo>
                    <a:pt x="294" y="181"/>
                  </a:lnTo>
                  <a:lnTo>
                    <a:pt x="294" y="189"/>
                  </a:lnTo>
                  <a:lnTo>
                    <a:pt x="294" y="197"/>
                  </a:lnTo>
                  <a:lnTo>
                    <a:pt x="290" y="208"/>
                  </a:lnTo>
                  <a:lnTo>
                    <a:pt x="280" y="218"/>
                  </a:lnTo>
                  <a:lnTo>
                    <a:pt x="280" y="225"/>
                  </a:lnTo>
                  <a:lnTo>
                    <a:pt x="280" y="234"/>
                  </a:lnTo>
                  <a:lnTo>
                    <a:pt x="279" y="240"/>
                  </a:lnTo>
                  <a:lnTo>
                    <a:pt x="279" y="242"/>
                  </a:lnTo>
                  <a:lnTo>
                    <a:pt x="263" y="251"/>
                  </a:lnTo>
                  <a:lnTo>
                    <a:pt x="263" y="244"/>
                  </a:lnTo>
                  <a:lnTo>
                    <a:pt x="263" y="239"/>
                  </a:lnTo>
                  <a:lnTo>
                    <a:pt x="262" y="235"/>
                  </a:lnTo>
                  <a:lnTo>
                    <a:pt x="262" y="234"/>
                  </a:lnTo>
                  <a:lnTo>
                    <a:pt x="261" y="235"/>
                  </a:lnTo>
                  <a:lnTo>
                    <a:pt x="257" y="238"/>
                  </a:lnTo>
                  <a:lnTo>
                    <a:pt x="252" y="241"/>
                  </a:lnTo>
                  <a:lnTo>
                    <a:pt x="250" y="245"/>
                  </a:lnTo>
                  <a:lnTo>
                    <a:pt x="247" y="257"/>
                  </a:lnTo>
                  <a:lnTo>
                    <a:pt x="244" y="278"/>
                  </a:lnTo>
                  <a:lnTo>
                    <a:pt x="241" y="298"/>
                  </a:lnTo>
                  <a:lnTo>
                    <a:pt x="242" y="307"/>
                  </a:lnTo>
                  <a:lnTo>
                    <a:pt x="246" y="310"/>
                  </a:lnTo>
                  <a:lnTo>
                    <a:pt x="252" y="315"/>
                  </a:lnTo>
                  <a:lnTo>
                    <a:pt x="256" y="321"/>
                  </a:lnTo>
                  <a:lnTo>
                    <a:pt x="257" y="327"/>
                  </a:lnTo>
                  <a:lnTo>
                    <a:pt x="255" y="342"/>
                  </a:lnTo>
                  <a:lnTo>
                    <a:pt x="252" y="366"/>
                  </a:lnTo>
                  <a:lnTo>
                    <a:pt x="251" y="389"/>
                  </a:lnTo>
                  <a:lnTo>
                    <a:pt x="253" y="399"/>
                  </a:lnTo>
                  <a:lnTo>
                    <a:pt x="258" y="402"/>
                  </a:lnTo>
                  <a:lnTo>
                    <a:pt x="260" y="405"/>
                  </a:lnTo>
                  <a:lnTo>
                    <a:pt x="260" y="410"/>
                  </a:lnTo>
                  <a:lnTo>
                    <a:pt x="255" y="411"/>
                  </a:lnTo>
                  <a:lnTo>
                    <a:pt x="249" y="410"/>
                  </a:lnTo>
                  <a:lnTo>
                    <a:pt x="242" y="407"/>
                  </a:lnTo>
                  <a:lnTo>
                    <a:pt x="239" y="400"/>
                  </a:lnTo>
                  <a:lnTo>
                    <a:pt x="236" y="394"/>
                  </a:lnTo>
                  <a:lnTo>
                    <a:pt x="236" y="380"/>
                  </a:lnTo>
                  <a:lnTo>
                    <a:pt x="235" y="356"/>
                  </a:lnTo>
                  <a:lnTo>
                    <a:pt x="233" y="332"/>
                  </a:lnTo>
                  <a:lnTo>
                    <a:pt x="231" y="315"/>
                  </a:lnTo>
                  <a:lnTo>
                    <a:pt x="228" y="299"/>
                  </a:lnTo>
                  <a:lnTo>
                    <a:pt x="222" y="274"/>
                  </a:lnTo>
                  <a:lnTo>
                    <a:pt x="215" y="251"/>
                  </a:lnTo>
                  <a:lnTo>
                    <a:pt x="209" y="236"/>
                  </a:lnTo>
                  <a:lnTo>
                    <a:pt x="217" y="235"/>
                  </a:lnTo>
                  <a:lnTo>
                    <a:pt x="212" y="231"/>
                  </a:lnTo>
                  <a:lnTo>
                    <a:pt x="208" y="226"/>
                  </a:lnTo>
                  <a:lnTo>
                    <a:pt x="204" y="222"/>
                  </a:lnTo>
                  <a:lnTo>
                    <a:pt x="204" y="215"/>
                  </a:lnTo>
                  <a:lnTo>
                    <a:pt x="202" y="225"/>
                  </a:lnTo>
                  <a:lnTo>
                    <a:pt x="201" y="239"/>
                  </a:lnTo>
                  <a:lnTo>
                    <a:pt x="198" y="251"/>
                  </a:lnTo>
                  <a:lnTo>
                    <a:pt x="196" y="257"/>
                  </a:lnTo>
                  <a:lnTo>
                    <a:pt x="191" y="260"/>
                  </a:lnTo>
                  <a:lnTo>
                    <a:pt x="185" y="261"/>
                  </a:lnTo>
                  <a:lnTo>
                    <a:pt x="180" y="262"/>
                  </a:lnTo>
                  <a:lnTo>
                    <a:pt x="174" y="262"/>
                  </a:lnTo>
                  <a:lnTo>
                    <a:pt x="169" y="262"/>
                  </a:lnTo>
                  <a:lnTo>
                    <a:pt x="165" y="262"/>
                  </a:lnTo>
                  <a:lnTo>
                    <a:pt x="162" y="262"/>
                  </a:lnTo>
                  <a:lnTo>
                    <a:pt x="159" y="262"/>
                  </a:lnTo>
                  <a:lnTo>
                    <a:pt x="155" y="263"/>
                  </a:lnTo>
                  <a:lnTo>
                    <a:pt x="151" y="264"/>
                  </a:lnTo>
                  <a:lnTo>
                    <a:pt x="144" y="266"/>
                  </a:lnTo>
                  <a:lnTo>
                    <a:pt x="138" y="267"/>
                  </a:lnTo>
                  <a:lnTo>
                    <a:pt x="131" y="268"/>
                  </a:lnTo>
                  <a:lnTo>
                    <a:pt x="125" y="269"/>
                  </a:lnTo>
                  <a:lnTo>
                    <a:pt x="120" y="268"/>
                  </a:lnTo>
                  <a:lnTo>
                    <a:pt x="116" y="267"/>
                  </a:lnTo>
                  <a:lnTo>
                    <a:pt x="111" y="261"/>
                  </a:lnTo>
                  <a:lnTo>
                    <a:pt x="106" y="251"/>
                  </a:lnTo>
                  <a:lnTo>
                    <a:pt x="102" y="241"/>
                  </a:lnTo>
                  <a:lnTo>
                    <a:pt x="100" y="235"/>
                  </a:lnTo>
                  <a:lnTo>
                    <a:pt x="102" y="229"/>
                  </a:lnTo>
                  <a:lnTo>
                    <a:pt x="105" y="220"/>
                  </a:lnTo>
                  <a:lnTo>
                    <a:pt x="110" y="213"/>
                  </a:lnTo>
                  <a:lnTo>
                    <a:pt x="114" y="208"/>
                  </a:lnTo>
                  <a:lnTo>
                    <a:pt x="109" y="207"/>
                  </a:lnTo>
                  <a:lnTo>
                    <a:pt x="104" y="207"/>
                  </a:lnTo>
                  <a:lnTo>
                    <a:pt x="99" y="206"/>
                  </a:lnTo>
                  <a:lnTo>
                    <a:pt x="95" y="206"/>
                  </a:lnTo>
                  <a:lnTo>
                    <a:pt x="88" y="219"/>
                  </a:lnTo>
                  <a:lnTo>
                    <a:pt x="82" y="230"/>
                  </a:lnTo>
                  <a:lnTo>
                    <a:pt x="78" y="239"/>
                  </a:lnTo>
                  <a:lnTo>
                    <a:pt x="78" y="244"/>
                  </a:lnTo>
                  <a:lnTo>
                    <a:pt x="82" y="249"/>
                  </a:lnTo>
                  <a:lnTo>
                    <a:pt x="86" y="256"/>
                  </a:lnTo>
                  <a:lnTo>
                    <a:pt x="88" y="266"/>
                  </a:lnTo>
                  <a:lnTo>
                    <a:pt x="89" y="277"/>
                  </a:lnTo>
                  <a:lnTo>
                    <a:pt x="83" y="296"/>
                  </a:lnTo>
                  <a:lnTo>
                    <a:pt x="73" y="317"/>
                  </a:lnTo>
                  <a:lnTo>
                    <a:pt x="64" y="336"/>
                  </a:lnTo>
                  <a:lnTo>
                    <a:pt x="61" y="344"/>
                  </a:lnTo>
                  <a:lnTo>
                    <a:pt x="64" y="349"/>
                  </a:lnTo>
                  <a:lnTo>
                    <a:pt x="66" y="356"/>
                  </a:lnTo>
                  <a:lnTo>
                    <a:pt x="71" y="366"/>
                  </a:lnTo>
                  <a:lnTo>
                    <a:pt x="76" y="378"/>
                  </a:lnTo>
                  <a:lnTo>
                    <a:pt x="82" y="391"/>
                  </a:lnTo>
                  <a:lnTo>
                    <a:pt x="88" y="403"/>
                  </a:lnTo>
                  <a:lnTo>
                    <a:pt x="94" y="414"/>
                  </a:lnTo>
                  <a:lnTo>
                    <a:pt x="100" y="422"/>
                  </a:lnTo>
                  <a:lnTo>
                    <a:pt x="91" y="424"/>
                  </a:lnTo>
                  <a:lnTo>
                    <a:pt x="87" y="419"/>
                  </a:lnTo>
                  <a:lnTo>
                    <a:pt x="84" y="415"/>
                  </a:lnTo>
                  <a:lnTo>
                    <a:pt x="83" y="413"/>
                  </a:lnTo>
                  <a:lnTo>
                    <a:pt x="82" y="411"/>
                  </a:lnTo>
                  <a:lnTo>
                    <a:pt x="64" y="410"/>
                  </a:lnTo>
                  <a:lnTo>
                    <a:pt x="61" y="403"/>
                  </a:lnTo>
                  <a:lnTo>
                    <a:pt x="57" y="394"/>
                  </a:lnTo>
                  <a:lnTo>
                    <a:pt x="53" y="385"/>
                  </a:lnTo>
                  <a:lnTo>
                    <a:pt x="46" y="375"/>
                  </a:lnTo>
                  <a:lnTo>
                    <a:pt x="42" y="365"/>
                  </a:lnTo>
                  <a:lnTo>
                    <a:pt x="35" y="356"/>
                  </a:lnTo>
                  <a:lnTo>
                    <a:pt x="30" y="349"/>
                  </a:lnTo>
                  <a:lnTo>
                    <a:pt x="27" y="345"/>
                  </a:lnTo>
                  <a:lnTo>
                    <a:pt x="32" y="328"/>
                  </a:lnTo>
                  <a:lnTo>
                    <a:pt x="37" y="309"/>
                  </a:lnTo>
                  <a:lnTo>
                    <a:pt x="42" y="291"/>
                  </a:lnTo>
                  <a:lnTo>
                    <a:pt x="46" y="280"/>
                  </a:lnTo>
                  <a:lnTo>
                    <a:pt x="35" y="278"/>
                  </a:lnTo>
                  <a:lnTo>
                    <a:pt x="30" y="275"/>
                  </a:lnTo>
                  <a:lnTo>
                    <a:pt x="28" y="272"/>
                  </a:lnTo>
                  <a:lnTo>
                    <a:pt x="28" y="267"/>
                  </a:lnTo>
                  <a:lnTo>
                    <a:pt x="28" y="261"/>
                  </a:lnTo>
                  <a:lnTo>
                    <a:pt x="29" y="255"/>
                  </a:lnTo>
                  <a:lnTo>
                    <a:pt x="29" y="250"/>
                  </a:lnTo>
                  <a:lnTo>
                    <a:pt x="29" y="245"/>
                  </a:lnTo>
                  <a:lnTo>
                    <a:pt x="23" y="245"/>
                  </a:lnTo>
                  <a:lnTo>
                    <a:pt x="17" y="240"/>
                  </a:lnTo>
                  <a:lnTo>
                    <a:pt x="15" y="231"/>
                  </a:lnTo>
                  <a:lnTo>
                    <a:pt x="16" y="222"/>
                  </a:lnTo>
                  <a:lnTo>
                    <a:pt x="11" y="214"/>
                  </a:lnTo>
                  <a:lnTo>
                    <a:pt x="8" y="206"/>
                  </a:lnTo>
                  <a:lnTo>
                    <a:pt x="10" y="198"/>
                  </a:lnTo>
                  <a:lnTo>
                    <a:pt x="18" y="189"/>
                  </a:lnTo>
                  <a:lnTo>
                    <a:pt x="13" y="176"/>
                  </a:lnTo>
                  <a:lnTo>
                    <a:pt x="7" y="160"/>
                  </a:lnTo>
                  <a:lnTo>
                    <a:pt x="1" y="146"/>
                  </a:lnTo>
                  <a:lnTo>
                    <a:pt x="0" y="136"/>
                  </a:lnTo>
                  <a:close/>
                </a:path>
              </a:pathLst>
            </a:custGeom>
            <a:solidFill>
              <a:srgbClr val="FFF2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US">
                <a:solidFill>
                  <a:srgbClr val="000000"/>
                </a:solidFill>
              </a:endParaRPr>
            </a:p>
          </p:txBody>
        </p:sp>
        <p:sp>
          <p:nvSpPr>
            <p:cNvPr id="32804" name="Freeform 72"/>
            <p:cNvSpPr>
              <a:spLocks/>
            </p:cNvSpPr>
            <p:nvPr/>
          </p:nvSpPr>
          <p:spPr bwMode="auto">
            <a:xfrm>
              <a:off x="2899" y="3819"/>
              <a:ext cx="15" cy="10"/>
            </a:xfrm>
            <a:custGeom>
              <a:avLst/>
              <a:gdLst>
                <a:gd name="T0" fmla="*/ 0 w 15"/>
                <a:gd name="T1" fmla="*/ 10 h 10"/>
                <a:gd name="T2" fmla="*/ 0 w 15"/>
                <a:gd name="T3" fmla="*/ 7 h 10"/>
                <a:gd name="T4" fmla="*/ 2 w 15"/>
                <a:gd name="T5" fmla="*/ 5 h 10"/>
                <a:gd name="T6" fmla="*/ 6 w 15"/>
                <a:gd name="T7" fmla="*/ 1 h 10"/>
                <a:gd name="T8" fmla="*/ 9 w 15"/>
                <a:gd name="T9" fmla="*/ 0 h 10"/>
                <a:gd name="T10" fmla="*/ 10 w 15"/>
                <a:gd name="T11" fmla="*/ 1 h 10"/>
                <a:gd name="T12" fmla="*/ 12 w 15"/>
                <a:gd name="T13" fmla="*/ 3 h 10"/>
                <a:gd name="T14" fmla="*/ 13 w 15"/>
                <a:gd name="T15" fmla="*/ 6 h 10"/>
                <a:gd name="T16" fmla="*/ 15 w 15"/>
                <a:gd name="T17" fmla="*/ 9 h 10"/>
                <a:gd name="T18" fmla="*/ 0 w 15"/>
                <a:gd name="T19" fmla="*/ 10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
                <a:gd name="T31" fmla="*/ 0 h 10"/>
                <a:gd name="T32" fmla="*/ 15 w 15"/>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 h="10">
                  <a:moveTo>
                    <a:pt x="0" y="10"/>
                  </a:moveTo>
                  <a:lnTo>
                    <a:pt x="0" y="7"/>
                  </a:lnTo>
                  <a:lnTo>
                    <a:pt x="2" y="5"/>
                  </a:lnTo>
                  <a:lnTo>
                    <a:pt x="6" y="1"/>
                  </a:lnTo>
                  <a:lnTo>
                    <a:pt x="9" y="0"/>
                  </a:lnTo>
                  <a:lnTo>
                    <a:pt x="10" y="1"/>
                  </a:lnTo>
                  <a:lnTo>
                    <a:pt x="12" y="3"/>
                  </a:lnTo>
                  <a:lnTo>
                    <a:pt x="13" y="6"/>
                  </a:lnTo>
                  <a:lnTo>
                    <a:pt x="15" y="9"/>
                  </a:lnTo>
                  <a:lnTo>
                    <a:pt x="0" y="10"/>
                  </a:lnTo>
                  <a:close/>
                </a:path>
              </a:pathLst>
            </a:custGeom>
            <a:solidFill>
              <a:srgbClr val="FFF2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US">
                <a:solidFill>
                  <a:srgbClr val="000000"/>
                </a:solidFill>
              </a:endParaRPr>
            </a:p>
          </p:txBody>
        </p:sp>
        <p:sp>
          <p:nvSpPr>
            <p:cNvPr id="32805" name="Freeform 73"/>
            <p:cNvSpPr>
              <a:spLocks/>
            </p:cNvSpPr>
            <p:nvPr/>
          </p:nvSpPr>
          <p:spPr bwMode="auto">
            <a:xfrm>
              <a:off x="2890" y="3787"/>
              <a:ext cx="15" cy="20"/>
            </a:xfrm>
            <a:custGeom>
              <a:avLst/>
              <a:gdLst>
                <a:gd name="T0" fmla="*/ 15 w 15"/>
                <a:gd name="T1" fmla="*/ 19 h 20"/>
                <a:gd name="T2" fmla="*/ 13 w 15"/>
                <a:gd name="T3" fmla="*/ 20 h 20"/>
                <a:gd name="T4" fmla="*/ 9 w 15"/>
                <a:gd name="T5" fmla="*/ 20 h 20"/>
                <a:gd name="T6" fmla="*/ 5 w 15"/>
                <a:gd name="T7" fmla="*/ 19 h 20"/>
                <a:gd name="T8" fmla="*/ 3 w 15"/>
                <a:gd name="T9" fmla="*/ 16 h 20"/>
                <a:gd name="T10" fmla="*/ 2 w 15"/>
                <a:gd name="T11" fmla="*/ 12 h 20"/>
                <a:gd name="T12" fmla="*/ 0 w 15"/>
                <a:gd name="T13" fmla="*/ 9 h 20"/>
                <a:gd name="T14" fmla="*/ 0 w 15"/>
                <a:gd name="T15" fmla="*/ 6 h 20"/>
                <a:gd name="T16" fmla="*/ 2 w 15"/>
                <a:gd name="T17" fmla="*/ 5 h 20"/>
                <a:gd name="T18" fmla="*/ 4 w 15"/>
                <a:gd name="T19" fmla="*/ 4 h 20"/>
                <a:gd name="T20" fmla="*/ 6 w 15"/>
                <a:gd name="T21" fmla="*/ 3 h 20"/>
                <a:gd name="T22" fmla="*/ 9 w 15"/>
                <a:gd name="T23" fmla="*/ 1 h 20"/>
                <a:gd name="T24" fmla="*/ 11 w 15"/>
                <a:gd name="T25" fmla="*/ 0 h 20"/>
                <a:gd name="T26" fmla="*/ 13 w 15"/>
                <a:gd name="T27" fmla="*/ 4 h 20"/>
                <a:gd name="T28" fmla="*/ 14 w 15"/>
                <a:gd name="T29" fmla="*/ 9 h 20"/>
                <a:gd name="T30" fmla="*/ 15 w 15"/>
                <a:gd name="T31" fmla="*/ 14 h 20"/>
                <a:gd name="T32" fmla="*/ 15 w 15"/>
                <a:gd name="T33" fmla="*/ 19 h 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5"/>
                <a:gd name="T52" fmla="*/ 0 h 20"/>
                <a:gd name="T53" fmla="*/ 15 w 15"/>
                <a:gd name="T54" fmla="*/ 20 h 2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5" h="20">
                  <a:moveTo>
                    <a:pt x="15" y="19"/>
                  </a:moveTo>
                  <a:lnTo>
                    <a:pt x="13" y="20"/>
                  </a:lnTo>
                  <a:lnTo>
                    <a:pt x="9" y="20"/>
                  </a:lnTo>
                  <a:lnTo>
                    <a:pt x="5" y="19"/>
                  </a:lnTo>
                  <a:lnTo>
                    <a:pt x="3" y="16"/>
                  </a:lnTo>
                  <a:lnTo>
                    <a:pt x="2" y="12"/>
                  </a:lnTo>
                  <a:lnTo>
                    <a:pt x="0" y="9"/>
                  </a:lnTo>
                  <a:lnTo>
                    <a:pt x="0" y="6"/>
                  </a:lnTo>
                  <a:lnTo>
                    <a:pt x="2" y="5"/>
                  </a:lnTo>
                  <a:lnTo>
                    <a:pt x="4" y="4"/>
                  </a:lnTo>
                  <a:lnTo>
                    <a:pt x="6" y="3"/>
                  </a:lnTo>
                  <a:lnTo>
                    <a:pt x="9" y="1"/>
                  </a:lnTo>
                  <a:lnTo>
                    <a:pt x="11" y="0"/>
                  </a:lnTo>
                  <a:lnTo>
                    <a:pt x="13" y="4"/>
                  </a:lnTo>
                  <a:lnTo>
                    <a:pt x="14" y="9"/>
                  </a:lnTo>
                  <a:lnTo>
                    <a:pt x="15" y="14"/>
                  </a:lnTo>
                  <a:lnTo>
                    <a:pt x="15" y="19"/>
                  </a:lnTo>
                  <a:close/>
                </a:path>
              </a:pathLst>
            </a:custGeom>
            <a:solidFill>
              <a:srgbClr val="FFF2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US">
                <a:solidFill>
                  <a:srgbClr val="000000"/>
                </a:solidFill>
              </a:endParaRPr>
            </a:p>
          </p:txBody>
        </p:sp>
        <p:sp>
          <p:nvSpPr>
            <p:cNvPr id="32806" name="Freeform 74"/>
            <p:cNvSpPr>
              <a:spLocks/>
            </p:cNvSpPr>
            <p:nvPr/>
          </p:nvSpPr>
          <p:spPr bwMode="auto">
            <a:xfrm>
              <a:off x="2874" y="3760"/>
              <a:ext cx="32" cy="19"/>
            </a:xfrm>
            <a:custGeom>
              <a:avLst/>
              <a:gdLst>
                <a:gd name="T0" fmla="*/ 0 w 32"/>
                <a:gd name="T1" fmla="*/ 14 h 19"/>
                <a:gd name="T2" fmla="*/ 5 w 32"/>
                <a:gd name="T3" fmla="*/ 10 h 19"/>
                <a:gd name="T4" fmla="*/ 14 w 32"/>
                <a:gd name="T5" fmla="*/ 5 h 19"/>
                <a:gd name="T6" fmla="*/ 24 w 32"/>
                <a:gd name="T7" fmla="*/ 2 h 19"/>
                <a:gd name="T8" fmla="*/ 32 w 32"/>
                <a:gd name="T9" fmla="*/ 0 h 19"/>
                <a:gd name="T10" fmla="*/ 30 w 32"/>
                <a:gd name="T11" fmla="*/ 5 h 19"/>
                <a:gd name="T12" fmla="*/ 27 w 32"/>
                <a:gd name="T13" fmla="*/ 10 h 19"/>
                <a:gd name="T14" fmla="*/ 26 w 32"/>
                <a:gd name="T15" fmla="*/ 15 h 19"/>
                <a:gd name="T16" fmla="*/ 26 w 32"/>
                <a:gd name="T17" fmla="*/ 19 h 19"/>
                <a:gd name="T18" fmla="*/ 20 w 32"/>
                <a:gd name="T19" fmla="*/ 19 h 19"/>
                <a:gd name="T20" fmla="*/ 11 w 32"/>
                <a:gd name="T21" fmla="*/ 17 h 19"/>
                <a:gd name="T22" fmla="*/ 5 w 32"/>
                <a:gd name="T23" fmla="*/ 15 h 19"/>
                <a:gd name="T24" fmla="*/ 0 w 32"/>
                <a:gd name="T25" fmla="*/ 14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2"/>
                <a:gd name="T40" fmla="*/ 0 h 19"/>
                <a:gd name="T41" fmla="*/ 32 w 32"/>
                <a:gd name="T42" fmla="*/ 19 h 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2" h="19">
                  <a:moveTo>
                    <a:pt x="0" y="14"/>
                  </a:moveTo>
                  <a:lnTo>
                    <a:pt x="5" y="10"/>
                  </a:lnTo>
                  <a:lnTo>
                    <a:pt x="14" y="5"/>
                  </a:lnTo>
                  <a:lnTo>
                    <a:pt x="24" y="2"/>
                  </a:lnTo>
                  <a:lnTo>
                    <a:pt x="32" y="0"/>
                  </a:lnTo>
                  <a:lnTo>
                    <a:pt x="30" y="5"/>
                  </a:lnTo>
                  <a:lnTo>
                    <a:pt x="27" y="10"/>
                  </a:lnTo>
                  <a:lnTo>
                    <a:pt x="26" y="15"/>
                  </a:lnTo>
                  <a:lnTo>
                    <a:pt x="26" y="19"/>
                  </a:lnTo>
                  <a:lnTo>
                    <a:pt x="20" y="19"/>
                  </a:lnTo>
                  <a:lnTo>
                    <a:pt x="11" y="17"/>
                  </a:lnTo>
                  <a:lnTo>
                    <a:pt x="5" y="15"/>
                  </a:lnTo>
                  <a:lnTo>
                    <a:pt x="0" y="14"/>
                  </a:lnTo>
                  <a:close/>
                </a:path>
              </a:pathLst>
            </a:custGeom>
            <a:solidFill>
              <a:srgbClr val="FFF2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US">
                <a:solidFill>
                  <a:srgbClr val="000000"/>
                </a:solidFill>
              </a:endParaRPr>
            </a:p>
          </p:txBody>
        </p:sp>
        <p:sp>
          <p:nvSpPr>
            <p:cNvPr id="32807" name="Freeform 75"/>
            <p:cNvSpPr>
              <a:spLocks/>
            </p:cNvSpPr>
            <p:nvPr/>
          </p:nvSpPr>
          <p:spPr bwMode="auto">
            <a:xfrm>
              <a:off x="2896" y="3733"/>
              <a:ext cx="31" cy="22"/>
            </a:xfrm>
            <a:custGeom>
              <a:avLst/>
              <a:gdLst>
                <a:gd name="T0" fmla="*/ 0 w 31"/>
                <a:gd name="T1" fmla="*/ 16 h 22"/>
                <a:gd name="T2" fmla="*/ 7 w 31"/>
                <a:gd name="T3" fmla="*/ 11 h 22"/>
                <a:gd name="T4" fmla="*/ 14 w 31"/>
                <a:gd name="T5" fmla="*/ 6 h 22"/>
                <a:gd name="T6" fmla="*/ 24 w 31"/>
                <a:gd name="T7" fmla="*/ 2 h 22"/>
                <a:gd name="T8" fmla="*/ 31 w 31"/>
                <a:gd name="T9" fmla="*/ 0 h 22"/>
                <a:gd name="T10" fmla="*/ 29 w 31"/>
                <a:gd name="T11" fmla="*/ 6 h 22"/>
                <a:gd name="T12" fmla="*/ 24 w 31"/>
                <a:gd name="T13" fmla="*/ 13 h 22"/>
                <a:gd name="T14" fmla="*/ 19 w 31"/>
                <a:gd name="T15" fmla="*/ 19 h 22"/>
                <a:gd name="T16" fmla="*/ 16 w 31"/>
                <a:gd name="T17" fmla="*/ 22 h 22"/>
                <a:gd name="T18" fmla="*/ 13 w 31"/>
                <a:gd name="T19" fmla="*/ 21 h 22"/>
                <a:gd name="T20" fmla="*/ 8 w 31"/>
                <a:gd name="T21" fmla="*/ 19 h 22"/>
                <a:gd name="T22" fmla="*/ 3 w 31"/>
                <a:gd name="T23" fmla="*/ 16 h 22"/>
                <a:gd name="T24" fmla="*/ 0 w 31"/>
                <a:gd name="T25" fmla="*/ 16 h 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1"/>
                <a:gd name="T40" fmla="*/ 0 h 22"/>
                <a:gd name="T41" fmla="*/ 31 w 31"/>
                <a:gd name="T42" fmla="*/ 22 h 2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1" h="22">
                  <a:moveTo>
                    <a:pt x="0" y="16"/>
                  </a:moveTo>
                  <a:lnTo>
                    <a:pt x="7" y="11"/>
                  </a:lnTo>
                  <a:lnTo>
                    <a:pt x="14" y="6"/>
                  </a:lnTo>
                  <a:lnTo>
                    <a:pt x="24" y="2"/>
                  </a:lnTo>
                  <a:lnTo>
                    <a:pt x="31" y="0"/>
                  </a:lnTo>
                  <a:lnTo>
                    <a:pt x="29" y="6"/>
                  </a:lnTo>
                  <a:lnTo>
                    <a:pt x="24" y="13"/>
                  </a:lnTo>
                  <a:lnTo>
                    <a:pt x="19" y="19"/>
                  </a:lnTo>
                  <a:lnTo>
                    <a:pt x="16" y="22"/>
                  </a:lnTo>
                  <a:lnTo>
                    <a:pt x="13" y="21"/>
                  </a:lnTo>
                  <a:lnTo>
                    <a:pt x="8" y="19"/>
                  </a:lnTo>
                  <a:lnTo>
                    <a:pt x="3" y="16"/>
                  </a:lnTo>
                  <a:lnTo>
                    <a:pt x="0" y="16"/>
                  </a:lnTo>
                  <a:close/>
                </a:path>
              </a:pathLst>
            </a:custGeom>
            <a:solidFill>
              <a:srgbClr val="FFF2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US">
                <a:solidFill>
                  <a:srgbClr val="000000"/>
                </a:solidFill>
              </a:endParaRPr>
            </a:p>
          </p:txBody>
        </p:sp>
        <p:sp>
          <p:nvSpPr>
            <p:cNvPr id="32808" name="Freeform 76"/>
            <p:cNvSpPr>
              <a:spLocks/>
            </p:cNvSpPr>
            <p:nvPr/>
          </p:nvSpPr>
          <p:spPr bwMode="auto">
            <a:xfrm>
              <a:off x="2912" y="3708"/>
              <a:ext cx="26" cy="22"/>
            </a:xfrm>
            <a:custGeom>
              <a:avLst/>
              <a:gdLst>
                <a:gd name="T0" fmla="*/ 19 w 26"/>
                <a:gd name="T1" fmla="*/ 22 h 22"/>
                <a:gd name="T2" fmla="*/ 21 w 26"/>
                <a:gd name="T3" fmla="*/ 16 h 22"/>
                <a:gd name="T4" fmla="*/ 24 w 26"/>
                <a:gd name="T5" fmla="*/ 8 h 22"/>
                <a:gd name="T6" fmla="*/ 25 w 26"/>
                <a:gd name="T7" fmla="*/ 3 h 22"/>
                <a:gd name="T8" fmla="*/ 26 w 26"/>
                <a:gd name="T9" fmla="*/ 0 h 22"/>
                <a:gd name="T10" fmla="*/ 20 w 26"/>
                <a:gd name="T11" fmla="*/ 1 h 22"/>
                <a:gd name="T12" fmla="*/ 11 w 26"/>
                <a:gd name="T13" fmla="*/ 2 h 22"/>
                <a:gd name="T14" fmla="*/ 4 w 26"/>
                <a:gd name="T15" fmla="*/ 6 h 22"/>
                <a:gd name="T16" fmla="*/ 0 w 26"/>
                <a:gd name="T17" fmla="*/ 11 h 22"/>
                <a:gd name="T18" fmla="*/ 4 w 26"/>
                <a:gd name="T19" fmla="*/ 14 h 22"/>
                <a:gd name="T20" fmla="*/ 8 w 26"/>
                <a:gd name="T21" fmla="*/ 18 h 22"/>
                <a:gd name="T22" fmla="*/ 14 w 26"/>
                <a:gd name="T23" fmla="*/ 20 h 22"/>
                <a:gd name="T24" fmla="*/ 19 w 26"/>
                <a:gd name="T25" fmla="*/ 22 h 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6"/>
                <a:gd name="T40" fmla="*/ 0 h 22"/>
                <a:gd name="T41" fmla="*/ 26 w 26"/>
                <a:gd name="T42" fmla="*/ 22 h 2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6" h="22">
                  <a:moveTo>
                    <a:pt x="19" y="22"/>
                  </a:moveTo>
                  <a:lnTo>
                    <a:pt x="21" y="16"/>
                  </a:lnTo>
                  <a:lnTo>
                    <a:pt x="24" y="8"/>
                  </a:lnTo>
                  <a:lnTo>
                    <a:pt x="25" y="3"/>
                  </a:lnTo>
                  <a:lnTo>
                    <a:pt x="26" y="0"/>
                  </a:lnTo>
                  <a:lnTo>
                    <a:pt x="20" y="1"/>
                  </a:lnTo>
                  <a:lnTo>
                    <a:pt x="11" y="2"/>
                  </a:lnTo>
                  <a:lnTo>
                    <a:pt x="4" y="6"/>
                  </a:lnTo>
                  <a:lnTo>
                    <a:pt x="0" y="11"/>
                  </a:lnTo>
                  <a:lnTo>
                    <a:pt x="4" y="14"/>
                  </a:lnTo>
                  <a:lnTo>
                    <a:pt x="8" y="18"/>
                  </a:lnTo>
                  <a:lnTo>
                    <a:pt x="14" y="20"/>
                  </a:lnTo>
                  <a:lnTo>
                    <a:pt x="19" y="22"/>
                  </a:lnTo>
                  <a:close/>
                </a:path>
              </a:pathLst>
            </a:custGeom>
            <a:solidFill>
              <a:srgbClr val="FFF2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US">
                <a:solidFill>
                  <a:srgbClr val="000000"/>
                </a:solidFill>
              </a:endParaRPr>
            </a:p>
          </p:txBody>
        </p:sp>
        <p:sp>
          <p:nvSpPr>
            <p:cNvPr id="32809" name="Freeform 77"/>
            <p:cNvSpPr>
              <a:spLocks/>
            </p:cNvSpPr>
            <p:nvPr/>
          </p:nvSpPr>
          <p:spPr bwMode="auto">
            <a:xfrm>
              <a:off x="2912" y="3683"/>
              <a:ext cx="19" cy="10"/>
            </a:xfrm>
            <a:custGeom>
              <a:avLst/>
              <a:gdLst>
                <a:gd name="T0" fmla="*/ 0 w 19"/>
                <a:gd name="T1" fmla="*/ 10 h 10"/>
                <a:gd name="T2" fmla="*/ 4 w 19"/>
                <a:gd name="T3" fmla="*/ 6 h 10"/>
                <a:gd name="T4" fmla="*/ 9 w 19"/>
                <a:gd name="T5" fmla="*/ 4 h 10"/>
                <a:gd name="T6" fmla="*/ 14 w 19"/>
                <a:gd name="T7" fmla="*/ 1 h 10"/>
                <a:gd name="T8" fmla="*/ 18 w 19"/>
                <a:gd name="T9" fmla="*/ 0 h 10"/>
                <a:gd name="T10" fmla="*/ 19 w 19"/>
                <a:gd name="T11" fmla="*/ 1 h 10"/>
                <a:gd name="T12" fmla="*/ 19 w 19"/>
                <a:gd name="T13" fmla="*/ 3 h 10"/>
                <a:gd name="T14" fmla="*/ 19 w 19"/>
                <a:gd name="T15" fmla="*/ 5 h 10"/>
                <a:gd name="T16" fmla="*/ 19 w 19"/>
                <a:gd name="T17" fmla="*/ 7 h 10"/>
                <a:gd name="T18" fmla="*/ 16 w 19"/>
                <a:gd name="T19" fmla="*/ 9 h 10"/>
                <a:gd name="T20" fmla="*/ 11 w 19"/>
                <a:gd name="T21" fmla="*/ 10 h 10"/>
                <a:gd name="T22" fmla="*/ 5 w 19"/>
                <a:gd name="T23" fmla="*/ 10 h 10"/>
                <a:gd name="T24" fmla="*/ 0 w 19"/>
                <a:gd name="T25" fmla="*/ 10 h 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0"/>
                <a:gd name="T41" fmla="*/ 19 w 19"/>
                <a:gd name="T42" fmla="*/ 10 h 1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0">
                  <a:moveTo>
                    <a:pt x="0" y="10"/>
                  </a:moveTo>
                  <a:lnTo>
                    <a:pt x="4" y="6"/>
                  </a:lnTo>
                  <a:lnTo>
                    <a:pt x="9" y="4"/>
                  </a:lnTo>
                  <a:lnTo>
                    <a:pt x="14" y="1"/>
                  </a:lnTo>
                  <a:lnTo>
                    <a:pt x="18" y="0"/>
                  </a:lnTo>
                  <a:lnTo>
                    <a:pt x="19" y="1"/>
                  </a:lnTo>
                  <a:lnTo>
                    <a:pt x="19" y="3"/>
                  </a:lnTo>
                  <a:lnTo>
                    <a:pt x="19" y="5"/>
                  </a:lnTo>
                  <a:lnTo>
                    <a:pt x="19" y="7"/>
                  </a:lnTo>
                  <a:lnTo>
                    <a:pt x="16" y="9"/>
                  </a:lnTo>
                  <a:lnTo>
                    <a:pt x="11" y="10"/>
                  </a:lnTo>
                  <a:lnTo>
                    <a:pt x="5" y="10"/>
                  </a:lnTo>
                  <a:lnTo>
                    <a:pt x="0" y="10"/>
                  </a:lnTo>
                  <a:close/>
                </a:path>
              </a:pathLst>
            </a:custGeom>
            <a:solidFill>
              <a:srgbClr val="FFF2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US">
                <a:solidFill>
                  <a:srgbClr val="000000"/>
                </a:solidFill>
              </a:endParaRPr>
            </a:p>
          </p:txBody>
        </p:sp>
        <p:sp>
          <p:nvSpPr>
            <p:cNvPr id="32810" name="Freeform 78"/>
            <p:cNvSpPr>
              <a:spLocks/>
            </p:cNvSpPr>
            <p:nvPr/>
          </p:nvSpPr>
          <p:spPr bwMode="auto">
            <a:xfrm>
              <a:off x="2904" y="3665"/>
              <a:ext cx="11" cy="8"/>
            </a:xfrm>
            <a:custGeom>
              <a:avLst/>
              <a:gdLst>
                <a:gd name="T0" fmla="*/ 0 w 11"/>
                <a:gd name="T1" fmla="*/ 8 h 8"/>
                <a:gd name="T2" fmla="*/ 1 w 11"/>
                <a:gd name="T3" fmla="*/ 6 h 8"/>
                <a:gd name="T4" fmla="*/ 2 w 11"/>
                <a:gd name="T5" fmla="*/ 2 h 8"/>
                <a:gd name="T6" fmla="*/ 5 w 11"/>
                <a:gd name="T7" fmla="*/ 1 h 8"/>
                <a:gd name="T8" fmla="*/ 7 w 11"/>
                <a:gd name="T9" fmla="*/ 0 h 8"/>
                <a:gd name="T10" fmla="*/ 8 w 11"/>
                <a:gd name="T11" fmla="*/ 1 h 8"/>
                <a:gd name="T12" fmla="*/ 10 w 11"/>
                <a:gd name="T13" fmla="*/ 3 h 8"/>
                <a:gd name="T14" fmla="*/ 11 w 11"/>
                <a:gd name="T15" fmla="*/ 6 h 8"/>
                <a:gd name="T16" fmla="*/ 11 w 11"/>
                <a:gd name="T17" fmla="*/ 7 h 8"/>
                <a:gd name="T18" fmla="*/ 0 w 11"/>
                <a:gd name="T19" fmla="*/ 8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8"/>
                <a:gd name="T32" fmla="*/ 11 w 11"/>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8">
                  <a:moveTo>
                    <a:pt x="0" y="8"/>
                  </a:moveTo>
                  <a:lnTo>
                    <a:pt x="1" y="6"/>
                  </a:lnTo>
                  <a:lnTo>
                    <a:pt x="2" y="2"/>
                  </a:lnTo>
                  <a:lnTo>
                    <a:pt x="5" y="1"/>
                  </a:lnTo>
                  <a:lnTo>
                    <a:pt x="7" y="0"/>
                  </a:lnTo>
                  <a:lnTo>
                    <a:pt x="8" y="1"/>
                  </a:lnTo>
                  <a:lnTo>
                    <a:pt x="10" y="3"/>
                  </a:lnTo>
                  <a:lnTo>
                    <a:pt x="11" y="6"/>
                  </a:lnTo>
                  <a:lnTo>
                    <a:pt x="11" y="7"/>
                  </a:lnTo>
                  <a:lnTo>
                    <a:pt x="0" y="8"/>
                  </a:lnTo>
                  <a:close/>
                </a:path>
              </a:pathLst>
            </a:custGeom>
            <a:solidFill>
              <a:srgbClr val="FFF2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US">
                <a:solidFill>
                  <a:srgbClr val="000000"/>
                </a:solidFill>
              </a:endParaRPr>
            </a:p>
          </p:txBody>
        </p:sp>
        <p:sp>
          <p:nvSpPr>
            <p:cNvPr id="32811" name="Freeform 79"/>
            <p:cNvSpPr>
              <a:spLocks/>
            </p:cNvSpPr>
            <p:nvPr/>
          </p:nvSpPr>
          <p:spPr bwMode="auto">
            <a:xfrm>
              <a:off x="3113" y="3703"/>
              <a:ext cx="11" cy="12"/>
            </a:xfrm>
            <a:custGeom>
              <a:avLst/>
              <a:gdLst>
                <a:gd name="T0" fmla="*/ 11 w 11"/>
                <a:gd name="T1" fmla="*/ 12 h 12"/>
                <a:gd name="T2" fmla="*/ 9 w 11"/>
                <a:gd name="T3" fmla="*/ 12 h 12"/>
                <a:gd name="T4" fmla="*/ 6 w 11"/>
                <a:gd name="T5" fmla="*/ 12 h 12"/>
                <a:gd name="T6" fmla="*/ 3 w 11"/>
                <a:gd name="T7" fmla="*/ 12 h 12"/>
                <a:gd name="T8" fmla="*/ 0 w 11"/>
                <a:gd name="T9" fmla="*/ 12 h 12"/>
                <a:gd name="T10" fmla="*/ 0 w 11"/>
                <a:gd name="T11" fmla="*/ 10 h 12"/>
                <a:gd name="T12" fmla="*/ 0 w 11"/>
                <a:gd name="T13" fmla="*/ 6 h 12"/>
                <a:gd name="T14" fmla="*/ 0 w 11"/>
                <a:gd name="T15" fmla="*/ 2 h 12"/>
                <a:gd name="T16" fmla="*/ 2 w 11"/>
                <a:gd name="T17" fmla="*/ 0 h 12"/>
                <a:gd name="T18" fmla="*/ 5 w 11"/>
                <a:gd name="T19" fmla="*/ 0 h 12"/>
                <a:gd name="T20" fmla="*/ 8 w 11"/>
                <a:gd name="T21" fmla="*/ 3 h 12"/>
                <a:gd name="T22" fmla="*/ 10 w 11"/>
                <a:gd name="T23" fmla="*/ 8 h 12"/>
                <a:gd name="T24" fmla="*/ 11 w 11"/>
                <a:gd name="T25" fmla="*/ 12 h 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12"/>
                <a:gd name="T41" fmla="*/ 11 w 11"/>
                <a:gd name="T42" fmla="*/ 12 h 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12">
                  <a:moveTo>
                    <a:pt x="11" y="12"/>
                  </a:moveTo>
                  <a:lnTo>
                    <a:pt x="9" y="12"/>
                  </a:lnTo>
                  <a:lnTo>
                    <a:pt x="6" y="12"/>
                  </a:lnTo>
                  <a:lnTo>
                    <a:pt x="3" y="12"/>
                  </a:lnTo>
                  <a:lnTo>
                    <a:pt x="0" y="12"/>
                  </a:lnTo>
                  <a:lnTo>
                    <a:pt x="0" y="10"/>
                  </a:lnTo>
                  <a:lnTo>
                    <a:pt x="0" y="6"/>
                  </a:lnTo>
                  <a:lnTo>
                    <a:pt x="0" y="2"/>
                  </a:lnTo>
                  <a:lnTo>
                    <a:pt x="2" y="0"/>
                  </a:lnTo>
                  <a:lnTo>
                    <a:pt x="5" y="0"/>
                  </a:lnTo>
                  <a:lnTo>
                    <a:pt x="8" y="3"/>
                  </a:lnTo>
                  <a:lnTo>
                    <a:pt x="10" y="8"/>
                  </a:lnTo>
                  <a:lnTo>
                    <a:pt x="11" y="12"/>
                  </a:lnTo>
                  <a:close/>
                </a:path>
              </a:pathLst>
            </a:custGeom>
            <a:solidFill>
              <a:srgbClr val="FFF2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US">
                <a:solidFill>
                  <a:srgbClr val="000000"/>
                </a:solidFill>
              </a:endParaRPr>
            </a:p>
          </p:txBody>
        </p:sp>
        <p:sp>
          <p:nvSpPr>
            <p:cNvPr id="32812" name="Freeform 80"/>
            <p:cNvSpPr>
              <a:spLocks/>
            </p:cNvSpPr>
            <p:nvPr/>
          </p:nvSpPr>
          <p:spPr bwMode="auto">
            <a:xfrm>
              <a:off x="3121" y="3732"/>
              <a:ext cx="11" cy="16"/>
            </a:xfrm>
            <a:custGeom>
              <a:avLst/>
              <a:gdLst>
                <a:gd name="T0" fmla="*/ 0 w 11"/>
                <a:gd name="T1" fmla="*/ 3 h 16"/>
                <a:gd name="T2" fmla="*/ 1 w 11"/>
                <a:gd name="T3" fmla="*/ 3 h 16"/>
                <a:gd name="T4" fmla="*/ 2 w 11"/>
                <a:gd name="T5" fmla="*/ 1 h 16"/>
                <a:gd name="T6" fmla="*/ 5 w 11"/>
                <a:gd name="T7" fmla="*/ 0 h 16"/>
                <a:gd name="T8" fmla="*/ 6 w 11"/>
                <a:gd name="T9" fmla="*/ 1 h 16"/>
                <a:gd name="T10" fmla="*/ 7 w 11"/>
                <a:gd name="T11" fmla="*/ 4 h 16"/>
                <a:gd name="T12" fmla="*/ 8 w 11"/>
                <a:gd name="T13" fmla="*/ 9 h 16"/>
                <a:gd name="T14" fmla="*/ 11 w 11"/>
                <a:gd name="T15" fmla="*/ 12 h 16"/>
                <a:gd name="T16" fmla="*/ 11 w 11"/>
                <a:gd name="T17" fmla="*/ 15 h 16"/>
                <a:gd name="T18" fmla="*/ 9 w 11"/>
                <a:gd name="T19" fmla="*/ 15 h 16"/>
                <a:gd name="T20" fmla="*/ 7 w 11"/>
                <a:gd name="T21" fmla="*/ 16 h 16"/>
                <a:gd name="T22" fmla="*/ 5 w 11"/>
                <a:gd name="T23" fmla="*/ 16 h 16"/>
                <a:gd name="T24" fmla="*/ 3 w 11"/>
                <a:gd name="T25" fmla="*/ 16 h 16"/>
                <a:gd name="T26" fmla="*/ 3 w 11"/>
                <a:gd name="T27" fmla="*/ 14 h 16"/>
                <a:gd name="T28" fmla="*/ 2 w 11"/>
                <a:gd name="T29" fmla="*/ 10 h 16"/>
                <a:gd name="T30" fmla="*/ 1 w 11"/>
                <a:gd name="T31" fmla="*/ 6 h 16"/>
                <a:gd name="T32" fmla="*/ 0 w 11"/>
                <a:gd name="T33" fmla="*/ 3 h 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
                <a:gd name="T52" fmla="*/ 0 h 16"/>
                <a:gd name="T53" fmla="*/ 11 w 11"/>
                <a:gd name="T54" fmla="*/ 16 h 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 h="16">
                  <a:moveTo>
                    <a:pt x="0" y="3"/>
                  </a:moveTo>
                  <a:lnTo>
                    <a:pt x="1" y="3"/>
                  </a:lnTo>
                  <a:lnTo>
                    <a:pt x="2" y="1"/>
                  </a:lnTo>
                  <a:lnTo>
                    <a:pt x="5" y="0"/>
                  </a:lnTo>
                  <a:lnTo>
                    <a:pt x="6" y="1"/>
                  </a:lnTo>
                  <a:lnTo>
                    <a:pt x="7" y="4"/>
                  </a:lnTo>
                  <a:lnTo>
                    <a:pt x="8" y="9"/>
                  </a:lnTo>
                  <a:lnTo>
                    <a:pt x="11" y="12"/>
                  </a:lnTo>
                  <a:lnTo>
                    <a:pt x="11" y="15"/>
                  </a:lnTo>
                  <a:lnTo>
                    <a:pt x="9" y="15"/>
                  </a:lnTo>
                  <a:lnTo>
                    <a:pt x="7" y="16"/>
                  </a:lnTo>
                  <a:lnTo>
                    <a:pt x="5" y="16"/>
                  </a:lnTo>
                  <a:lnTo>
                    <a:pt x="3" y="16"/>
                  </a:lnTo>
                  <a:lnTo>
                    <a:pt x="3" y="14"/>
                  </a:lnTo>
                  <a:lnTo>
                    <a:pt x="2" y="10"/>
                  </a:lnTo>
                  <a:lnTo>
                    <a:pt x="1" y="6"/>
                  </a:lnTo>
                  <a:lnTo>
                    <a:pt x="0" y="3"/>
                  </a:lnTo>
                  <a:close/>
                </a:path>
              </a:pathLst>
            </a:custGeom>
            <a:solidFill>
              <a:srgbClr val="FFF2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US">
                <a:solidFill>
                  <a:srgbClr val="000000"/>
                </a:solidFill>
              </a:endParaRPr>
            </a:p>
          </p:txBody>
        </p:sp>
        <p:sp>
          <p:nvSpPr>
            <p:cNvPr id="32813" name="Freeform 81"/>
            <p:cNvSpPr>
              <a:spLocks/>
            </p:cNvSpPr>
            <p:nvPr/>
          </p:nvSpPr>
          <p:spPr bwMode="auto">
            <a:xfrm>
              <a:off x="3127" y="3764"/>
              <a:ext cx="10" cy="12"/>
            </a:xfrm>
            <a:custGeom>
              <a:avLst/>
              <a:gdLst>
                <a:gd name="T0" fmla="*/ 8 w 10"/>
                <a:gd name="T1" fmla="*/ 0 h 12"/>
                <a:gd name="T2" fmla="*/ 10 w 10"/>
                <a:gd name="T3" fmla="*/ 1 h 12"/>
                <a:gd name="T4" fmla="*/ 10 w 10"/>
                <a:gd name="T5" fmla="*/ 5 h 12"/>
                <a:gd name="T6" fmla="*/ 8 w 10"/>
                <a:gd name="T7" fmla="*/ 9 h 12"/>
                <a:gd name="T8" fmla="*/ 8 w 10"/>
                <a:gd name="T9" fmla="*/ 11 h 12"/>
                <a:gd name="T10" fmla="*/ 7 w 10"/>
                <a:gd name="T11" fmla="*/ 12 h 12"/>
                <a:gd name="T12" fmla="*/ 5 w 10"/>
                <a:gd name="T13" fmla="*/ 12 h 12"/>
                <a:gd name="T14" fmla="*/ 2 w 10"/>
                <a:gd name="T15" fmla="*/ 12 h 12"/>
                <a:gd name="T16" fmla="*/ 0 w 10"/>
                <a:gd name="T17" fmla="*/ 11 h 12"/>
                <a:gd name="T18" fmla="*/ 0 w 10"/>
                <a:gd name="T19" fmla="*/ 9 h 12"/>
                <a:gd name="T20" fmla="*/ 1 w 10"/>
                <a:gd name="T21" fmla="*/ 5 h 12"/>
                <a:gd name="T22" fmla="*/ 5 w 10"/>
                <a:gd name="T23" fmla="*/ 2 h 12"/>
                <a:gd name="T24" fmla="*/ 8 w 10"/>
                <a:gd name="T25" fmla="*/ 0 h 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
                <a:gd name="T40" fmla="*/ 0 h 12"/>
                <a:gd name="T41" fmla="*/ 10 w 10"/>
                <a:gd name="T42" fmla="*/ 12 h 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 h="12">
                  <a:moveTo>
                    <a:pt x="8" y="0"/>
                  </a:moveTo>
                  <a:lnTo>
                    <a:pt x="10" y="1"/>
                  </a:lnTo>
                  <a:lnTo>
                    <a:pt x="10" y="5"/>
                  </a:lnTo>
                  <a:lnTo>
                    <a:pt x="8" y="9"/>
                  </a:lnTo>
                  <a:lnTo>
                    <a:pt x="8" y="11"/>
                  </a:lnTo>
                  <a:lnTo>
                    <a:pt x="7" y="12"/>
                  </a:lnTo>
                  <a:lnTo>
                    <a:pt x="5" y="12"/>
                  </a:lnTo>
                  <a:lnTo>
                    <a:pt x="2" y="12"/>
                  </a:lnTo>
                  <a:lnTo>
                    <a:pt x="0" y="11"/>
                  </a:lnTo>
                  <a:lnTo>
                    <a:pt x="0" y="9"/>
                  </a:lnTo>
                  <a:lnTo>
                    <a:pt x="1" y="5"/>
                  </a:lnTo>
                  <a:lnTo>
                    <a:pt x="5" y="2"/>
                  </a:lnTo>
                  <a:lnTo>
                    <a:pt x="8" y="0"/>
                  </a:lnTo>
                  <a:close/>
                </a:path>
              </a:pathLst>
            </a:custGeom>
            <a:solidFill>
              <a:srgbClr val="FFF2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US">
                <a:solidFill>
                  <a:srgbClr val="000000"/>
                </a:solidFill>
              </a:endParaRPr>
            </a:p>
          </p:txBody>
        </p:sp>
        <p:sp>
          <p:nvSpPr>
            <p:cNvPr id="32814" name="Freeform 82"/>
            <p:cNvSpPr>
              <a:spLocks/>
            </p:cNvSpPr>
            <p:nvPr/>
          </p:nvSpPr>
          <p:spPr bwMode="auto">
            <a:xfrm>
              <a:off x="3126" y="3787"/>
              <a:ext cx="18" cy="20"/>
            </a:xfrm>
            <a:custGeom>
              <a:avLst/>
              <a:gdLst>
                <a:gd name="T0" fmla="*/ 13 w 18"/>
                <a:gd name="T1" fmla="*/ 1 h 20"/>
                <a:gd name="T2" fmla="*/ 14 w 18"/>
                <a:gd name="T3" fmla="*/ 5 h 20"/>
                <a:gd name="T4" fmla="*/ 17 w 18"/>
                <a:gd name="T5" fmla="*/ 10 h 20"/>
                <a:gd name="T6" fmla="*/ 18 w 18"/>
                <a:gd name="T7" fmla="*/ 16 h 20"/>
                <a:gd name="T8" fmla="*/ 18 w 18"/>
                <a:gd name="T9" fmla="*/ 19 h 20"/>
                <a:gd name="T10" fmla="*/ 16 w 18"/>
                <a:gd name="T11" fmla="*/ 20 h 20"/>
                <a:gd name="T12" fmla="*/ 11 w 18"/>
                <a:gd name="T13" fmla="*/ 20 h 20"/>
                <a:gd name="T14" fmla="*/ 4 w 18"/>
                <a:gd name="T15" fmla="*/ 20 h 20"/>
                <a:gd name="T16" fmla="*/ 2 w 18"/>
                <a:gd name="T17" fmla="*/ 20 h 20"/>
                <a:gd name="T18" fmla="*/ 2 w 18"/>
                <a:gd name="T19" fmla="*/ 16 h 20"/>
                <a:gd name="T20" fmla="*/ 1 w 18"/>
                <a:gd name="T21" fmla="*/ 11 h 20"/>
                <a:gd name="T22" fmla="*/ 0 w 18"/>
                <a:gd name="T23" fmla="*/ 8 h 20"/>
                <a:gd name="T24" fmla="*/ 1 w 18"/>
                <a:gd name="T25" fmla="*/ 5 h 20"/>
                <a:gd name="T26" fmla="*/ 4 w 18"/>
                <a:gd name="T27" fmla="*/ 4 h 20"/>
                <a:gd name="T28" fmla="*/ 8 w 18"/>
                <a:gd name="T29" fmla="*/ 1 h 20"/>
                <a:gd name="T30" fmla="*/ 11 w 18"/>
                <a:gd name="T31" fmla="*/ 0 h 20"/>
                <a:gd name="T32" fmla="*/ 13 w 18"/>
                <a:gd name="T33" fmla="*/ 1 h 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20"/>
                <a:gd name="T53" fmla="*/ 18 w 18"/>
                <a:gd name="T54" fmla="*/ 20 h 2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20">
                  <a:moveTo>
                    <a:pt x="13" y="1"/>
                  </a:moveTo>
                  <a:lnTo>
                    <a:pt x="14" y="5"/>
                  </a:lnTo>
                  <a:lnTo>
                    <a:pt x="17" y="10"/>
                  </a:lnTo>
                  <a:lnTo>
                    <a:pt x="18" y="16"/>
                  </a:lnTo>
                  <a:lnTo>
                    <a:pt x="18" y="19"/>
                  </a:lnTo>
                  <a:lnTo>
                    <a:pt x="16" y="20"/>
                  </a:lnTo>
                  <a:lnTo>
                    <a:pt x="11" y="20"/>
                  </a:lnTo>
                  <a:lnTo>
                    <a:pt x="4" y="20"/>
                  </a:lnTo>
                  <a:lnTo>
                    <a:pt x="2" y="20"/>
                  </a:lnTo>
                  <a:lnTo>
                    <a:pt x="2" y="16"/>
                  </a:lnTo>
                  <a:lnTo>
                    <a:pt x="1" y="11"/>
                  </a:lnTo>
                  <a:lnTo>
                    <a:pt x="0" y="8"/>
                  </a:lnTo>
                  <a:lnTo>
                    <a:pt x="1" y="5"/>
                  </a:lnTo>
                  <a:lnTo>
                    <a:pt x="4" y="4"/>
                  </a:lnTo>
                  <a:lnTo>
                    <a:pt x="8" y="1"/>
                  </a:lnTo>
                  <a:lnTo>
                    <a:pt x="11" y="0"/>
                  </a:lnTo>
                  <a:lnTo>
                    <a:pt x="13" y="1"/>
                  </a:lnTo>
                  <a:close/>
                </a:path>
              </a:pathLst>
            </a:custGeom>
            <a:solidFill>
              <a:srgbClr val="FFF2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US">
                <a:solidFill>
                  <a:srgbClr val="000000"/>
                </a:solidFill>
              </a:endParaRPr>
            </a:p>
          </p:txBody>
        </p:sp>
        <p:sp>
          <p:nvSpPr>
            <p:cNvPr id="32815" name="Freeform 83"/>
            <p:cNvSpPr>
              <a:spLocks/>
            </p:cNvSpPr>
            <p:nvPr/>
          </p:nvSpPr>
          <p:spPr bwMode="auto">
            <a:xfrm>
              <a:off x="2939" y="3617"/>
              <a:ext cx="20" cy="32"/>
            </a:xfrm>
            <a:custGeom>
              <a:avLst/>
              <a:gdLst>
                <a:gd name="T0" fmla="*/ 8 w 20"/>
                <a:gd name="T1" fmla="*/ 32 h 32"/>
                <a:gd name="T2" fmla="*/ 6 w 20"/>
                <a:gd name="T3" fmla="*/ 32 h 32"/>
                <a:gd name="T4" fmla="*/ 4 w 20"/>
                <a:gd name="T5" fmla="*/ 32 h 32"/>
                <a:gd name="T6" fmla="*/ 2 w 20"/>
                <a:gd name="T7" fmla="*/ 31 h 32"/>
                <a:gd name="T8" fmla="*/ 0 w 20"/>
                <a:gd name="T9" fmla="*/ 29 h 32"/>
                <a:gd name="T10" fmla="*/ 0 w 20"/>
                <a:gd name="T11" fmla="*/ 23 h 32"/>
                <a:gd name="T12" fmla="*/ 3 w 20"/>
                <a:gd name="T13" fmla="*/ 13 h 32"/>
                <a:gd name="T14" fmla="*/ 5 w 20"/>
                <a:gd name="T15" fmla="*/ 4 h 32"/>
                <a:gd name="T16" fmla="*/ 9 w 20"/>
                <a:gd name="T17" fmla="*/ 0 h 32"/>
                <a:gd name="T18" fmla="*/ 13 w 20"/>
                <a:gd name="T19" fmla="*/ 1 h 32"/>
                <a:gd name="T20" fmla="*/ 18 w 20"/>
                <a:gd name="T21" fmla="*/ 4 h 32"/>
                <a:gd name="T22" fmla="*/ 20 w 20"/>
                <a:gd name="T23" fmla="*/ 6 h 32"/>
                <a:gd name="T24" fmla="*/ 20 w 20"/>
                <a:gd name="T25" fmla="*/ 7 h 32"/>
                <a:gd name="T26" fmla="*/ 18 w 20"/>
                <a:gd name="T27" fmla="*/ 9 h 32"/>
                <a:gd name="T28" fmla="*/ 13 w 20"/>
                <a:gd name="T29" fmla="*/ 13 h 32"/>
                <a:gd name="T30" fmla="*/ 9 w 20"/>
                <a:gd name="T31" fmla="*/ 22 h 32"/>
                <a:gd name="T32" fmla="*/ 8 w 20"/>
                <a:gd name="T33" fmla="*/ 32 h 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
                <a:gd name="T52" fmla="*/ 0 h 32"/>
                <a:gd name="T53" fmla="*/ 20 w 20"/>
                <a:gd name="T54" fmla="*/ 32 h 3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 h="32">
                  <a:moveTo>
                    <a:pt x="8" y="32"/>
                  </a:moveTo>
                  <a:lnTo>
                    <a:pt x="6" y="32"/>
                  </a:lnTo>
                  <a:lnTo>
                    <a:pt x="4" y="32"/>
                  </a:lnTo>
                  <a:lnTo>
                    <a:pt x="2" y="31"/>
                  </a:lnTo>
                  <a:lnTo>
                    <a:pt x="0" y="29"/>
                  </a:lnTo>
                  <a:lnTo>
                    <a:pt x="0" y="23"/>
                  </a:lnTo>
                  <a:lnTo>
                    <a:pt x="3" y="13"/>
                  </a:lnTo>
                  <a:lnTo>
                    <a:pt x="5" y="4"/>
                  </a:lnTo>
                  <a:lnTo>
                    <a:pt x="9" y="0"/>
                  </a:lnTo>
                  <a:lnTo>
                    <a:pt x="13" y="1"/>
                  </a:lnTo>
                  <a:lnTo>
                    <a:pt x="18" y="4"/>
                  </a:lnTo>
                  <a:lnTo>
                    <a:pt x="20" y="6"/>
                  </a:lnTo>
                  <a:lnTo>
                    <a:pt x="20" y="7"/>
                  </a:lnTo>
                  <a:lnTo>
                    <a:pt x="18" y="9"/>
                  </a:lnTo>
                  <a:lnTo>
                    <a:pt x="13" y="13"/>
                  </a:lnTo>
                  <a:lnTo>
                    <a:pt x="9" y="22"/>
                  </a:lnTo>
                  <a:lnTo>
                    <a:pt x="8"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US">
                <a:solidFill>
                  <a:srgbClr val="000000"/>
                </a:solidFill>
              </a:endParaRPr>
            </a:p>
          </p:txBody>
        </p:sp>
        <p:sp>
          <p:nvSpPr>
            <p:cNvPr id="32816" name="Freeform 84"/>
            <p:cNvSpPr>
              <a:spLocks/>
            </p:cNvSpPr>
            <p:nvPr/>
          </p:nvSpPr>
          <p:spPr bwMode="auto">
            <a:xfrm>
              <a:off x="2969" y="3561"/>
              <a:ext cx="35" cy="16"/>
            </a:xfrm>
            <a:custGeom>
              <a:avLst/>
              <a:gdLst>
                <a:gd name="T0" fmla="*/ 0 w 35"/>
                <a:gd name="T1" fmla="*/ 3 h 16"/>
                <a:gd name="T2" fmla="*/ 2 w 35"/>
                <a:gd name="T3" fmla="*/ 2 h 16"/>
                <a:gd name="T4" fmla="*/ 6 w 35"/>
                <a:gd name="T5" fmla="*/ 1 h 16"/>
                <a:gd name="T6" fmla="*/ 10 w 35"/>
                <a:gd name="T7" fmla="*/ 0 h 16"/>
                <a:gd name="T8" fmla="*/ 13 w 35"/>
                <a:gd name="T9" fmla="*/ 0 h 16"/>
                <a:gd name="T10" fmla="*/ 19 w 35"/>
                <a:gd name="T11" fmla="*/ 1 h 16"/>
                <a:gd name="T12" fmla="*/ 27 w 35"/>
                <a:gd name="T13" fmla="*/ 3 h 16"/>
                <a:gd name="T14" fmla="*/ 34 w 35"/>
                <a:gd name="T15" fmla="*/ 7 h 16"/>
                <a:gd name="T16" fmla="*/ 35 w 35"/>
                <a:gd name="T17" fmla="*/ 11 h 16"/>
                <a:gd name="T18" fmla="*/ 32 w 35"/>
                <a:gd name="T19" fmla="*/ 13 h 16"/>
                <a:gd name="T20" fmla="*/ 29 w 35"/>
                <a:gd name="T21" fmla="*/ 16 h 16"/>
                <a:gd name="T22" fmla="*/ 25 w 35"/>
                <a:gd name="T23" fmla="*/ 16 h 16"/>
                <a:gd name="T24" fmla="*/ 23 w 35"/>
                <a:gd name="T25" fmla="*/ 16 h 16"/>
                <a:gd name="T26" fmla="*/ 19 w 35"/>
                <a:gd name="T27" fmla="*/ 13 h 16"/>
                <a:gd name="T28" fmla="*/ 16 w 35"/>
                <a:gd name="T29" fmla="*/ 9 h 16"/>
                <a:gd name="T30" fmla="*/ 10 w 35"/>
                <a:gd name="T31" fmla="*/ 5 h 16"/>
                <a:gd name="T32" fmla="*/ 0 w 35"/>
                <a:gd name="T33" fmla="*/ 3 h 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5"/>
                <a:gd name="T52" fmla="*/ 0 h 16"/>
                <a:gd name="T53" fmla="*/ 35 w 35"/>
                <a:gd name="T54" fmla="*/ 16 h 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5" h="16">
                  <a:moveTo>
                    <a:pt x="0" y="3"/>
                  </a:moveTo>
                  <a:lnTo>
                    <a:pt x="2" y="2"/>
                  </a:lnTo>
                  <a:lnTo>
                    <a:pt x="6" y="1"/>
                  </a:lnTo>
                  <a:lnTo>
                    <a:pt x="10" y="0"/>
                  </a:lnTo>
                  <a:lnTo>
                    <a:pt x="13" y="0"/>
                  </a:lnTo>
                  <a:lnTo>
                    <a:pt x="19" y="1"/>
                  </a:lnTo>
                  <a:lnTo>
                    <a:pt x="27" y="3"/>
                  </a:lnTo>
                  <a:lnTo>
                    <a:pt x="34" y="7"/>
                  </a:lnTo>
                  <a:lnTo>
                    <a:pt x="35" y="11"/>
                  </a:lnTo>
                  <a:lnTo>
                    <a:pt x="32" y="13"/>
                  </a:lnTo>
                  <a:lnTo>
                    <a:pt x="29" y="16"/>
                  </a:lnTo>
                  <a:lnTo>
                    <a:pt x="25" y="16"/>
                  </a:lnTo>
                  <a:lnTo>
                    <a:pt x="23" y="16"/>
                  </a:lnTo>
                  <a:lnTo>
                    <a:pt x="19" y="13"/>
                  </a:lnTo>
                  <a:lnTo>
                    <a:pt x="16" y="9"/>
                  </a:lnTo>
                  <a:lnTo>
                    <a:pt x="10" y="5"/>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US">
                <a:solidFill>
                  <a:srgbClr val="000000"/>
                </a:solidFill>
              </a:endParaRPr>
            </a:p>
          </p:txBody>
        </p:sp>
        <p:sp>
          <p:nvSpPr>
            <p:cNvPr id="32817" name="Freeform 85"/>
            <p:cNvSpPr>
              <a:spLocks/>
            </p:cNvSpPr>
            <p:nvPr/>
          </p:nvSpPr>
          <p:spPr bwMode="auto">
            <a:xfrm>
              <a:off x="3041" y="3562"/>
              <a:ext cx="40" cy="12"/>
            </a:xfrm>
            <a:custGeom>
              <a:avLst/>
              <a:gdLst>
                <a:gd name="T0" fmla="*/ 0 w 40"/>
                <a:gd name="T1" fmla="*/ 12 h 12"/>
                <a:gd name="T2" fmla="*/ 3 w 40"/>
                <a:gd name="T3" fmla="*/ 8 h 12"/>
                <a:gd name="T4" fmla="*/ 6 w 40"/>
                <a:gd name="T5" fmla="*/ 5 h 12"/>
                <a:gd name="T6" fmla="*/ 10 w 40"/>
                <a:gd name="T7" fmla="*/ 1 h 12"/>
                <a:gd name="T8" fmla="*/ 12 w 40"/>
                <a:gd name="T9" fmla="*/ 0 h 12"/>
                <a:gd name="T10" fmla="*/ 18 w 40"/>
                <a:gd name="T11" fmla="*/ 1 h 12"/>
                <a:gd name="T12" fmla="*/ 28 w 40"/>
                <a:gd name="T13" fmla="*/ 2 h 12"/>
                <a:gd name="T14" fmla="*/ 37 w 40"/>
                <a:gd name="T15" fmla="*/ 5 h 12"/>
                <a:gd name="T16" fmla="*/ 40 w 40"/>
                <a:gd name="T17" fmla="*/ 7 h 12"/>
                <a:gd name="T18" fmla="*/ 39 w 40"/>
                <a:gd name="T19" fmla="*/ 8 h 12"/>
                <a:gd name="T20" fmla="*/ 38 w 40"/>
                <a:gd name="T21" fmla="*/ 11 h 12"/>
                <a:gd name="T22" fmla="*/ 37 w 40"/>
                <a:gd name="T23" fmla="*/ 12 h 12"/>
                <a:gd name="T24" fmla="*/ 34 w 40"/>
                <a:gd name="T25" fmla="*/ 12 h 12"/>
                <a:gd name="T26" fmla="*/ 28 w 40"/>
                <a:gd name="T27" fmla="*/ 12 h 12"/>
                <a:gd name="T28" fmla="*/ 18 w 40"/>
                <a:gd name="T29" fmla="*/ 12 h 12"/>
                <a:gd name="T30" fmla="*/ 7 w 40"/>
                <a:gd name="T31" fmla="*/ 12 h 12"/>
                <a:gd name="T32" fmla="*/ 0 w 40"/>
                <a:gd name="T33" fmla="*/ 1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0"/>
                <a:gd name="T52" fmla="*/ 0 h 12"/>
                <a:gd name="T53" fmla="*/ 40 w 40"/>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0" h="12">
                  <a:moveTo>
                    <a:pt x="0" y="12"/>
                  </a:moveTo>
                  <a:lnTo>
                    <a:pt x="3" y="8"/>
                  </a:lnTo>
                  <a:lnTo>
                    <a:pt x="6" y="5"/>
                  </a:lnTo>
                  <a:lnTo>
                    <a:pt x="10" y="1"/>
                  </a:lnTo>
                  <a:lnTo>
                    <a:pt x="12" y="0"/>
                  </a:lnTo>
                  <a:lnTo>
                    <a:pt x="18" y="1"/>
                  </a:lnTo>
                  <a:lnTo>
                    <a:pt x="28" y="2"/>
                  </a:lnTo>
                  <a:lnTo>
                    <a:pt x="37" y="5"/>
                  </a:lnTo>
                  <a:lnTo>
                    <a:pt x="40" y="7"/>
                  </a:lnTo>
                  <a:lnTo>
                    <a:pt x="39" y="8"/>
                  </a:lnTo>
                  <a:lnTo>
                    <a:pt x="38" y="11"/>
                  </a:lnTo>
                  <a:lnTo>
                    <a:pt x="37" y="12"/>
                  </a:lnTo>
                  <a:lnTo>
                    <a:pt x="34" y="12"/>
                  </a:lnTo>
                  <a:lnTo>
                    <a:pt x="28" y="12"/>
                  </a:lnTo>
                  <a:lnTo>
                    <a:pt x="18" y="12"/>
                  </a:lnTo>
                  <a:lnTo>
                    <a:pt x="7" y="12"/>
                  </a:lnTo>
                  <a:lnTo>
                    <a:pt x="0"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US">
                <a:solidFill>
                  <a:srgbClr val="000000"/>
                </a:solidFill>
              </a:endParaRPr>
            </a:p>
          </p:txBody>
        </p:sp>
        <p:sp>
          <p:nvSpPr>
            <p:cNvPr id="32818" name="Freeform 86"/>
            <p:cNvSpPr>
              <a:spLocks/>
            </p:cNvSpPr>
            <p:nvPr/>
          </p:nvSpPr>
          <p:spPr bwMode="auto">
            <a:xfrm>
              <a:off x="2991" y="3594"/>
              <a:ext cx="24" cy="25"/>
            </a:xfrm>
            <a:custGeom>
              <a:avLst/>
              <a:gdLst>
                <a:gd name="T0" fmla="*/ 12 w 24"/>
                <a:gd name="T1" fmla="*/ 0 h 25"/>
                <a:gd name="T2" fmla="*/ 11 w 24"/>
                <a:gd name="T3" fmla="*/ 2 h 25"/>
                <a:gd name="T4" fmla="*/ 10 w 24"/>
                <a:gd name="T5" fmla="*/ 5 h 25"/>
                <a:gd name="T6" fmla="*/ 11 w 24"/>
                <a:gd name="T7" fmla="*/ 8 h 25"/>
                <a:gd name="T8" fmla="*/ 15 w 24"/>
                <a:gd name="T9" fmla="*/ 11 h 25"/>
                <a:gd name="T10" fmla="*/ 18 w 24"/>
                <a:gd name="T11" fmla="*/ 13 h 25"/>
                <a:gd name="T12" fmla="*/ 22 w 24"/>
                <a:gd name="T13" fmla="*/ 14 h 25"/>
                <a:gd name="T14" fmla="*/ 23 w 24"/>
                <a:gd name="T15" fmla="*/ 17 h 25"/>
                <a:gd name="T16" fmla="*/ 24 w 24"/>
                <a:gd name="T17" fmla="*/ 19 h 25"/>
                <a:gd name="T18" fmla="*/ 23 w 24"/>
                <a:gd name="T19" fmla="*/ 22 h 25"/>
                <a:gd name="T20" fmla="*/ 21 w 24"/>
                <a:gd name="T21" fmla="*/ 24 h 25"/>
                <a:gd name="T22" fmla="*/ 19 w 24"/>
                <a:gd name="T23" fmla="*/ 25 h 25"/>
                <a:gd name="T24" fmla="*/ 17 w 24"/>
                <a:gd name="T25" fmla="*/ 25 h 25"/>
                <a:gd name="T26" fmla="*/ 12 w 24"/>
                <a:gd name="T27" fmla="*/ 24 h 25"/>
                <a:gd name="T28" fmla="*/ 7 w 24"/>
                <a:gd name="T29" fmla="*/ 21 h 25"/>
                <a:gd name="T30" fmla="*/ 1 w 24"/>
                <a:gd name="T31" fmla="*/ 16 h 25"/>
                <a:gd name="T32" fmla="*/ 0 w 24"/>
                <a:gd name="T33" fmla="*/ 13 h 25"/>
                <a:gd name="T34" fmla="*/ 1 w 24"/>
                <a:gd name="T35" fmla="*/ 9 h 25"/>
                <a:gd name="T36" fmla="*/ 5 w 24"/>
                <a:gd name="T37" fmla="*/ 5 h 25"/>
                <a:gd name="T38" fmla="*/ 8 w 24"/>
                <a:gd name="T39" fmla="*/ 1 h 25"/>
                <a:gd name="T40" fmla="*/ 12 w 24"/>
                <a:gd name="T41" fmla="*/ 0 h 2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
                <a:gd name="T64" fmla="*/ 0 h 25"/>
                <a:gd name="T65" fmla="*/ 24 w 24"/>
                <a:gd name="T66" fmla="*/ 25 h 2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 h="25">
                  <a:moveTo>
                    <a:pt x="12" y="0"/>
                  </a:moveTo>
                  <a:lnTo>
                    <a:pt x="11" y="2"/>
                  </a:lnTo>
                  <a:lnTo>
                    <a:pt x="10" y="5"/>
                  </a:lnTo>
                  <a:lnTo>
                    <a:pt x="11" y="8"/>
                  </a:lnTo>
                  <a:lnTo>
                    <a:pt x="15" y="11"/>
                  </a:lnTo>
                  <a:lnTo>
                    <a:pt x="18" y="13"/>
                  </a:lnTo>
                  <a:lnTo>
                    <a:pt x="22" y="14"/>
                  </a:lnTo>
                  <a:lnTo>
                    <a:pt x="23" y="17"/>
                  </a:lnTo>
                  <a:lnTo>
                    <a:pt x="24" y="19"/>
                  </a:lnTo>
                  <a:lnTo>
                    <a:pt x="23" y="22"/>
                  </a:lnTo>
                  <a:lnTo>
                    <a:pt x="21" y="24"/>
                  </a:lnTo>
                  <a:lnTo>
                    <a:pt x="19" y="25"/>
                  </a:lnTo>
                  <a:lnTo>
                    <a:pt x="17" y="25"/>
                  </a:lnTo>
                  <a:lnTo>
                    <a:pt x="12" y="24"/>
                  </a:lnTo>
                  <a:lnTo>
                    <a:pt x="7" y="21"/>
                  </a:lnTo>
                  <a:lnTo>
                    <a:pt x="1" y="16"/>
                  </a:lnTo>
                  <a:lnTo>
                    <a:pt x="0" y="13"/>
                  </a:lnTo>
                  <a:lnTo>
                    <a:pt x="1" y="9"/>
                  </a:lnTo>
                  <a:lnTo>
                    <a:pt x="5" y="5"/>
                  </a:lnTo>
                  <a:lnTo>
                    <a:pt x="8" y="1"/>
                  </a:lnTo>
                  <a:lnTo>
                    <a:pt x="1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US">
                <a:solidFill>
                  <a:srgbClr val="000000"/>
                </a:solidFill>
              </a:endParaRPr>
            </a:p>
          </p:txBody>
        </p:sp>
        <p:sp>
          <p:nvSpPr>
            <p:cNvPr id="32819" name="Freeform 87"/>
            <p:cNvSpPr>
              <a:spLocks/>
            </p:cNvSpPr>
            <p:nvPr/>
          </p:nvSpPr>
          <p:spPr bwMode="auto">
            <a:xfrm>
              <a:off x="3032" y="3634"/>
              <a:ext cx="31" cy="43"/>
            </a:xfrm>
            <a:custGeom>
              <a:avLst/>
              <a:gdLst>
                <a:gd name="T0" fmla="*/ 8 w 31"/>
                <a:gd name="T1" fmla="*/ 27 h 43"/>
                <a:gd name="T2" fmla="*/ 7 w 31"/>
                <a:gd name="T3" fmla="*/ 27 h 43"/>
                <a:gd name="T4" fmla="*/ 4 w 31"/>
                <a:gd name="T5" fmla="*/ 26 h 43"/>
                <a:gd name="T6" fmla="*/ 2 w 31"/>
                <a:gd name="T7" fmla="*/ 23 h 43"/>
                <a:gd name="T8" fmla="*/ 0 w 31"/>
                <a:gd name="T9" fmla="*/ 21 h 43"/>
                <a:gd name="T10" fmla="*/ 0 w 31"/>
                <a:gd name="T11" fmla="*/ 16 h 43"/>
                <a:gd name="T12" fmla="*/ 3 w 31"/>
                <a:gd name="T13" fmla="*/ 9 h 43"/>
                <a:gd name="T14" fmla="*/ 7 w 31"/>
                <a:gd name="T15" fmla="*/ 4 h 43"/>
                <a:gd name="T16" fmla="*/ 9 w 31"/>
                <a:gd name="T17" fmla="*/ 0 h 43"/>
                <a:gd name="T18" fmla="*/ 13 w 31"/>
                <a:gd name="T19" fmla="*/ 0 h 43"/>
                <a:gd name="T20" fmla="*/ 15 w 31"/>
                <a:gd name="T21" fmla="*/ 1 h 43"/>
                <a:gd name="T22" fmla="*/ 18 w 31"/>
                <a:gd name="T23" fmla="*/ 3 h 43"/>
                <a:gd name="T24" fmla="*/ 18 w 31"/>
                <a:gd name="T25" fmla="*/ 4 h 43"/>
                <a:gd name="T26" fmla="*/ 15 w 31"/>
                <a:gd name="T27" fmla="*/ 5 h 43"/>
                <a:gd name="T28" fmla="*/ 14 w 31"/>
                <a:gd name="T29" fmla="*/ 9 h 43"/>
                <a:gd name="T30" fmla="*/ 13 w 31"/>
                <a:gd name="T31" fmla="*/ 11 h 43"/>
                <a:gd name="T32" fmla="*/ 13 w 31"/>
                <a:gd name="T33" fmla="*/ 14 h 43"/>
                <a:gd name="T34" fmla="*/ 14 w 31"/>
                <a:gd name="T35" fmla="*/ 17 h 43"/>
                <a:gd name="T36" fmla="*/ 15 w 31"/>
                <a:gd name="T37" fmla="*/ 22 h 43"/>
                <a:gd name="T38" fmla="*/ 16 w 31"/>
                <a:gd name="T39" fmla="*/ 27 h 43"/>
                <a:gd name="T40" fmla="*/ 16 w 31"/>
                <a:gd name="T41" fmla="*/ 31 h 43"/>
                <a:gd name="T42" fmla="*/ 20 w 31"/>
                <a:gd name="T43" fmla="*/ 31 h 43"/>
                <a:gd name="T44" fmla="*/ 26 w 31"/>
                <a:gd name="T45" fmla="*/ 33 h 43"/>
                <a:gd name="T46" fmla="*/ 30 w 31"/>
                <a:gd name="T47" fmla="*/ 37 h 43"/>
                <a:gd name="T48" fmla="*/ 31 w 31"/>
                <a:gd name="T49" fmla="*/ 43 h 43"/>
                <a:gd name="T50" fmla="*/ 27 w 31"/>
                <a:gd name="T51" fmla="*/ 43 h 43"/>
                <a:gd name="T52" fmla="*/ 23 w 31"/>
                <a:gd name="T53" fmla="*/ 42 h 43"/>
                <a:gd name="T54" fmla="*/ 18 w 31"/>
                <a:gd name="T55" fmla="*/ 41 h 43"/>
                <a:gd name="T56" fmla="*/ 15 w 31"/>
                <a:gd name="T57" fmla="*/ 41 h 43"/>
                <a:gd name="T58" fmla="*/ 13 w 31"/>
                <a:gd name="T59" fmla="*/ 39 h 43"/>
                <a:gd name="T60" fmla="*/ 10 w 31"/>
                <a:gd name="T61" fmla="*/ 37 h 43"/>
                <a:gd name="T62" fmla="*/ 8 w 31"/>
                <a:gd name="T63" fmla="*/ 33 h 43"/>
                <a:gd name="T64" fmla="*/ 8 w 31"/>
                <a:gd name="T65" fmla="*/ 27 h 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1"/>
                <a:gd name="T100" fmla="*/ 0 h 43"/>
                <a:gd name="T101" fmla="*/ 31 w 31"/>
                <a:gd name="T102" fmla="*/ 43 h 4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1" h="43">
                  <a:moveTo>
                    <a:pt x="8" y="27"/>
                  </a:moveTo>
                  <a:lnTo>
                    <a:pt x="7" y="27"/>
                  </a:lnTo>
                  <a:lnTo>
                    <a:pt x="4" y="26"/>
                  </a:lnTo>
                  <a:lnTo>
                    <a:pt x="2" y="23"/>
                  </a:lnTo>
                  <a:lnTo>
                    <a:pt x="0" y="21"/>
                  </a:lnTo>
                  <a:lnTo>
                    <a:pt x="0" y="16"/>
                  </a:lnTo>
                  <a:lnTo>
                    <a:pt x="3" y="9"/>
                  </a:lnTo>
                  <a:lnTo>
                    <a:pt x="7" y="4"/>
                  </a:lnTo>
                  <a:lnTo>
                    <a:pt x="9" y="0"/>
                  </a:lnTo>
                  <a:lnTo>
                    <a:pt x="13" y="0"/>
                  </a:lnTo>
                  <a:lnTo>
                    <a:pt x="15" y="1"/>
                  </a:lnTo>
                  <a:lnTo>
                    <a:pt x="18" y="3"/>
                  </a:lnTo>
                  <a:lnTo>
                    <a:pt x="18" y="4"/>
                  </a:lnTo>
                  <a:lnTo>
                    <a:pt x="15" y="5"/>
                  </a:lnTo>
                  <a:lnTo>
                    <a:pt x="14" y="9"/>
                  </a:lnTo>
                  <a:lnTo>
                    <a:pt x="13" y="11"/>
                  </a:lnTo>
                  <a:lnTo>
                    <a:pt x="13" y="14"/>
                  </a:lnTo>
                  <a:lnTo>
                    <a:pt x="14" y="17"/>
                  </a:lnTo>
                  <a:lnTo>
                    <a:pt x="15" y="22"/>
                  </a:lnTo>
                  <a:lnTo>
                    <a:pt x="16" y="27"/>
                  </a:lnTo>
                  <a:lnTo>
                    <a:pt x="16" y="31"/>
                  </a:lnTo>
                  <a:lnTo>
                    <a:pt x="20" y="31"/>
                  </a:lnTo>
                  <a:lnTo>
                    <a:pt x="26" y="33"/>
                  </a:lnTo>
                  <a:lnTo>
                    <a:pt x="30" y="37"/>
                  </a:lnTo>
                  <a:lnTo>
                    <a:pt x="31" y="43"/>
                  </a:lnTo>
                  <a:lnTo>
                    <a:pt x="27" y="43"/>
                  </a:lnTo>
                  <a:lnTo>
                    <a:pt x="23" y="42"/>
                  </a:lnTo>
                  <a:lnTo>
                    <a:pt x="18" y="41"/>
                  </a:lnTo>
                  <a:lnTo>
                    <a:pt x="15" y="41"/>
                  </a:lnTo>
                  <a:lnTo>
                    <a:pt x="13" y="39"/>
                  </a:lnTo>
                  <a:lnTo>
                    <a:pt x="10" y="37"/>
                  </a:lnTo>
                  <a:lnTo>
                    <a:pt x="8" y="33"/>
                  </a:lnTo>
                  <a:lnTo>
                    <a:pt x="8"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US">
                <a:solidFill>
                  <a:srgbClr val="000000"/>
                </a:solidFill>
              </a:endParaRPr>
            </a:p>
          </p:txBody>
        </p:sp>
        <p:sp>
          <p:nvSpPr>
            <p:cNvPr id="32820" name="Freeform 88"/>
            <p:cNvSpPr>
              <a:spLocks/>
            </p:cNvSpPr>
            <p:nvPr/>
          </p:nvSpPr>
          <p:spPr bwMode="auto">
            <a:xfrm>
              <a:off x="3081" y="3626"/>
              <a:ext cx="34" cy="22"/>
            </a:xfrm>
            <a:custGeom>
              <a:avLst/>
              <a:gdLst>
                <a:gd name="T0" fmla="*/ 0 w 34"/>
                <a:gd name="T1" fmla="*/ 14 h 22"/>
                <a:gd name="T2" fmla="*/ 4 w 34"/>
                <a:gd name="T3" fmla="*/ 12 h 22"/>
                <a:gd name="T4" fmla="*/ 12 w 34"/>
                <a:gd name="T5" fmla="*/ 8 h 22"/>
                <a:gd name="T6" fmla="*/ 18 w 34"/>
                <a:gd name="T7" fmla="*/ 3 h 22"/>
                <a:gd name="T8" fmla="*/ 20 w 34"/>
                <a:gd name="T9" fmla="*/ 0 h 22"/>
                <a:gd name="T10" fmla="*/ 23 w 34"/>
                <a:gd name="T11" fmla="*/ 0 h 22"/>
                <a:gd name="T12" fmla="*/ 27 w 34"/>
                <a:gd name="T13" fmla="*/ 2 h 22"/>
                <a:gd name="T14" fmla="*/ 31 w 34"/>
                <a:gd name="T15" fmla="*/ 4 h 22"/>
                <a:gd name="T16" fmla="*/ 34 w 34"/>
                <a:gd name="T17" fmla="*/ 8 h 22"/>
                <a:gd name="T18" fmla="*/ 34 w 34"/>
                <a:gd name="T19" fmla="*/ 11 h 22"/>
                <a:gd name="T20" fmla="*/ 32 w 34"/>
                <a:gd name="T21" fmla="*/ 12 h 22"/>
                <a:gd name="T22" fmla="*/ 30 w 34"/>
                <a:gd name="T23" fmla="*/ 13 h 22"/>
                <a:gd name="T24" fmla="*/ 26 w 34"/>
                <a:gd name="T25" fmla="*/ 13 h 22"/>
                <a:gd name="T26" fmla="*/ 23 w 34"/>
                <a:gd name="T27" fmla="*/ 14 h 22"/>
                <a:gd name="T28" fmla="*/ 18 w 34"/>
                <a:gd name="T29" fmla="*/ 15 h 22"/>
                <a:gd name="T30" fmla="*/ 13 w 34"/>
                <a:gd name="T31" fmla="*/ 18 h 22"/>
                <a:gd name="T32" fmla="*/ 9 w 34"/>
                <a:gd name="T33" fmla="*/ 20 h 22"/>
                <a:gd name="T34" fmla="*/ 5 w 34"/>
                <a:gd name="T35" fmla="*/ 22 h 22"/>
                <a:gd name="T36" fmla="*/ 2 w 34"/>
                <a:gd name="T37" fmla="*/ 20 h 22"/>
                <a:gd name="T38" fmla="*/ 0 w 34"/>
                <a:gd name="T39" fmla="*/ 18 h 22"/>
                <a:gd name="T40" fmla="*/ 0 w 34"/>
                <a:gd name="T41" fmla="*/ 14 h 2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4"/>
                <a:gd name="T64" fmla="*/ 0 h 22"/>
                <a:gd name="T65" fmla="*/ 34 w 34"/>
                <a:gd name="T66" fmla="*/ 22 h 2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4" h="22">
                  <a:moveTo>
                    <a:pt x="0" y="14"/>
                  </a:moveTo>
                  <a:lnTo>
                    <a:pt x="4" y="12"/>
                  </a:lnTo>
                  <a:lnTo>
                    <a:pt x="12" y="8"/>
                  </a:lnTo>
                  <a:lnTo>
                    <a:pt x="18" y="3"/>
                  </a:lnTo>
                  <a:lnTo>
                    <a:pt x="20" y="0"/>
                  </a:lnTo>
                  <a:lnTo>
                    <a:pt x="23" y="0"/>
                  </a:lnTo>
                  <a:lnTo>
                    <a:pt x="27" y="2"/>
                  </a:lnTo>
                  <a:lnTo>
                    <a:pt x="31" y="4"/>
                  </a:lnTo>
                  <a:lnTo>
                    <a:pt x="34" y="8"/>
                  </a:lnTo>
                  <a:lnTo>
                    <a:pt x="34" y="11"/>
                  </a:lnTo>
                  <a:lnTo>
                    <a:pt x="32" y="12"/>
                  </a:lnTo>
                  <a:lnTo>
                    <a:pt x="30" y="13"/>
                  </a:lnTo>
                  <a:lnTo>
                    <a:pt x="26" y="13"/>
                  </a:lnTo>
                  <a:lnTo>
                    <a:pt x="23" y="14"/>
                  </a:lnTo>
                  <a:lnTo>
                    <a:pt x="18" y="15"/>
                  </a:lnTo>
                  <a:lnTo>
                    <a:pt x="13" y="18"/>
                  </a:lnTo>
                  <a:lnTo>
                    <a:pt x="9" y="20"/>
                  </a:lnTo>
                  <a:lnTo>
                    <a:pt x="5" y="22"/>
                  </a:lnTo>
                  <a:lnTo>
                    <a:pt x="2" y="20"/>
                  </a:lnTo>
                  <a:lnTo>
                    <a:pt x="0" y="18"/>
                  </a:lnTo>
                  <a:lnTo>
                    <a:pt x="0"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US">
                <a:solidFill>
                  <a:srgbClr val="000000"/>
                </a:solidFill>
              </a:endParaRPr>
            </a:p>
          </p:txBody>
        </p:sp>
        <p:sp>
          <p:nvSpPr>
            <p:cNvPr id="32821" name="Freeform 89"/>
            <p:cNvSpPr>
              <a:spLocks/>
            </p:cNvSpPr>
            <p:nvPr/>
          </p:nvSpPr>
          <p:spPr bwMode="auto">
            <a:xfrm>
              <a:off x="3074" y="3574"/>
              <a:ext cx="36" cy="23"/>
            </a:xfrm>
            <a:custGeom>
              <a:avLst/>
              <a:gdLst>
                <a:gd name="T0" fmla="*/ 0 w 36"/>
                <a:gd name="T1" fmla="*/ 12 h 23"/>
                <a:gd name="T2" fmla="*/ 3 w 36"/>
                <a:gd name="T3" fmla="*/ 9 h 23"/>
                <a:gd name="T4" fmla="*/ 6 w 36"/>
                <a:gd name="T5" fmla="*/ 5 h 23"/>
                <a:gd name="T6" fmla="*/ 11 w 36"/>
                <a:gd name="T7" fmla="*/ 1 h 23"/>
                <a:gd name="T8" fmla="*/ 15 w 36"/>
                <a:gd name="T9" fmla="*/ 0 h 23"/>
                <a:gd name="T10" fmla="*/ 21 w 36"/>
                <a:gd name="T11" fmla="*/ 3 h 23"/>
                <a:gd name="T12" fmla="*/ 27 w 36"/>
                <a:gd name="T13" fmla="*/ 5 h 23"/>
                <a:gd name="T14" fmla="*/ 33 w 36"/>
                <a:gd name="T15" fmla="*/ 7 h 23"/>
                <a:gd name="T16" fmla="*/ 36 w 36"/>
                <a:gd name="T17" fmla="*/ 11 h 23"/>
                <a:gd name="T18" fmla="*/ 36 w 36"/>
                <a:gd name="T19" fmla="*/ 15 h 23"/>
                <a:gd name="T20" fmla="*/ 34 w 36"/>
                <a:gd name="T21" fmla="*/ 18 h 23"/>
                <a:gd name="T22" fmla="*/ 32 w 36"/>
                <a:gd name="T23" fmla="*/ 22 h 23"/>
                <a:gd name="T24" fmla="*/ 30 w 36"/>
                <a:gd name="T25" fmla="*/ 23 h 23"/>
                <a:gd name="T26" fmla="*/ 27 w 36"/>
                <a:gd name="T27" fmla="*/ 21 h 23"/>
                <a:gd name="T28" fmla="*/ 22 w 36"/>
                <a:gd name="T29" fmla="*/ 16 h 23"/>
                <a:gd name="T30" fmla="*/ 17 w 36"/>
                <a:gd name="T31" fmla="*/ 11 h 23"/>
                <a:gd name="T32" fmla="*/ 14 w 36"/>
                <a:gd name="T33" fmla="*/ 9 h 23"/>
                <a:gd name="T34" fmla="*/ 10 w 36"/>
                <a:gd name="T35" fmla="*/ 10 h 23"/>
                <a:gd name="T36" fmla="*/ 5 w 36"/>
                <a:gd name="T37" fmla="*/ 12 h 23"/>
                <a:gd name="T38" fmla="*/ 1 w 36"/>
                <a:gd name="T39" fmla="*/ 14 h 23"/>
                <a:gd name="T40" fmla="*/ 0 w 36"/>
                <a:gd name="T41" fmla="*/ 12 h 2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6"/>
                <a:gd name="T64" fmla="*/ 0 h 23"/>
                <a:gd name="T65" fmla="*/ 36 w 36"/>
                <a:gd name="T66" fmla="*/ 23 h 2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6" h="23">
                  <a:moveTo>
                    <a:pt x="0" y="12"/>
                  </a:moveTo>
                  <a:lnTo>
                    <a:pt x="3" y="9"/>
                  </a:lnTo>
                  <a:lnTo>
                    <a:pt x="6" y="5"/>
                  </a:lnTo>
                  <a:lnTo>
                    <a:pt x="11" y="1"/>
                  </a:lnTo>
                  <a:lnTo>
                    <a:pt x="15" y="0"/>
                  </a:lnTo>
                  <a:lnTo>
                    <a:pt x="21" y="3"/>
                  </a:lnTo>
                  <a:lnTo>
                    <a:pt x="27" y="5"/>
                  </a:lnTo>
                  <a:lnTo>
                    <a:pt x="33" y="7"/>
                  </a:lnTo>
                  <a:lnTo>
                    <a:pt x="36" y="11"/>
                  </a:lnTo>
                  <a:lnTo>
                    <a:pt x="36" y="15"/>
                  </a:lnTo>
                  <a:lnTo>
                    <a:pt x="34" y="18"/>
                  </a:lnTo>
                  <a:lnTo>
                    <a:pt x="32" y="22"/>
                  </a:lnTo>
                  <a:lnTo>
                    <a:pt x="30" y="23"/>
                  </a:lnTo>
                  <a:lnTo>
                    <a:pt x="27" y="21"/>
                  </a:lnTo>
                  <a:lnTo>
                    <a:pt x="22" y="16"/>
                  </a:lnTo>
                  <a:lnTo>
                    <a:pt x="17" y="11"/>
                  </a:lnTo>
                  <a:lnTo>
                    <a:pt x="14" y="9"/>
                  </a:lnTo>
                  <a:lnTo>
                    <a:pt x="10" y="10"/>
                  </a:lnTo>
                  <a:lnTo>
                    <a:pt x="5" y="12"/>
                  </a:lnTo>
                  <a:lnTo>
                    <a:pt x="1" y="14"/>
                  </a:lnTo>
                  <a:lnTo>
                    <a:pt x="0"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US">
                <a:solidFill>
                  <a:srgbClr val="000000"/>
                </a:solidFill>
              </a:endParaRPr>
            </a:p>
          </p:txBody>
        </p:sp>
        <p:sp>
          <p:nvSpPr>
            <p:cNvPr id="32822" name="Freeform 90"/>
            <p:cNvSpPr>
              <a:spLocks/>
            </p:cNvSpPr>
            <p:nvPr/>
          </p:nvSpPr>
          <p:spPr bwMode="auto">
            <a:xfrm>
              <a:off x="3154" y="3619"/>
              <a:ext cx="16" cy="29"/>
            </a:xfrm>
            <a:custGeom>
              <a:avLst/>
              <a:gdLst>
                <a:gd name="T0" fmla="*/ 11 w 16"/>
                <a:gd name="T1" fmla="*/ 29 h 29"/>
                <a:gd name="T2" fmla="*/ 7 w 16"/>
                <a:gd name="T3" fmla="*/ 27 h 29"/>
                <a:gd name="T4" fmla="*/ 3 w 16"/>
                <a:gd name="T5" fmla="*/ 26 h 29"/>
                <a:gd name="T6" fmla="*/ 1 w 16"/>
                <a:gd name="T7" fmla="*/ 22 h 29"/>
                <a:gd name="T8" fmla="*/ 0 w 16"/>
                <a:gd name="T9" fmla="*/ 20 h 29"/>
                <a:gd name="T10" fmla="*/ 1 w 16"/>
                <a:gd name="T11" fmla="*/ 15 h 29"/>
                <a:gd name="T12" fmla="*/ 3 w 16"/>
                <a:gd name="T13" fmla="*/ 8 h 29"/>
                <a:gd name="T14" fmla="*/ 6 w 16"/>
                <a:gd name="T15" fmla="*/ 3 h 29"/>
                <a:gd name="T16" fmla="*/ 8 w 16"/>
                <a:gd name="T17" fmla="*/ 0 h 29"/>
                <a:gd name="T18" fmla="*/ 11 w 16"/>
                <a:gd name="T19" fmla="*/ 2 h 29"/>
                <a:gd name="T20" fmla="*/ 13 w 16"/>
                <a:gd name="T21" fmla="*/ 4 h 29"/>
                <a:gd name="T22" fmla="*/ 14 w 16"/>
                <a:gd name="T23" fmla="*/ 7 h 29"/>
                <a:gd name="T24" fmla="*/ 16 w 16"/>
                <a:gd name="T25" fmla="*/ 9 h 29"/>
                <a:gd name="T26" fmla="*/ 14 w 16"/>
                <a:gd name="T27" fmla="*/ 13 h 29"/>
                <a:gd name="T28" fmla="*/ 13 w 16"/>
                <a:gd name="T29" fmla="*/ 18 h 29"/>
                <a:gd name="T30" fmla="*/ 11 w 16"/>
                <a:gd name="T31" fmla="*/ 24 h 29"/>
                <a:gd name="T32" fmla="*/ 11 w 16"/>
                <a:gd name="T33" fmla="*/ 29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
                <a:gd name="T52" fmla="*/ 0 h 29"/>
                <a:gd name="T53" fmla="*/ 16 w 16"/>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 h="29">
                  <a:moveTo>
                    <a:pt x="11" y="29"/>
                  </a:moveTo>
                  <a:lnTo>
                    <a:pt x="7" y="27"/>
                  </a:lnTo>
                  <a:lnTo>
                    <a:pt x="3" y="26"/>
                  </a:lnTo>
                  <a:lnTo>
                    <a:pt x="1" y="22"/>
                  </a:lnTo>
                  <a:lnTo>
                    <a:pt x="0" y="20"/>
                  </a:lnTo>
                  <a:lnTo>
                    <a:pt x="1" y="15"/>
                  </a:lnTo>
                  <a:lnTo>
                    <a:pt x="3" y="8"/>
                  </a:lnTo>
                  <a:lnTo>
                    <a:pt x="6" y="3"/>
                  </a:lnTo>
                  <a:lnTo>
                    <a:pt x="8" y="0"/>
                  </a:lnTo>
                  <a:lnTo>
                    <a:pt x="11" y="2"/>
                  </a:lnTo>
                  <a:lnTo>
                    <a:pt x="13" y="4"/>
                  </a:lnTo>
                  <a:lnTo>
                    <a:pt x="14" y="7"/>
                  </a:lnTo>
                  <a:lnTo>
                    <a:pt x="16" y="9"/>
                  </a:lnTo>
                  <a:lnTo>
                    <a:pt x="14" y="13"/>
                  </a:lnTo>
                  <a:lnTo>
                    <a:pt x="13" y="18"/>
                  </a:lnTo>
                  <a:lnTo>
                    <a:pt x="11" y="24"/>
                  </a:lnTo>
                  <a:lnTo>
                    <a:pt x="11" y="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US">
                <a:solidFill>
                  <a:srgbClr val="000000"/>
                </a:solidFill>
              </a:endParaRPr>
            </a:p>
          </p:txBody>
        </p:sp>
        <p:sp>
          <p:nvSpPr>
            <p:cNvPr id="32823" name="Freeform 91"/>
            <p:cNvSpPr>
              <a:spLocks/>
            </p:cNvSpPr>
            <p:nvPr/>
          </p:nvSpPr>
          <p:spPr bwMode="auto">
            <a:xfrm>
              <a:off x="3168" y="3585"/>
              <a:ext cx="25" cy="20"/>
            </a:xfrm>
            <a:custGeom>
              <a:avLst/>
              <a:gdLst>
                <a:gd name="T0" fmla="*/ 0 w 25"/>
                <a:gd name="T1" fmla="*/ 1 h 20"/>
                <a:gd name="T2" fmla="*/ 5 w 25"/>
                <a:gd name="T3" fmla="*/ 0 h 20"/>
                <a:gd name="T4" fmla="*/ 10 w 25"/>
                <a:gd name="T5" fmla="*/ 0 h 20"/>
                <a:gd name="T6" fmla="*/ 15 w 25"/>
                <a:gd name="T7" fmla="*/ 0 h 20"/>
                <a:gd name="T8" fmla="*/ 18 w 25"/>
                <a:gd name="T9" fmla="*/ 3 h 20"/>
                <a:gd name="T10" fmla="*/ 20 w 25"/>
                <a:gd name="T11" fmla="*/ 6 h 20"/>
                <a:gd name="T12" fmla="*/ 24 w 25"/>
                <a:gd name="T13" fmla="*/ 11 h 20"/>
                <a:gd name="T14" fmla="*/ 25 w 25"/>
                <a:gd name="T15" fmla="*/ 15 h 20"/>
                <a:gd name="T16" fmla="*/ 25 w 25"/>
                <a:gd name="T17" fmla="*/ 17 h 20"/>
                <a:gd name="T18" fmla="*/ 23 w 25"/>
                <a:gd name="T19" fmla="*/ 18 h 20"/>
                <a:gd name="T20" fmla="*/ 20 w 25"/>
                <a:gd name="T21" fmla="*/ 20 h 20"/>
                <a:gd name="T22" fmla="*/ 18 w 25"/>
                <a:gd name="T23" fmla="*/ 18 h 20"/>
                <a:gd name="T24" fmla="*/ 15 w 25"/>
                <a:gd name="T25" fmla="*/ 15 h 20"/>
                <a:gd name="T26" fmla="*/ 13 w 25"/>
                <a:gd name="T27" fmla="*/ 11 h 20"/>
                <a:gd name="T28" fmla="*/ 8 w 25"/>
                <a:gd name="T29" fmla="*/ 7 h 20"/>
                <a:gd name="T30" fmla="*/ 4 w 25"/>
                <a:gd name="T31" fmla="*/ 4 h 20"/>
                <a:gd name="T32" fmla="*/ 0 w 25"/>
                <a:gd name="T33" fmla="*/ 1 h 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
                <a:gd name="T52" fmla="*/ 0 h 20"/>
                <a:gd name="T53" fmla="*/ 25 w 25"/>
                <a:gd name="T54" fmla="*/ 20 h 2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 h="20">
                  <a:moveTo>
                    <a:pt x="0" y="1"/>
                  </a:moveTo>
                  <a:lnTo>
                    <a:pt x="5" y="0"/>
                  </a:lnTo>
                  <a:lnTo>
                    <a:pt x="10" y="0"/>
                  </a:lnTo>
                  <a:lnTo>
                    <a:pt x="15" y="0"/>
                  </a:lnTo>
                  <a:lnTo>
                    <a:pt x="18" y="3"/>
                  </a:lnTo>
                  <a:lnTo>
                    <a:pt x="20" y="6"/>
                  </a:lnTo>
                  <a:lnTo>
                    <a:pt x="24" y="11"/>
                  </a:lnTo>
                  <a:lnTo>
                    <a:pt x="25" y="15"/>
                  </a:lnTo>
                  <a:lnTo>
                    <a:pt x="25" y="17"/>
                  </a:lnTo>
                  <a:lnTo>
                    <a:pt x="23" y="18"/>
                  </a:lnTo>
                  <a:lnTo>
                    <a:pt x="20" y="20"/>
                  </a:lnTo>
                  <a:lnTo>
                    <a:pt x="18" y="18"/>
                  </a:lnTo>
                  <a:lnTo>
                    <a:pt x="15" y="15"/>
                  </a:lnTo>
                  <a:lnTo>
                    <a:pt x="13" y="11"/>
                  </a:lnTo>
                  <a:lnTo>
                    <a:pt x="8" y="7"/>
                  </a:lnTo>
                  <a:lnTo>
                    <a:pt x="4" y="4"/>
                  </a:ln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US">
                <a:solidFill>
                  <a:srgbClr val="000000"/>
                </a:solidFill>
              </a:endParaRPr>
            </a:p>
          </p:txBody>
        </p:sp>
        <p:sp>
          <p:nvSpPr>
            <p:cNvPr id="32824" name="Freeform 92"/>
            <p:cNvSpPr>
              <a:spLocks/>
            </p:cNvSpPr>
            <p:nvPr/>
          </p:nvSpPr>
          <p:spPr bwMode="auto">
            <a:xfrm>
              <a:off x="3112" y="3542"/>
              <a:ext cx="28" cy="25"/>
            </a:xfrm>
            <a:custGeom>
              <a:avLst/>
              <a:gdLst>
                <a:gd name="T0" fmla="*/ 11 w 28"/>
                <a:gd name="T1" fmla="*/ 14 h 25"/>
                <a:gd name="T2" fmla="*/ 9 w 28"/>
                <a:gd name="T3" fmla="*/ 11 h 25"/>
                <a:gd name="T4" fmla="*/ 5 w 28"/>
                <a:gd name="T5" fmla="*/ 10 h 25"/>
                <a:gd name="T6" fmla="*/ 1 w 28"/>
                <a:gd name="T7" fmla="*/ 8 h 25"/>
                <a:gd name="T8" fmla="*/ 0 w 28"/>
                <a:gd name="T9" fmla="*/ 5 h 25"/>
                <a:gd name="T10" fmla="*/ 4 w 28"/>
                <a:gd name="T11" fmla="*/ 3 h 25"/>
                <a:gd name="T12" fmla="*/ 9 w 28"/>
                <a:gd name="T13" fmla="*/ 0 h 25"/>
                <a:gd name="T14" fmla="*/ 14 w 28"/>
                <a:gd name="T15" fmla="*/ 0 h 25"/>
                <a:gd name="T16" fmla="*/ 18 w 28"/>
                <a:gd name="T17" fmla="*/ 3 h 25"/>
                <a:gd name="T18" fmla="*/ 22 w 28"/>
                <a:gd name="T19" fmla="*/ 8 h 25"/>
                <a:gd name="T20" fmla="*/ 26 w 28"/>
                <a:gd name="T21" fmla="*/ 14 h 25"/>
                <a:gd name="T22" fmla="*/ 28 w 28"/>
                <a:gd name="T23" fmla="*/ 20 h 25"/>
                <a:gd name="T24" fmla="*/ 26 w 28"/>
                <a:gd name="T25" fmla="*/ 24 h 25"/>
                <a:gd name="T26" fmla="*/ 20 w 28"/>
                <a:gd name="T27" fmla="*/ 25 h 25"/>
                <a:gd name="T28" fmla="*/ 15 w 28"/>
                <a:gd name="T29" fmla="*/ 22 h 25"/>
                <a:gd name="T30" fmla="*/ 10 w 28"/>
                <a:gd name="T31" fmla="*/ 19 h 25"/>
                <a:gd name="T32" fmla="*/ 11 w 28"/>
                <a:gd name="T33" fmla="*/ 14 h 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
                <a:gd name="T52" fmla="*/ 0 h 25"/>
                <a:gd name="T53" fmla="*/ 28 w 28"/>
                <a:gd name="T54" fmla="*/ 25 h 2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 h="25">
                  <a:moveTo>
                    <a:pt x="11" y="14"/>
                  </a:moveTo>
                  <a:lnTo>
                    <a:pt x="9" y="11"/>
                  </a:lnTo>
                  <a:lnTo>
                    <a:pt x="5" y="10"/>
                  </a:lnTo>
                  <a:lnTo>
                    <a:pt x="1" y="8"/>
                  </a:lnTo>
                  <a:lnTo>
                    <a:pt x="0" y="5"/>
                  </a:lnTo>
                  <a:lnTo>
                    <a:pt x="4" y="3"/>
                  </a:lnTo>
                  <a:lnTo>
                    <a:pt x="9" y="0"/>
                  </a:lnTo>
                  <a:lnTo>
                    <a:pt x="14" y="0"/>
                  </a:lnTo>
                  <a:lnTo>
                    <a:pt x="18" y="3"/>
                  </a:lnTo>
                  <a:lnTo>
                    <a:pt x="22" y="8"/>
                  </a:lnTo>
                  <a:lnTo>
                    <a:pt x="26" y="14"/>
                  </a:lnTo>
                  <a:lnTo>
                    <a:pt x="28" y="20"/>
                  </a:lnTo>
                  <a:lnTo>
                    <a:pt x="26" y="24"/>
                  </a:lnTo>
                  <a:lnTo>
                    <a:pt x="20" y="25"/>
                  </a:lnTo>
                  <a:lnTo>
                    <a:pt x="15" y="22"/>
                  </a:lnTo>
                  <a:lnTo>
                    <a:pt x="10" y="19"/>
                  </a:lnTo>
                  <a:lnTo>
                    <a:pt x="11"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US">
                <a:solidFill>
                  <a:srgbClr val="000000"/>
                </a:solidFill>
              </a:endParaRPr>
            </a:p>
          </p:txBody>
        </p:sp>
        <p:sp>
          <p:nvSpPr>
            <p:cNvPr id="32825" name="Freeform 93"/>
            <p:cNvSpPr>
              <a:spLocks/>
            </p:cNvSpPr>
            <p:nvPr/>
          </p:nvSpPr>
          <p:spPr bwMode="auto">
            <a:xfrm>
              <a:off x="3168" y="3526"/>
              <a:ext cx="25" cy="28"/>
            </a:xfrm>
            <a:custGeom>
              <a:avLst/>
              <a:gdLst>
                <a:gd name="T0" fmla="*/ 0 w 25"/>
                <a:gd name="T1" fmla="*/ 10 h 28"/>
                <a:gd name="T2" fmla="*/ 2 w 25"/>
                <a:gd name="T3" fmla="*/ 6 h 28"/>
                <a:gd name="T4" fmla="*/ 3 w 25"/>
                <a:gd name="T5" fmla="*/ 3 h 28"/>
                <a:gd name="T6" fmla="*/ 5 w 25"/>
                <a:gd name="T7" fmla="*/ 0 h 28"/>
                <a:gd name="T8" fmla="*/ 8 w 25"/>
                <a:gd name="T9" fmla="*/ 0 h 28"/>
                <a:gd name="T10" fmla="*/ 13 w 25"/>
                <a:gd name="T11" fmla="*/ 4 h 28"/>
                <a:gd name="T12" fmla="*/ 19 w 25"/>
                <a:gd name="T13" fmla="*/ 10 h 28"/>
                <a:gd name="T14" fmla="*/ 24 w 25"/>
                <a:gd name="T15" fmla="*/ 16 h 28"/>
                <a:gd name="T16" fmla="*/ 25 w 25"/>
                <a:gd name="T17" fmla="*/ 21 h 28"/>
                <a:gd name="T18" fmla="*/ 24 w 25"/>
                <a:gd name="T19" fmla="*/ 25 h 28"/>
                <a:gd name="T20" fmla="*/ 21 w 25"/>
                <a:gd name="T21" fmla="*/ 27 h 28"/>
                <a:gd name="T22" fmla="*/ 19 w 25"/>
                <a:gd name="T23" fmla="*/ 28 h 28"/>
                <a:gd name="T24" fmla="*/ 16 w 25"/>
                <a:gd name="T25" fmla="*/ 28 h 28"/>
                <a:gd name="T26" fmla="*/ 15 w 25"/>
                <a:gd name="T27" fmla="*/ 26 h 28"/>
                <a:gd name="T28" fmla="*/ 14 w 25"/>
                <a:gd name="T29" fmla="*/ 22 h 28"/>
                <a:gd name="T30" fmla="*/ 13 w 25"/>
                <a:gd name="T31" fmla="*/ 19 h 28"/>
                <a:gd name="T32" fmla="*/ 11 w 25"/>
                <a:gd name="T33" fmla="*/ 16 h 28"/>
                <a:gd name="T34" fmla="*/ 8 w 25"/>
                <a:gd name="T35" fmla="*/ 15 h 28"/>
                <a:gd name="T36" fmla="*/ 4 w 25"/>
                <a:gd name="T37" fmla="*/ 14 h 28"/>
                <a:gd name="T38" fmla="*/ 2 w 25"/>
                <a:gd name="T39" fmla="*/ 13 h 28"/>
                <a:gd name="T40" fmla="*/ 0 w 25"/>
                <a:gd name="T41" fmla="*/ 10 h 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5"/>
                <a:gd name="T64" fmla="*/ 0 h 28"/>
                <a:gd name="T65" fmla="*/ 25 w 25"/>
                <a:gd name="T66" fmla="*/ 28 h 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5" h="28">
                  <a:moveTo>
                    <a:pt x="0" y="10"/>
                  </a:moveTo>
                  <a:lnTo>
                    <a:pt x="2" y="6"/>
                  </a:lnTo>
                  <a:lnTo>
                    <a:pt x="3" y="3"/>
                  </a:lnTo>
                  <a:lnTo>
                    <a:pt x="5" y="0"/>
                  </a:lnTo>
                  <a:lnTo>
                    <a:pt x="8" y="0"/>
                  </a:lnTo>
                  <a:lnTo>
                    <a:pt x="13" y="4"/>
                  </a:lnTo>
                  <a:lnTo>
                    <a:pt x="19" y="10"/>
                  </a:lnTo>
                  <a:lnTo>
                    <a:pt x="24" y="16"/>
                  </a:lnTo>
                  <a:lnTo>
                    <a:pt x="25" y="21"/>
                  </a:lnTo>
                  <a:lnTo>
                    <a:pt x="24" y="25"/>
                  </a:lnTo>
                  <a:lnTo>
                    <a:pt x="21" y="27"/>
                  </a:lnTo>
                  <a:lnTo>
                    <a:pt x="19" y="28"/>
                  </a:lnTo>
                  <a:lnTo>
                    <a:pt x="16" y="28"/>
                  </a:lnTo>
                  <a:lnTo>
                    <a:pt x="15" y="26"/>
                  </a:lnTo>
                  <a:lnTo>
                    <a:pt x="14" y="22"/>
                  </a:lnTo>
                  <a:lnTo>
                    <a:pt x="13" y="19"/>
                  </a:lnTo>
                  <a:lnTo>
                    <a:pt x="11" y="16"/>
                  </a:lnTo>
                  <a:lnTo>
                    <a:pt x="8" y="15"/>
                  </a:lnTo>
                  <a:lnTo>
                    <a:pt x="4" y="14"/>
                  </a:lnTo>
                  <a:lnTo>
                    <a:pt x="2" y="13"/>
                  </a:lnTo>
                  <a:lnTo>
                    <a:pt x="0"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US">
                <a:solidFill>
                  <a:srgbClr val="000000"/>
                </a:solidFill>
              </a:endParaRPr>
            </a:p>
          </p:txBody>
        </p:sp>
        <p:sp>
          <p:nvSpPr>
            <p:cNvPr id="32826" name="Freeform 94"/>
            <p:cNvSpPr>
              <a:spLocks/>
            </p:cNvSpPr>
            <p:nvPr/>
          </p:nvSpPr>
          <p:spPr bwMode="auto">
            <a:xfrm>
              <a:off x="3213" y="3447"/>
              <a:ext cx="27" cy="13"/>
            </a:xfrm>
            <a:custGeom>
              <a:avLst/>
              <a:gdLst>
                <a:gd name="T0" fmla="*/ 0 w 27"/>
                <a:gd name="T1" fmla="*/ 7 h 13"/>
                <a:gd name="T2" fmla="*/ 4 w 27"/>
                <a:gd name="T3" fmla="*/ 3 h 13"/>
                <a:gd name="T4" fmla="*/ 11 w 27"/>
                <a:gd name="T5" fmla="*/ 1 h 13"/>
                <a:gd name="T6" fmla="*/ 18 w 27"/>
                <a:gd name="T7" fmla="*/ 0 h 13"/>
                <a:gd name="T8" fmla="*/ 24 w 27"/>
                <a:gd name="T9" fmla="*/ 1 h 13"/>
                <a:gd name="T10" fmla="*/ 25 w 27"/>
                <a:gd name="T11" fmla="*/ 3 h 13"/>
                <a:gd name="T12" fmla="*/ 27 w 27"/>
                <a:gd name="T13" fmla="*/ 8 h 13"/>
                <a:gd name="T14" fmla="*/ 25 w 27"/>
                <a:gd name="T15" fmla="*/ 12 h 13"/>
                <a:gd name="T16" fmla="*/ 24 w 27"/>
                <a:gd name="T17" fmla="*/ 13 h 13"/>
                <a:gd name="T18" fmla="*/ 18 w 27"/>
                <a:gd name="T19" fmla="*/ 9 h 13"/>
                <a:gd name="T20" fmla="*/ 12 w 27"/>
                <a:gd name="T21" fmla="*/ 7 h 13"/>
                <a:gd name="T22" fmla="*/ 4 w 27"/>
                <a:gd name="T23" fmla="*/ 6 h 13"/>
                <a:gd name="T24" fmla="*/ 0 w 27"/>
                <a:gd name="T25" fmla="*/ 7 h 1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
                <a:gd name="T40" fmla="*/ 0 h 13"/>
                <a:gd name="T41" fmla="*/ 27 w 27"/>
                <a:gd name="T42" fmla="*/ 13 h 1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 h="13">
                  <a:moveTo>
                    <a:pt x="0" y="7"/>
                  </a:moveTo>
                  <a:lnTo>
                    <a:pt x="4" y="3"/>
                  </a:lnTo>
                  <a:lnTo>
                    <a:pt x="11" y="1"/>
                  </a:lnTo>
                  <a:lnTo>
                    <a:pt x="18" y="0"/>
                  </a:lnTo>
                  <a:lnTo>
                    <a:pt x="24" y="1"/>
                  </a:lnTo>
                  <a:lnTo>
                    <a:pt x="25" y="3"/>
                  </a:lnTo>
                  <a:lnTo>
                    <a:pt x="27" y="8"/>
                  </a:lnTo>
                  <a:lnTo>
                    <a:pt x="25" y="12"/>
                  </a:lnTo>
                  <a:lnTo>
                    <a:pt x="24" y="13"/>
                  </a:lnTo>
                  <a:lnTo>
                    <a:pt x="18" y="9"/>
                  </a:lnTo>
                  <a:lnTo>
                    <a:pt x="12" y="7"/>
                  </a:lnTo>
                  <a:lnTo>
                    <a:pt x="4" y="6"/>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US">
                <a:solidFill>
                  <a:srgbClr val="000000"/>
                </a:solidFill>
              </a:endParaRPr>
            </a:p>
          </p:txBody>
        </p:sp>
        <p:sp>
          <p:nvSpPr>
            <p:cNvPr id="32827" name="Freeform 95"/>
            <p:cNvSpPr>
              <a:spLocks/>
            </p:cNvSpPr>
            <p:nvPr/>
          </p:nvSpPr>
          <p:spPr bwMode="auto">
            <a:xfrm>
              <a:off x="3166" y="3464"/>
              <a:ext cx="31" cy="10"/>
            </a:xfrm>
            <a:custGeom>
              <a:avLst/>
              <a:gdLst>
                <a:gd name="T0" fmla="*/ 0 w 31"/>
                <a:gd name="T1" fmla="*/ 5 h 10"/>
                <a:gd name="T2" fmla="*/ 4 w 31"/>
                <a:gd name="T3" fmla="*/ 2 h 10"/>
                <a:gd name="T4" fmla="*/ 13 w 31"/>
                <a:gd name="T5" fmla="*/ 1 h 10"/>
                <a:gd name="T6" fmla="*/ 23 w 31"/>
                <a:gd name="T7" fmla="*/ 0 h 10"/>
                <a:gd name="T8" fmla="*/ 31 w 31"/>
                <a:gd name="T9" fmla="*/ 0 h 10"/>
                <a:gd name="T10" fmla="*/ 31 w 31"/>
                <a:gd name="T11" fmla="*/ 1 h 10"/>
                <a:gd name="T12" fmla="*/ 31 w 31"/>
                <a:gd name="T13" fmla="*/ 4 h 10"/>
                <a:gd name="T14" fmla="*/ 29 w 31"/>
                <a:gd name="T15" fmla="*/ 7 h 10"/>
                <a:gd name="T16" fmla="*/ 28 w 31"/>
                <a:gd name="T17" fmla="*/ 10 h 10"/>
                <a:gd name="T18" fmla="*/ 22 w 31"/>
                <a:gd name="T19" fmla="*/ 10 h 10"/>
                <a:gd name="T20" fmla="*/ 13 w 31"/>
                <a:gd name="T21" fmla="*/ 8 h 10"/>
                <a:gd name="T22" fmla="*/ 5 w 31"/>
                <a:gd name="T23" fmla="*/ 7 h 10"/>
                <a:gd name="T24" fmla="*/ 0 w 31"/>
                <a:gd name="T25" fmla="*/ 5 h 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1"/>
                <a:gd name="T40" fmla="*/ 0 h 10"/>
                <a:gd name="T41" fmla="*/ 31 w 31"/>
                <a:gd name="T42" fmla="*/ 10 h 1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1" h="10">
                  <a:moveTo>
                    <a:pt x="0" y="5"/>
                  </a:moveTo>
                  <a:lnTo>
                    <a:pt x="4" y="2"/>
                  </a:lnTo>
                  <a:lnTo>
                    <a:pt x="13" y="1"/>
                  </a:lnTo>
                  <a:lnTo>
                    <a:pt x="23" y="0"/>
                  </a:lnTo>
                  <a:lnTo>
                    <a:pt x="31" y="0"/>
                  </a:lnTo>
                  <a:lnTo>
                    <a:pt x="31" y="1"/>
                  </a:lnTo>
                  <a:lnTo>
                    <a:pt x="31" y="4"/>
                  </a:lnTo>
                  <a:lnTo>
                    <a:pt x="29" y="7"/>
                  </a:lnTo>
                  <a:lnTo>
                    <a:pt x="28" y="10"/>
                  </a:lnTo>
                  <a:lnTo>
                    <a:pt x="22" y="10"/>
                  </a:lnTo>
                  <a:lnTo>
                    <a:pt x="13" y="8"/>
                  </a:lnTo>
                  <a:lnTo>
                    <a:pt x="5" y="7"/>
                  </a:lnTo>
                  <a:lnTo>
                    <a:pt x="0"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US">
                <a:solidFill>
                  <a:srgbClr val="000000"/>
                </a:solidFill>
              </a:endParaRPr>
            </a:p>
          </p:txBody>
        </p:sp>
      </p:grpSp>
      <p:sp>
        <p:nvSpPr>
          <p:cNvPr id="2781282" name="AutoShape 98"/>
          <p:cNvSpPr>
            <a:spLocks noChangeArrowheads="1"/>
          </p:cNvSpPr>
          <p:nvPr/>
        </p:nvSpPr>
        <p:spPr bwMode="auto">
          <a:xfrm>
            <a:off x="6005513" y="3271233"/>
            <a:ext cx="647700" cy="535367"/>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0000"/>
          </a:solidFill>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defRPr/>
            </a:pPr>
            <a:endParaRPr lang="en-US">
              <a:solidFill>
                <a:srgbClr val="FFFFFF"/>
              </a:solidFill>
            </a:endParaRPr>
          </a:p>
        </p:txBody>
      </p:sp>
      <p:sp>
        <p:nvSpPr>
          <p:cNvPr id="48" name="Text Box 33"/>
          <p:cNvSpPr txBox="1">
            <a:spLocks noChangeArrowheads="1"/>
          </p:cNvSpPr>
          <p:nvPr/>
        </p:nvSpPr>
        <p:spPr bwMode="auto">
          <a:xfrm>
            <a:off x="3345788" y="1293669"/>
            <a:ext cx="1171575" cy="461665"/>
          </a:xfrm>
          <a:prstGeom prst="rect">
            <a:avLst/>
          </a:prstGeom>
          <a:noFill/>
          <a:ln w="9525" algn="ctr">
            <a:noFill/>
            <a:miter lim="800000"/>
            <a:headEnd/>
            <a:tailEnd/>
          </a:ln>
          <a:effectLst/>
        </p:spPr>
        <p:txBody>
          <a:bodyPr>
            <a:spAutoFit/>
          </a:bodyPr>
          <a:lstStyle/>
          <a:p>
            <a:pPr>
              <a:spcBef>
                <a:spcPct val="50000"/>
              </a:spcBef>
              <a:defRPr/>
            </a:pPr>
            <a:r>
              <a:rPr lang="en-US" sz="2400" b="1" i="0" dirty="0">
                <a:ln w="19050">
                  <a:solidFill>
                    <a:srgbClr val="000000">
                      <a:tint val="1000"/>
                    </a:srgbClr>
                  </a:solidFill>
                  <a:prstDash val="solid"/>
                </a:ln>
                <a:solidFill>
                  <a:srgbClr val="FFFFFF"/>
                </a:solidFill>
                <a:effectLst>
                  <a:outerShdw blurRad="50000" dist="50800" dir="7500000" algn="tl">
                    <a:srgbClr val="000000">
                      <a:shade val="5000"/>
                      <a:alpha val="35000"/>
                    </a:srgbClr>
                  </a:outerShdw>
                </a:effectLst>
                <a:latin typeface="Eras Bold ITC" pitchFamily="34" charset="0"/>
              </a:rPr>
              <a:t>SINS</a:t>
            </a:r>
            <a:endParaRPr lang="en-US" sz="2400" i="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Eras Bold ITC" pitchFamily="34" charset="0"/>
            </a:endParaRPr>
          </a:p>
        </p:txBody>
      </p:sp>
      <p:sp>
        <p:nvSpPr>
          <p:cNvPr id="2781280" name="Text Box 96"/>
          <p:cNvSpPr txBox="1">
            <a:spLocks noChangeArrowheads="1"/>
          </p:cNvSpPr>
          <p:nvPr/>
        </p:nvSpPr>
        <p:spPr bwMode="auto">
          <a:xfrm>
            <a:off x="2963863" y="1803400"/>
            <a:ext cx="2162175" cy="366713"/>
          </a:xfrm>
          <a:prstGeom prst="rect">
            <a:avLst/>
          </a:prstGeom>
          <a:noFill/>
          <a:ln w="9525" algn="ctr">
            <a:noFill/>
            <a:miter lim="800000"/>
            <a:headEnd/>
            <a:tailEnd/>
          </a:ln>
          <a:effectLst/>
        </p:spPr>
        <p:txBody>
          <a:bodyPr>
            <a:spAutoFit/>
            <a:flatTx/>
          </a:bodyPr>
          <a:lstStyle>
            <a:lvl1pPr algn="ctr" eaLnBrk="0" hangingPunct="0">
              <a:defRPr sz="3200" i="1">
                <a:solidFill>
                  <a:schemeClr val="tx1"/>
                </a:solidFill>
                <a:latin typeface="Eras Medium ITC" pitchFamily="34" charset="0"/>
                <a:cs typeface="Arial" charset="0"/>
              </a:defRPr>
            </a:lvl1pPr>
            <a:lvl2pPr marL="742950" indent="-285750" algn="ctr" eaLnBrk="0" hangingPunct="0">
              <a:defRPr sz="3200" i="1">
                <a:solidFill>
                  <a:schemeClr val="tx1"/>
                </a:solidFill>
                <a:latin typeface="Eras Medium ITC" pitchFamily="34" charset="0"/>
                <a:cs typeface="Arial" charset="0"/>
              </a:defRPr>
            </a:lvl2pPr>
            <a:lvl3pPr marL="1143000" indent="-228600" algn="ctr" eaLnBrk="0" hangingPunct="0">
              <a:defRPr sz="3200" i="1">
                <a:solidFill>
                  <a:schemeClr val="tx1"/>
                </a:solidFill>
                <a:latin typeface="Eras Medium ITC" pitchFamily="34" charset="0"/>
                <a:cs typeface="Arial" charset="0"/>
              </a:defRPr>
            </a:lvl3pPr>
            <a:lvl4pPr marL="1600200" indent="-228600" algn="ctr" eaLnBrk="0" hangingPunct="0">
              <a:defRPr sz="3200" i="1">
                <a:solidFill>
                  <a:schemeClr val="tx1"/>
                </a:solidFill>
                <a:latin typeface="Eras Medium ITC" pitchFamily="34" charset="0"/>
                <a:cs typeface="Arial" charset="0"/>
              </a:defRPr>
            </a:lvl4pPr>
            <a:lvl5pPr marL="2057400" indent="-228600" algn="ctr" eaLnBrk="0" hangingPunct="0">
              <a:defRPr sz="3200" i="1">
                <a:solidFill>
                  <a:schemeClr val="tx1"/>
                </a:solidFill>
                <a:latin typeface="Eras Medium ITC" pitchFamily="34" charset="0"/>
                <a:cs typeface="Arial" charset="0"/>
              </a:defRPr>
            </a:lvl5pPr>
            <a:lvl6pPr marL="2514600" indent="-228600" algn="ctr" eaLnBrk="0" fontAlgn="base" hangingPunct="0">
              <a:spcBef>
                <a:spcPct val="0"/>
              </a:spcBef>
              <a:spcAft>
                <a:spcPct val="0"/>
              </a:spcAft>
              <a:defRPr sz="3200" i="1">
                <a:solidFill>
                  <a:schemeClr val="tx1"/>
                </a:solidFill>
                <a:latin typeface="Eras Medium ITC" pitchFamily="34" charset="0"/>
                <a:cs typeface="Arial" charset="0"/>
              </a:defRPr>
            </a:lvl6pPr>
            <a:lvl7pPr marL="2971800" indent="-228600" algn="ctr" eaLnBrk="0" fontAlgn="base" hangingPunct="0">
              <a:spcBef>
                <a:spcPct val="0"/>
              </a:spcBef>
              <a:spcAft>
                <a:spcPct val="0"/>
              </a:spcAft>
              <a:defRPr sz="3200" i="1">
                <a:solidFill>
                  <a:schemeClr val="tx1"/>
                </a:solidFill>
                <a:latin typeface="Eras Medium ITC" pitchFamily="34" charset="0"/>
                <a:cs typeface="Arial" charset="0"/>
              </a:defRPr>
            </a:lvl7pPr>
            <a:lvl8pPr marL="3429000" indent="-228600" algn="ctr" eaLnBrk="0" fontAlgn="base" hangingPunct="0">
              <a:spcBef>
                <a:spcPct val="0"/>
              </a:spcBef>
              <a:spcAft>
                <a:spcPct val="0"/>
              </a:spcAft>
              <a:defRPr sz="3200" i="1">
                <a:solidFill>
                  <a:schemeClr val="tx1"/>
                </a:solidFill>
                <a:latin typeface="Eras Medium ITC" pitchFamily="34" charset="0"/>
                <a:cs typeface="Arial" charset="0"/>
              </a:defRPr>
            </a:lvl8pPr>
            <a:lvl9pPr marL="3886200" indent="-228600" algn="ctr" eaLnBrk="0" fontAlgn="base" hangingPunct="0">
              <a:spcBef>
                <a:spcPct val="0"/>
              </a:spcBef>
              <a:spcAft>
                <a:spcPct val="0"/>
              </a:spcAft>
              <a:defRPr sz="3200" i="1">
                <a:solidFill>
                  <a:schemeClr val="tx1"/>
                </a:solidFill>
                <a:latin typeface="Eras Medium ITC" pitchFamily="34" charset="0"/>
                <a:cs typeface="Arial" charset="0"/>
              </a:defRPr>
            </a:lvl9pPr>
          </a:lstStyle>
          <a:p>
            <a:pPr eaLnBrk="1" hangingPunct="1">
              <a:defRPr/>
            </a:pPr>
            <a:r>
              <a:rPr lang="en-US" sz="1800" i="0" smtClean="0">
                <a:solidFill>
                  <a:srgbClr val="333399"/>
                </a:solidFill>
                <a:effectLst>
                  <a:outerShdw blurRad="38100" dist="38100" dir="2700000" algn="tl">
                    <a:srgbClr val="C0C0C0"/>
                  </a:outerShdw>
                </a:effectLst>
                <a:latin typeface="Eras Bold ITC" pitchFamily="34" charset="0"/>
              </a:rPr>
              <a:t>(FIGURATIVE)</a:t>
            </a:r>
          </a:p>
        </p:txBody>
      </p:sp>
      <p:sp>
        <p:nvSpPr>
          <p:cNvPr id="49" name="Rectangle 31"/>
          <p:cNvSpPr>
            <a:spLocks noChangeArrowheads="1"/>
          </p:cNvSpPr>
          <p:nvPr/>
        </p:nvSpPr>
        <p:spPr bwMode="auto">
          <a:xfrm>
            <a:off x="3823368" y="5570018"/>
            <a:ext cx="1360030" cy="461665"/>
          </a:xfrm>
          <a:prstGeom prst="rect">
            <a:avLst/>
          </a:prstGeom>
          <a:noFill/>
          <a:ln w="9525" algn="ctr">
            <a:noFill/>
            <a:miter lim="800000"/>
            <a:headEnd/>
            <a:tailEnd/>
          </a:ln>
          <a:effectLst/>
        </p:spPr>
        <p:txBody>
          <a:bodyPr>
            <a:spAutoFit/>
          </a:bodyPr>
          <a:lstStyle/>
          <a:p>
            <a:pPr>
              <a:defRPr/>
            </a:pPr>
            <a:r>
              <a:rPr lang="en-US" sz="2400" b="1" i="0" dirty="0">
                <a:ln w="19050">
                  <a:solidFill>
                    <a:srgbClr val="000000">
                      <a:tint val="1000"/>
                    </a:srgbClr>
                  </a:solidFill>
                  <a:prstDash val="solid"/>
                </a:ln>
                <a:solidFill>
                  <a:srgbClr val="FFFFFF"/>
                </a:solidFill>
                <a:effectLst>
                  <a:outerShdw blurRad="50000" dist="50800" dir="7500000" algn="tl">
                    <a:srgbClr val="000000">
                      <a:shade val="5000"/>
                      <a:alpha val="35000"/>
                    </a:srgbClr>
                  </a:outerShdw>
                </a:effectLst>
                <a:latin typeface="Eras Bold ITC" pitchFamily="34" charset="0"/>
              </a:rPr>
              <a:t>DEATH</a:t>
            </a:r>
            <a:endParaRPr lang="en-US" sz="2400" i="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Eras Bold ITC" pitchFamily="34" charset="0"/>
            </a:endParaRPr>
          </a:p>
        </p:txBody>
      </p:sp>
      <p:sp>
        <p:nvSpPr>
          <p:cNvPr id="2912304" name="Text Box 48"/>
          <p:cNvSpPr txBox="1">
            <a:spLocks noChangeArrowheads="1"/>
          </p:cNvSpPr>
          <p:nvPr/>
        </p:nvSpPr>
        <p:spPr bwMode="auto">
          <a:xfrm>
            <a:off x="103942" y="3203697"/>
            <a:ext cx="1405232" cy="406347"/>
          </a:xfrm>
          <a:prstGeom prst="rect">
            <a:avLst/>
          </a:prstGeom>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a:spAutoFit/>
            <a:flatTx/>
          </a:bodyPr>
          <a:lstStyle>
            <a:lvl1pPr algn="ctr" eaLnBrk="0" hangingPunct="0">
              <a:defRPr sz="3200" i="1">
                <a:solidFill>
                  <a:schemeClr val="tx1"/>
                </a:solidFill>
                <a:latin typeface="Eras Medium ITC" pitchFamily="34" charset="0"/>
                <a:cs typeface="Arial" charset="0"/>
              </a:defRPr>
            </a:lvl1pPr>
            <a:lvl2pPr marL="742950" indent="-285750" algn="ctr" eaLnBrk="0" hangingPunct="0">
              <a:defRPr sz="3200" i="1">
                <a:solidFill>
                  <a:schemeClr val="tx1"/>
                </a:solidFill>
                <a:latin typeface="Eras Medium ITC" pitchFamily="34" charset="0"/>
                <a:cs typeface="Arial" charset="0"/>
              </a:defRPr>
            </a:lvl2pPr>
            <a:lvl3pPr marL="1143000" indent="-228600" algn="ctr" eaLnBrk="0" hangingPunct="0">
              <a:defRPr sz="3200" i="1">
                <a:solidFill>
                  <a:schemeClr val="tx1"/>
                </a:solidFill>
                <a:latin typeface="Eras Medium ITC" pitchFamily="34" charset="0"/>
                <a:cs typeface="Arial" charset="0"/>
              </a:defRPr>
            </a:lvl3pPr>
            <a:lvl4pPr marL="1600200" indent="-228600" algn="ctr" eaLnBrk="0" hangingPunct="0">
              <a:defRPr sz="3200" i="1">
                <a:solidFill>
                  <a:schemeClr val="tx1"/>
                </a:solidFill>
                <a:latin typeface="Eras Medium ITC" pitchFamily="34" charset="0"/>
                <a:cs typeface="Arial" charset="0"/>
              </a:defRPr>
            </a:lvl4pPr>
            <a:lvl5pPr marL="2057400" indent="-228600" algn="ctr" eaLnBrk="0" hangingPunct="0">
              <a:defRPr sz="3200" i="1">
                <a:solidFill>
                  <a:schemeClr val="tx1"/>
                </a:solidFill>
                <a:latin typeface="Eras Medium ITC" pitchFamily="34" charset="0"/>
                <a:cs typeface="Arial" charset="0"/>
              </a:defRPr>
            </a:lvl5pPr>
            <a:lvl6pPr marL="2514600" indent="-228600" algn="ctr" eaLnBrk="0" fontAlgn="base" hangingPunct="0">
              <a:spcBef>
                <a:spcPct val="0"/>
              </a:spcBef>
              <a:spcAft>
                <a:spcPct val="0"/>
              </a:spcAft>
              <a:defRPr sz="3200" i="1">
                <a:solidFill>
                  <a:schemeClr val="tx1"/>
                </a:solidFill>
                <a:latin typeface="Eras Medium ITC" pitchFamily="34" charset="0"/>
                <a:cs typeface="Arial" charset="0"/>
              </a:defRPr>
            </a:lvl6pPr>
            <a:lvl7pPr marL="2971800" indent="-228600" algn="ctr" eaLnBrk="0" fontAlgn="base" hangingPunct="0">
              <a:spcBef>
                <a:spcPct val="0"/>
              </a:spcBef>
              <a:spcAft>
                <a:spcPct val="0"/>
              </a:spcAft>
              <a:defRPr sz="3200" i="1">
                <a:solidFill>
                  <a:schemeClr val="tx1"/>
                </a:solidFill>
                <a:latin typeface="Eras Medium ITC" pitchFamily="34" charset="0"/>
                <a:cs typeface="Arial" charset="0"/>
              </a:defRPr>
            </a:lvl7pPr>
            <a:lvl8pPr marL="3429000" indent="-228600" algn="ctr" eaLnBrk="0" fontAlgn="base" hangingPunct="0">
              <a:spcBef>
                <a:spcPct val="0"/>
              </a:spcBef>
              <a:spcAft>
                <a:spcPct val="0"/>
              </a:spcAft>
              <a:defRPr sz="3200" i="1">
                <a:solidFill>
                  <a:schemeClr val="tx1"/>
                </a:solidFill>
                <a:latin typeface="Eras Medium ITC" pitchFamily="34" charset="0"/>
                <a:cs typeface="Arial" charset="0"/>
              </a:defRPr>
            </a:lvl8pPr>
            <a:lvl9pPr marL="3886200" indent="-228600" algn="ctr" eaLnBrk="0" fontAlgn="base" hangingPunct="0">
              <a:spcBef>
                <a:spcPct val="0"/>
              </a:spcBef>
              <a:spcAft>
                <a:spcPct val="0"/>
              </a:spcAft>
              <a:defRPr sz="3200" i="1">
                <a:solidFill>
                  <a:schemeClr val="tx1"/>
                </a:solidFill>
                <a:latin typeface="Eras Medium ITC" pitchFamily="34" charset="0"/>
                <a:cs typeface="Arial" charset="0"/>
              </a:defRPr>
            </a:lvl9pPr>
          </a:lstStyle>
          <a:p>
            <a:pPr eaLnBrk="1" hangingPunct="1">
              <a:spcBef>
                <a:spcPct val="50000"/>
              </a:spcBef>
              <a:defRPr/>
            </a:pPr>
            <a:r>
              <a:rPr lang="en-US" sz="2000" i="0" smtClean="0">
                <a:solidFill>
                  <a:srgbClr val="FFFF66"/>
                </a:solidFill>
                <a:effectLst>
                  <a:outerShdw blurRad="38100" dist="38100" dir="2700000" algn="tl">
                    <a:srgbClr val="C0C0C0"/>
                  </a:outerShdw>
                </a:effectLst>
                <a:latin typeface="Eras Bold ITC" pitchFamily="34" charset="0"/>
              </a:rPr>
              <a:t>JUSTICE</a:t>
            </a:r>
          </a:p>
        </p:txBody>
      </p:sp>
      <p:sp>
        <p:nvSpPr>
          <p:cNvPr id="2912305" name="Text Box 49"/>
          <p:cNvSpPr txBox="1">
            <a:spLocks noChangeArrowheads="1"/>
          </p:cNvSpPr>
          <p:nvPr/>
        </p:nvSpPr>
        <p:spPr bwMode="auto">
          <a:xfrm>
            <a:off x="7706685" y="3245779"/>
            <a:ext cx="1412594" cy="382280"/>
          </a:xfrm>
          <a:prstGeom prst="rect">
            <a:avLst/>
          </a:prstGeom>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a:spAutoFit/>
            <a:flatTx/>
          </a:bodyPr>
          <a:lstStyle>
            <a:lvl1pPr algn="ctr" eaLnBrk="0" hangingPunct="0">
              <a:defRPr sz="3200" i="1">
                <a:solidFill>
                  <a:schemeClr val="tx1"/>
                </a:solidFill>
                <a:latin typeface="Eras Medium ITC" pitchFamily="34" charset="0"/>
                <a:cs typeface="Arial" charset="0"/>
              </a:defRPr>
            </a:lvl1pPr>
            <a:lvl2pPr marL="742950" indent="-285750" algn="ctr" eaLnBrk="0" hangingPunct="0">
              <a:defRPr sz="3200" i="1">
                <a:solidFill>
                  <a:schemeClr val="tx1"/>
                </a:solidFill>
                <a:latin typeface="Eras Medium ITC" pitchFamily="34" charset="0"/>
                <a:cs typeface="Arial" charset="0"/>
              </a:defRPr>
            </a:lvl2pPr>
            <a:lvl3pPr marL="1143000" indent="-228600" algn="ctr" eaLnBrk="0" hangingPunct="0">
              <a:defRPr sz="3200" i="1">
                <a:solidFill>
                  <a:schemeClr val="tx1"/>
                </a:solidFill>
                <a:latin typeface="Eras Medium ITC" pitchFamily="34" charset="0"/>
                <a:cs typeface="Arial" charset="0"/>
              </a:defRPr>
            </a:lvl3pPr>
            <a:lvl4pPr marL="1600200" indent="-228600" algn="ctr" eaLnBrk="0" hangingPunct="0">
              <a:defRPr sz="3200" i="1">
                <a:solidFill>
                  <a:schemeClr val="tx1"/>
                </a:solidFill>
                <a:latin typeface="Eras Medium ITC" pitchFamily="34" charset="0"/>
                <a:cs typeface="Arial" charset="0"/>
              </a:defRPr>
            </a:lvl4pPr>
            <a:lvl5pPr marL="2057400" indent="-228600" algn="ctr" eaLnBrk="0" hangingPunct="0">
              <a:defRPr sz="3200" i="1">
                <a:solidFill>
                  <a:schemeClr val="tx1"/>
                </a:solidFill>
                <a:latin typeface="Eras Medium ITC" pitchFamily="34" charset="0"/>
                <a:cs typeface="Arial" charset="0"/>
              </a:defRPr>
            </a:lvl5pPr>
            <a:lvl6pPr marL="2514600" indent="-228600" algn="ctr" eaLnBrk="0" fontAlgn="base" hangingPunct="0">
              <a:spcBef>
                <a:spcPct val="0"/>
              </a:spcBef>
              <a:spcAft>
                <a:spcPct val="0"/>
              </a:spcAft>
              <a:defRPr sz="3200" i="1">
                <a:solidFill>
                  <a:schemeClr val="tx1"/>
                </a:solidFill>
                <a:latin typeface="Eras Medium ITC" pitchFamily="34" charset="0"/>
                <a:cs typeface="Arial" charset="0"/>
              </a:defRPr>
            </a:lvl6pPr>
            <a:lvl7pPr marL="2971800" indent="-228600" algn="ctr" eaLnBrk="0" fontAlgn="base" hangingPunct="0">
              <a:spcBef>
                <a:spcPct val="0"/>
              </a:spcBef>
              <a:spcAft>
                <a:spcPct val="0"/>
              </a:spcAft>
              <a:defRPr sz="3200" i="1">
                <a:solidFill>
                  <a:schemeClr val="tx1"/>
                </a:solidFill>
                <a:latin typeface="Eras Medium ITC" pitchFamily="34" charset="0"/>
                <a:cs typeface="Arial" charset="0"/>
              </a:defRPr>
            </a:lvl7pPr>
            <a:lvl8pPr marL="3429000" indent="-228600" algn="ctr" eaLnBrk="0" fontAlgn="base" hangingPunct="0">
              <a:spcBef>
                <a:spcPct val="0"/>
              </a:spcBef>
              <a:spcAft>
                <a:spcPct val="0"/>
              </a:spcAft>
              <a:defRPr sz="3200" i="1">
                <a:solidFill>
                  <a:schemeClr val="tx1"/>
                </a:solidFill>
                <a:latin typeface="Eras Medium ITC" pitchFamily="34" charset="0"/>
                <a:cs typeface="Arial" charset="0"/>
              </a:defRPr>
            </a:lvl8pPr>
            <a:lvl9pPr marL="3886200" indent="-228600" algn="ctr" eaLnBrk="0" fontAlgn="base" hangingPunct="0">
              <a:spcBef>
                <a:spcPct val="0"/>
              </a:spcBef>
              <a:spcAft>
                <a:spcPct val="0"/>
              </a:spcAft>
              <a:defRPr sz="3200" i="1">
                <a:solidFill>
                  <a:schemeClr val="tx1"/>
                </a:solidFill>
                <a:latin typeface="Eras Medium ITC" pitchFamily="34" charset="0"/>
                <a:cs typeface="Arial" charset="0"/>
              </a:defRPr>
            </a:lvl9pPr>
          </a:lstStyle>
          <a:p>
            <a:pPr eaLnBrk="1" hangingPunct="1">
              <a:spcBef>
                <a:spcPct val="50000"/>
              </a:spcBef>
              <a:defRPr/>
            </a:pPr>
            <a:r>
              <a:rPr lang="en-US" sz="2000" i="0" smtClean="0">
                <a:solidFill>
                  <a:srgbClr val="FFFF66"/>
                </a:solidFill>
                <a:effectLst>
                  <a:outerShdw blurRad="38100" dist="38100" dir="2700000" algn="tl">
                    <a:srgbClr val="C0C0C0"/>
                  </a:outerShdw>
                </a:effectLst>
                <a:latin typeface="Eras Bold ITC" pitchFamily="34" charset="0"/>
              </a:rPr>
              <a:t>MERCY</a:t>
            </a:r>
          </a:p>
        </p:txBody>
      </p:sp>
    </p:spTree>
    <p:extLst>
      <p:ext uri="{BB962C8B-B14F-4D97-AF65-F5344CB8AC3E}">
        <p14:creationId xmlns:p14="http://schemas.microsoft.com/office/powerpoint/2010/main" val="112834437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2781191"/>
                                        </p:tgtEl>
                                        <p:attrNameLst>
                                          <p:attrName>style.visibility</p:attrName>
                                        </p:attrNameLst>
                                      </p:cBhvr>
                                      <p:to>
                                        <p:strVal val="visible"/>
                                      </p:to>
                                    </p:set>
                                    <p:animEffect transition="in" filter="slide(fromBottom)">
                                      <p:cBhvr>
                                        <p:cTn id="7" dur="500"/>
                                        <p:tgtEl>
                                          <p:spTgt spid="2781191"/>
                                        </p:tgtEl>
                                      </p:cBhvr>
                                    </p:animEffect>
                                  </p:childTnLst>
                                </p:cTn>
                              </p:par>
                              <p:par>
                                <p:cTn id="8" presetID="0" presetClass="path" presetSubtype="0" accel="50000" decel="50000" fill="hold" grpId="0" nodeType="withEffect">
                                  <p:stCondLst>
                                    <p:cond delay="0"/>
                                  </p:stCondLst>
                                  <p:childTnLst>
                                    <p:animMotion origin="layout" path="M 4.44444E-6 -0.02312 C -0.00053 -0.02682 0.00086 -0.05017 0.00017 -0.05341 C -0.00053 -0.05595 0.00243 -0.08763 0.00156 -0.09017 C -0.00191 -0.11583 0.00173 -0.13294 -0.00938 -0.1563 C -0.0125 -0.16901 -0.02292 -0.18335 -0.02848 -0.19445 C -0.03577 -0.20971 -0.04219 -0.21942 -0.05191 -0.23283 C -0.05469 -0.23676 -0.0625 -0.24462 -0.0658 -0.24763 C -0.07223 -0.25317 -0.07431 -0.25942 -0.08178 -0.26265 C -0.08664 -0.27005 -0.10487 -0.27005 -0.11164 -0.27306 C -0.12223 -0.28624 -0.15122 -0.2763 -0.16511 -0.27953 C -0.21459 -0.27815 -0.21615 -0.28115 -0.25712 -0.2578 C -0.27605 -0.24508 -0.27969 -0.24416 -0.28594 -0.23005 C -0.28924 -0.22381 -0.2908 -0.21687 -0.29393 -0.21109 C -0.29549 -0.20855 -0.3066 -0.18843 -0.30816 -0.18612 C -0.31146 -0.1808 -0.30209 -0.19606 -0.30487 -0.18982 C -0.30868 -0.18104 -0.31476 -0.17271 -0.31928 -0.16439 C -0.32101 -0.15699 -0.32275 -0.1526 -0.32674 -0.14728 C -0.32917 -0.13479 -0.34046 -0.10242 -0.34271 -0.09017 C -0.34705 -0.05826 -0.34011 -0.08554 -0.34948 -0.02589 " pathEditMode="relative" rAng="0" ptsTypes="fffffffffffffffffff">
                                      <p:cBhvr>
                                        <p:cTn id="9" dur="5000" fill="hold"/>
                                        <p:tgtEl>
                                          <p:spTgt spid="2781235"/>
                                        </p:tgtEl>
                                        <p:attrNameLst>
                                          <p:attrName>ppt_x</p:attrName>
                                          <p:attrName>ppt_y</p:attrName>
                                        </p:attrNameLst>
                                      </p:cBhvr>
                                      <p:rCtr x="-17400" y="-13200"/>
                                    </p:animMotion>
                                  </p:childTnLst>
                                </p:cTn>
                              </p:par>
                              <p:par>
                                <p:cTn id="10" presetID="3" presetClass="entr" presetSubtype="0" fill="hold" grpId="0" nodeType="withEffect">
                                  <p:stCondLst>
                                    <p:cond delay="0"/>
                                  </p:stCondLst>
                                  <p:childTnLst>
                                    <p:set>
                                      <p:cBhvr>
                                        <p:cTn id="11" dur="1" fill="hold">
                                          <p:stCondLst>
                                            <p:cond delay="0"/>
                                          </p:stCondLst>
                                        </p:cTn>
                                        <p:tgtEl>
                                          <p:spTgt spid="2781240"/>
                                        </p:tgtEl>
                                        <p:attrNameLst>
                                          <p:attrName>style.visibility</p:attrName>
                                        </p:attrNameLst>
                                      </p:cBhvr>
                                      <p:to>
                                        <p:strVal val="visible"/>
                                      </p:to>
                                    </p:set>
                                  </p:childTnLst>
                                </p:cTn>
                              </p:par>
                            </p:childTnLst>
                          </p:cTn>
                        </p:par>
                        <p:par>
                          <p:cTn id="12" fill="hold" nodeType="afterGroup">
                            <p:stCondLst>
                              <p:cond delay="5000"/>
                            </p:stCondLst>
                            <p:childTnLst>
                              <p:par>
                                <p:cTn id="13" presetID="53" presetClass="exit" presetSubtype="0" fill="hold" nodeType="afterEffect">
                                  <p:stCondLst>
                                    <p:cond delay="0"/>
                                  </p:stCondLst>
                                  <p:childTnLst>
                                    <p:anim calcmode="lin" valueType="num">
                                      <p:cBhvr>
                                        <p:cTn id="14" dur="2000"/>
                                        <p:tgtEl>
                                          <p:spTgt spid="2781241"/>
                                        </p:tgtEl>
                                        <p:attrNameLst>
                                          <p:attrName>ppt_w</p:attrName>
                                        </p:attrNameLst>
                                      </p:cBhvr>
                                      <p:tavLst>
                                        <p:tav tm="0">
                                          <p:val>
                                            <p:strVal val="ppt_w"/>
                                          </p:val>
                                        </p:tav>
                                        <p:tav tm="100000">
                                          <p:val>
                                            <p:fltVal val="0"/>
                                          </p:val>
                                        </p:tav>
                                      </p:tavLst>
                                    </p:anim>
                                    <p:anim calcmode="lin" valueType="num">
                                      <p:cBhvr>
                                        <p:cTn id="15" dur="2000"/>
                                        <p:tgtEl>
                                          <p:spTgt spid="2781241"/>
                                        </p:tgtEl>
                                        <p:attrNameLst>
                                          <p:attrName>ppt_h</p:attrName>
                                        </p:attrNameLst>
                                      </p:cBhvr>
                                      <p:tavLst>
                                        <p:tav tm="0">
                                          <p:val>
                                            <p:strVal val="ppt_h"/>
                                          </p:val>
                                        </p:tav>
                                        <p:tav tm="100000">
                                          <p:val>
                                            <p:fltVal val="0"/>
                                          </p:val>
                                        </p:tav>
                                      </p:tavLst>
                                    </p:anim>
                                    <p:animEffect transition="out" filter="fade">
                                      <p:cBhvr>
                                        <p:cTn id="16" dur="2000"/>
                                        <p:tgtEl>
                                          <p:spTgt spid="2781241"/>
                                        </p:tgtEl>
                                      </p:cBhvr>
                                    </p:animEffect>
                                    <p:set>
                                      <p:cBhvr>
                                        <p:cTn id="17" dur="1" fill="hold">
                                          <p:stCondLst>
                                            <p:cond delay="1999"/>
                                          </p:stCondLst>
                                        </p:cTn>
                                        <p:tgtEl>
                                          <p:spTgt spid="2781241"/>
                                        </p:tgtEl>
                                        <p:attrNameLst>
                                          <p:attrName>style.visibility</p:attrName>
                                        </p:attrNameLst>
                                      </p:cBhvr>
                                      <p:to>
                                        <p:strVal val="hidden"/>
                                      </p:to>
                                    </p:set>
                                  </p:childTnLst>
                                </p:cTn>
                              </p:par>
                              <p:par>
                                <p:cTn id="18" presetID="10" presetClass="entr" presetSubtype="0" fill="hold" nodeType="withEffect">
                                  <p:stCondLst>
                                    <p:cond delay="0"/>
                                  </p:stCondLst>
                                  <p:childTnLst>
                                    <p:set>
                                      <p:cBhvr>
                                        <p:cTn id="19" dur="1" fill="hold">
                                          <p:stCondLst>
                                            <p:cond delay="0"/>
                                          </p:stCondLst>
                                        </p:cTn>
                                        <p:tgtEl>
                                          <p:spTgt spid="2781243"/>
                                        </p:tgtEl>
                                        <p:attrNameLst>
                                          <p:attrName>style.visibility</p:attrName>
                                        </p:attrNameLst>
                                      </p:cBhvr>
                                      <p:to>
                                        <p:strVal val="visible"/>
                                      </p:to>
                                    </p:set>
                                    <p:animEffect transition="in" filter="fade">
                                      <p:cBhvr>
                                        <p:cTn id="20" dur="2000"/>
                                        <p:tgtEl>
                                          <p:spTgt spid="2781243"/>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781242"/>
                                        </p:tgtEl>
                                        <p:attrNameLst>
                                          <p:attrName>style.visibility</p:attrName>
                                        </p:attrNameLst>
                                      </p:cBhvr>
                                      <p:to>
                                        <p:strVal val="visible"/>
                                      </p:to>
                                    </p:set>
                                    <p:animEffect transition="in" filter="fade">
                                      <p:cBhvr>
                                        <p:cTn id="23" dur="2000"/>
                                        <p:tgtEl>
                                          <p:spTgt spid="2781242"/>
                                        </p:tgtEl>
                                      </p:cBhvr>
                                    </p:animEffect>
                                  </p:childTnLst>
                                </p:cTn>
                              </p:par>
                              <p:par>
                                <p:cTn id="24" presetID="10" presetClass="exit" presetSubtype="0" fill="hold" grpId="0" nodeType="withEffect">
                                  <p:stCondLst>
                                    <p:cond delay="0"/>
                                  </p:stCondLst>
                                  <p:childTnLst>
                                    <p:animEffect transition="out" filter="fade">
                                      <p:cBhvr>
                                        <p:cTn id="25" dur="2000"/>
                                        <p:tgtEl>
                                          <p:spTgt spid="2781245"/>
                                        </p:tgtEl>
                                      </p:cBhvr>
                                    </p:animEffect>
                                    <p:set>
                                      <p:cBhvr>
                                        <p:cTn id="26" dur="1" fill="hold">
                                          <p:stCondLst>
                                            <p:cond delay="1999"/>
                                          </p:stCondLst>
                                        </p:cTn>
                                        <p:tgtEl>
                                          <p:spTgt spid="2781245"/>
                                        </p:tgtEl>
                                        <p:attrNameLst>
                                          <p:attrName>style.visibility</p:attrName>
                                        </p:attrNameLst>
                                      </p:cBhvr>
                                      <p:to>
                                        <p:strVal val="hidden"/>
                                      </p:to>
                                    </p:set>
                                  </p:childTnLst>
                                </p:cTn>
                              </p:par>
                              <p:par>
                                <p:cTn id="27" presetID="10" presetClass="entr" presetSubtype="0" fill="hold" grpId="0" nodeType="withEffect">
                                  <p:stCondLst>
                                    <p:cond delay="0"/>
                                  </p:stCondLst>
                                  <p:childTnLst>
                                    <p:set>
                                      <p:cBhvr>
                                        <p:cTn id="28" dur="1" fill="hold">
                                          <p:stCondLst>
                                            <p:cond delay="0"/>
                                          </p:stCondLst>
                                        </p:cTn>
                                        <p:tgtEl>
                                          <p:spTgt spid="2781246"/>
                                        </p:tgtEl>
                                        <p:attrNameLst>
                                          <p:attrName>style.visibility</p:attrName>
                                        </p:attrNameLst>
                                      </p:cBhvr>
                                      <p:to>
                                        <p:strVal val="visible"/>
                                      </p:to>
                                    </p:set>
                                    <p:animEffect transition="in" filter="fade">
                                      <p:cBhvr>
                                        <p:cTn id="29" dur="3000"/>
                                        <p:tgtEl>
                                          <p:spTgt spid="2781246"/>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781247"/>
                                        </p:tgtEl>
                                        <p:attrNameLst>
                                          <p:attrName>style.visibility</p:attrName>
                                        </p:attrNameLst>
                                      </p:cBhvr>
                                      <p:to>
                                        <p:strVal val="visible"/>
                                      </p:to>
                                    </p:set>
                                    <p:animEffect transition="in" filter="fade">
                                      <p:cBhvr>
                                        <p:cTn id="32" dur="3000"/>
                                        <p:tgtEl>
                                          <p:spTgt spid="2781247"/>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781280"/>
                                        </p:tgtEl>
                                        <p:attrNameLst>
                                          <p:attrName>style.visibility</p:attrName>
                                        </p:attrNameLst>
                                      </p:cBhvr>
                                      <p:to>
                                        <p:strVal val="visible"/>
                                      </p:to>
                                    </p:set>
                                    <p:animEffect transition="in" filter="fade">
                                      <p:cBhvr>
                                        <p:cTn id="35" dur="2000"/>
                                        <p:tgtEl>
                                          <p:spTgt spid="2781280"/>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2" fill="hold" nodeType="click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wipe(right)">
                                      <p:cBhvr>
                                        <p:cTn id="40" dur="2000"/>
                                        <p:tgtEl>
                                          <p:spTgt spid="50"/>
                                        </p:tgtEl>
                                      </p:cBhvr>
                                    </p:animEffect>
                                  </p:childTnLst>
                                </p:cTn>
                              </p:par>
                              <p:par>
                                <p:cTn id="41" presetID="22" presetClass="entr" presetSubtype="2" fill="hold" nodeType="with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wipe(right)">
                                      <p:cBhvr>
                                        <p:cTn id="43" dur="2000"/>
                                        <p:tgtEl>
                                          <p:spTgt spid="48"/>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22" presetClass="entr" presetSubtype="8" fill="hold" nodeType="clickEffect">
                                  <p:stCondLst>
                                    <p:cond delay="0"/>
                                  </p:stCondLst>
                                  <p:childTnLst>
                                    <p:set>
                                      <p:cBhvr>
                                        <p:cTn id="47" dur="1" fill="hold">
                                          <p:stCondLst>
                                            <p:cond delay="0"/>
                                          </p:stCondLst>
                                        </p:cTn>
                                        <p:tgtEl>
                                          <p:spTgt spid="51"/>
                                        </p:tgtEl>
                                        <p:attrNameLst>
                                          <p:attrName>style.visibility</p:attrName>
                                        </p:attrNameLst>
                                      </p:cBhvr>
                                      <p:to>
                                        <p:strVal val="visible"/>
                                      </p:to>
                                    </p:set>
                                    <p:animEffect transition="in" filter="wipe(left)">
                                      <p:cBhvr>
                                        <p:cTn id="48" dur="2000"/>
                                        <p:tgtEl>
                                          <p:spTgt spid="51"/>
                                        </p:tgtEl>
                                      </p:cBhvr>
                                    </p:animEffect>
                                  </p:childTnLst>
                                </p:cTn>
                              </p:par>
                              <p:par>
                                <p:cTn id="49" presetID="22" presetClass="entr" presetSubtype="8" fill="hold" nodeType="withEffect">
                                  <p:stCondLst>
                                    <p:cond delay="0"/>
                                  </p:stCondLst>
                                  <p:childTnLst>
                                    <p:set>
                                      <p:cBhvr>
                                        <p:cTn id="50" dur="1" fill="hold">
                                          <p:stCondLst>
                                            <p:cond delay="0"/>
                                          </p:stCondLst>
                                        </p:cTn>
                                        <p:tgtEl>
                                          <p:spTgt spid="49"/>
                                        </p:tgtEl>
                                        <p:attrNameLst>
                                          <p:attrName>style.visibility</p:attrName>
                                        </p:attrNameLst>
                                      </p:cBhvr>
                                      <p:to>
                                        <p:strVal val="visible"/>
                                      </p:to>
                                    </p:set>
                                    <p:animEffect transition="in" filter="wipe(left)">
                                      <p:cBhvr>
                                        <p:cTn id="51" dur="2000"/>
                                        <p:tgtEl>
                                          <p:spTgt spid="49"/>
                                        </p:tgtEl>
                                      </p:cBhvr>
                                    </p:animEffect>
                                  </p:childTnLst>
                                </p:cTn>
                              </p:par>
                            </p:childTnLst>
                          </p:cTn>
                        </p:par>
                        <p:par>
                          <p:cTn id="52" fill="hold" nodeType="afterGroup">
                            <p:stCondLst>
                              <p:cond delay="2000"/>
                            </p:stCondLst>
                            <p:childTnLst>
                              <p:par>
                                <p:cTn id="53" presetID="37" presetClass="entr" presetSubtype="0" fill="hold" nodeType="afterEffect">
                                  <p:stCondLst>
                                    <p:cond delay="0"/>
                                  </p:stCondLst>
                                  <p:childTnLst>
                                    <p:set>
                                      <p:cBhvr>
                                        <p:cTn id="54" dur="1" fill="hold">
                                          <p:stCondLst>
                                            <p:cond delay="0"/>
                                          </p:stCondLst>
                                        </p:cTn>
                                        <p:tgtEl>
                                          <p:spTgt spid="2912304"/>
                                        </p:tgtEl>
                                        <p:attrNameLst>
                                          <p:attrName>style.visibility</p:attrName>
                                        </p:attrNameLst>
                                      </p:cBhvr>
                                      <p:to>
                                        <p:strVal val="visible"/>
                                      </p:to>
                                    </p:set>
                                    <p:animEffect transition="in" filter="fade">
                                      <p:cBhvr>
                                        <p:cTn id="55" dur="1000"/>
                                        <p:tgtEl>
                                          <p:spTgt spid="2912304"/>
                                        </p:tgtEl>
                                      </p:cBhvr>
                                    </p:animEffect>
                                    <p:anim calcmode="lin" valueType="num">
                                      <p:cBhvr>
                                        <p:cTn id="56" dur="1000" fill="hold"/>
                                        <p:tgtEl>
                                          <p:spTgt spid="2912304"/>
                                        </p:tgtEl>
                                        <p:attrNameLst>
                                          <p:attrName>ppt_x</p:attrName>
                                        </p:attrNameLst>
                                      </p:cBhvr>
                                      <p:tavLst>
                                        <p:tav tm="0">
                                          <p:val>
                                            <p:strVal val="#ppt_x"/>
                                          </p:val>
                                        </p:tav>
                                        <p:tav tm="100000">
                                          <p:val>
                                            <p:strVal val="#ppt_x"/>
                                          </p:val>
                                        </p:tav>
                                      </p:tavLst>
                                    </p:anim>
                                    <p:anim calcmode="lin" valueType="num">
                                      <p:cBhvr>
                                        <p:cTn id="57" dur="900" decel="100000" fill="hold"/>
                                        <p:tgtEl>
                                          <p:spTgt spid="2912304"/>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2912304"/>
                                        </p:tgtEl>
                                        <p:attrNameLst>
                                          <p:attrName>ppt_y</p:attrName>
                                        </p:attrNameLst>
                                      </p:cBhvr>
                                      <p:tavLst>
                                        <p:tav tm="0">
                                          <p:val>
                                            <p:strVal val="#ppt_y-.03"/>
                                          </p:val>
                                        </p:tav>
                                        <p:tav tm="100000">
                                          <p:val>
                                            <p:strVal val="#ppt_y"/>
                                          </p:val>
                                        </p:tav>
                                      </p:tavLst>
                                    </p:anim>
                                  </p:childTnLst>
                                </p:cTn>
                              </p:par>
                            </p:childTnLst>
                          </p:cTn>
                        </p:par>
                        <p:par>
                          <p:cTn id="59" fill="hold" nodeType="afterGroup">
                            <p:stCondLst>
                              <p:cond delay="3000"/>
                            </p:stCondLst>
                            <p:childTnLst>
                              <p:par>
                                <p:cTn id="60" presetID="37" presetClass="entr" presetSubtype="0" fill="hold" nodeType="afterEffect">
                                  <p:stCondLst>
                                    <p:cond delay="0"/>
                                  </p:stCondLst>
                                  <p:childTnLst>
                                    <p:set>
                                      <p:cBhvr>
                                        <p:cTn id="61" dur="1" fill="hold">
                                          <p:stCondLst>
                                            <p:cond delay="0"/>
                                          </p:stCondLst>
                                        </p:cTn>
                                        <p:tgtEl>
                                          <p:spTgt spid="2912305"/>
                                        </p:tgtEl>
                                        <p:attrNameLst>
                                          <p:attrName>style.visibility</p:attrName>
                                        </p:attrNameLst>
                                      </p:cBhvr>
                                      <p:to>
                                        <p:strVal val="visible"/>
                                      </p:to>
                                    </p:set>
                                    <p:animEffect transition="in" filter="fade">
                                      <p:cBhvr>
                                        <p:cTn id="62" dur="1000"/>
                                        <p:tgtEl>
                                          <p:spTgt spid="2912305"/>
                                        </p:tgtEl>
                                      </p:cBhvr>
                                    </p:animEffect>
                                    <p:anim calcmode="lin" valueType="num">
                                      <p:cBhvr>
                                        <p:cTn id="63" dur="1000" fill="hold"/>
                                        <p:tgtEl>
                                          <p:spTgt spid="2912305"/>
                                        </p:tgtEl>
                                        <p:attrNameLst>
                                          <p:attrName>ppt_x</p:attrName>
                                        </p:attrNameLst>
                                      </p:cBhvr>
                                      <p:tavLst>
                                        <p:tav tm="0">
                                          <p:val>
                                            <p:strVal val="#ppt_x"/>
                                          </p:val>
                                        </p:tav>
                                        <p:tav tm="100000">
                                          <p:val>
                                            <p:strVal val="#ppt_x"/>
                                          </p:val>
                                        </p:tav>
                                      </p:tavLst>
                                    </p:anim>
                                    <p:anim calcmode="lin" valueType="num">
                                      <p:cBhvr>
                                        <p:cTn id="64" dur="900" decel="100000" fill="hold"/>
                                        <p:tgtEl>
                                          <p:spTgt spid="2912305"/>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29123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81235" grpId="0" animBg="1"/>
      <p:bldP spid="2781240" grpId="0" animBg="1"/>
      <p:bldP spid="2781242" grpId="0" animBg="1"/>
      <p:bldP spid="2781245" grpId="0"/>
      <p:bldP spid="2781246" grpId="0"/>
      <p:bldP spid="2781247" grpId="0"/>
      <p:bldP spid="278128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3" descr="j0275764"/>
          <p:cNvPicPr>
            <a:picLocks noChangeAspect="1" noChangeArrowheads="1"/>
          </p:cNvPicPr>
          <p:nvPr/>
        </p:nvPicPr>
        <p:blipFill>
          <a:blip r:embed="rId3"/>
          <a:srcRect/>
          <a:stretch>
            <a:fillRect/>
          </a:stretch>
        </p:blipFill>
        <p:spPr bwMode="auto">
          <a:xfrm>
            <a:off x="983993" y="2346106"/>
            <a:ext cx="2943784" cy="3113642"/>
          </a:xfrm>
          <a:prstGeom prst="rect">
            <a:avLst/>
          </a:prstGeom>
          <a:noFill/>
          <a:ln w="38100">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2198532" name="Rectangle 4"/>
          <p:cNvSpPr>
            <a:spLocks noGrp="1" noChangeArrowheads="1"/>
          </p:cNvSpPr>
          <p:nvPr>
            <p:ph type="body" sz="half" idx="4294967295"/>
          </p:nvPr>
        </p:nvSpPr>
        <p:spPr>
          <a:xfrm>
            <a:off x="358526" y="1043781"/>
            <a:ext cx="4038600" cy="1150937"/>
          </a:xfrm>
        </p:spPr>
        <p:txBody>
          <a:bodyPr/>
          <a:lstStyle/>
          <a:p>
            <a:pPr algn="ctr" eaLnBrk="1" hangingPunct="1">
              <a:buFontTx/>
              <a:buNone/>
              <a:defRPr/>
            </a:pPr>
            <a:r>
              <a:rPr lang="en-US" sz="6000" dirty="0">
                <a:solidFill>
                  <a:srgbClr val="E0014A"/>
                </a:solidFill>
                <a:effectLst>
                  <a:outerShdw blurRad="38100" dist="38100" dir="2700000" algn="tl">
                    <a:srgbClr val="C0C0C0"/>
                  </a:outerShdw>
                </a:effectLst>
                <a:latin typeface="Eras Bold ITC" pitchFamily="34" charset="0"/>
              </a:rPr>
              <a:t>FAITH</a:t>
            </a:r>
          </a:p>
        </p:txBody>
      </p:sp>
      <p:sp>
        <p:nvSpPr>
          <p:cNvPr id="33796" name="Rectangle 6"/>
          <p:cNvSpPr>
            <a:spLocks noGrp="1" noChangeArrowheads="1"/>
          </p:cNvSpPr>
          <p:nvPr>
            <p:ph type="title"/>
          </p:nvPr>
        </p:nvSpPr>
        <p:spPr/>
        <p:txBody>
          <a:bodyPr/>
          <a:lstStyle/>
          <a:p>
            <a:pPr eaLnBrk="1" hangingPunct="1"/>
            <a:r>
              <a:rPr lang="en-US" smtClean="0"/>
              <a:t>What Made it Work?</a:t>
            </a:r>
          </a:p>
        </p:txBody>
      </p:sp>
      <p:sp>
        <p:nvSpPr>
          <p:cNvPr id="33797" name="AutoShape 8" descr="image002"/>
          <p:cNvSpPr>
            <a:spLocks noChangeAspect="1" noChangeArrowheads="1"/>
          </p:cNvSpPr>
          <p:nvPr/>
        </p:nvSpPr>
        <p:spPr bwMode="auto">
          <a:xfrm>
            <a:off x="3357563" y="1619250"/>
            <a:ext cx="2428875" cy="361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000000"/>
              </a:solidFill>
            </a:endParaRPr>
          </a:p>
        </p:txBody>
      </p:sp>
      <p:sp>
        <p:nvSpPr>
          <p:cNvPr id="33798" name="AutoShape 10" descr="image002"/>
          <p:cNvSpPr>
            <a:spLocks noChangeAspect="1" noChangeArrowheads="1"/>
          </p:cNvSpPr>
          <p:nvPr/>
        </p:nvSpPr>
        <p:spPr bwMode="auto">
          <a:xfrm>
            <a:off x="3357563" y="1619250"/>
            <a:ext cx="2428875" cy="361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000000"/>
              </a:solidFill>
            </a:endParaRPr>
          </a:p>
        </p:txBody>
      </p:sp>
      <p:sp>
        <p:nvSpPr>
          <p:cNvPr id="33799" name="AutoShape 12" descr="image002"/>
          <p:cNvSpPr>
            <a:spLocks noChangeAspect="1" noChangeArrowheads="1"/>
          </p:cNvSpPr>
          <p:nvPr/>
        </p:nvSpPr>
        <p:spPr bwMode="auto">
          <a:xfrm>
            <a:off x="3357563" y="1619250"/>
            <a:ext cx="2428875" cy="361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000000"/>
              </a:solidFill>
            </a:endParaRPr>
          </a:p>
        </p:txBody>
      </p:sp>
      <p:sp>
        <p:nvSpPr>
          <p:cNvPr id="33800" name="AutoShape 14" descr="image002"/>
          <p:cNvSpPr>
            <a:spLocks noChangeAspect="1" noChangeArrowheads="1"/>
          </p:cNvSpPr>
          <p:nvPr/>
        </p:nvSpPr>
        <p:spPr bwMode="auto">
          <a:xfrm>
            <a:off x="3357563" y="1619250"/>
            <a:ext cx="2428875" cy="361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000000"/>
              </a:solidFill>
            </a:endParaRPr>
          </a:p>
        </p:txBody>
      </p:sp>
      <p:sp>
        <p:nvSpPr>
          <p:cNvPr id="33801" name="AutoShape 16" descr="image002"/>
          <p:cNvSpPr>
            <a:spLocks noChangeAspect="1" noChangeArrowheads="1"/>
          </p:cNvSpPr>
          <p:nvPr/>
        </p:nvSpPr>
        <p:spPr bwMode="auto">
          <a:xfrm>
            <a:off x="3357563" y="1619250"/>
            <a:ext cx="2428875" cy="361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000000"/>
              </a:solidFill>
            </a:endParaRPr>
          </a:p>
        </p:txBody>
      </p:sp>
      <p:sp>
        <p:nvSpPr>
          <p:cNvPr id="33802" name="AutoShape 18" descr="image002"/>
          <p:cNvSpPr>
            <a:spLocks noChangeAspect="1" noChangeArrowheads="1"/>
          </p:cNvSpPr>
          <p:nvPr/>
        </p:nvSpPr>
        <p:spPr bwMode="auto">
          <a:xfrm>
            <a:off x="3357563" y="1619250"/>
            <a:ext cx="2428875" cy="361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000000"/>
              </a:solidFill>
            </a:endParaRPr>
          </a:p>
        </p:txBody>
      </p:sp>
      <p:sp>
        <p:nvSpPr>
          <p:cNvPr id="33803" name="AutoShape 20" descr="image002"/>
          <p:cNvSpPr>
            <a:spLocks noChangeAspect="1" noChangeArrowheads="1"/>
          </p:cNvSpPr>
          <p:nvPr/>
        </p:nvSpPr>
        <p:spPr bwMode="auto">
          <a:xfrm>
            <a:off x="3357563" y="1619250"/>
            <a:ext cx="2428875" cy="361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000000"/>
              </a:solidFill>
            </a:endParaRPr>
          </a:p>
        </p:txBody>
      </p:sp>
      <p:sp>
        <p:nvSpPr>
          <p:cNvPr id="33804" name="AutoShape 22" descr="image002"/>
          <p:cNvSpPr>
            <a:spLocks noChangeAspect="1" noChangeArrowheads="1"/>
          </p:cNvSpPr>
          <p:nvPr/>
        </p:nvSpPr>
        <p:spPr bwMode="auto">
          <a:xfrm>
            <a:off x="3357563" y="1619250"/>
            <a:ext cx="2428875" cy="361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000000"/>
              </a:solidFill>
            </a:endParaRPr>
          </a:p>
        </p:txBody>
      </p:sp>
      <p:sp>
        <p:nvSpPr>
          <p:cNvPr id="33805" name="AutoShape 24" descr="image002"/>
          <p:cNvSpPr>
            <a:spLocks noChangeAspect="1" noChangeArrowheads="1"/>
          </p:cNvSpPr>
          <p:nvPr/>
        </p:nvSpPr>
        <p:spPr bwMode="auto">
          <a:xfrm>
            <a:off x="3357563" y="1619250"/>
            <a:ext cx="2428875" cy="361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000000"/>
              </a:solidFill>
            </a:endParaRPr>
          </a:p>
        </p:txBody>
      </p:sp>
      <p:sp>
        <p:nvSpPr>
          <p:cNvPr id="33806" name="AutoShape 26" descr="image002"/>
          <p:cNvSpPr>
            <a:spLocks noChangeAspect="1" noChangeArrowheads="1"/>
          </p:cNvSpPr>
          <p:nvPr/>
        </p:nvSpPr>
        <p:spPr bwMode="auto">
          <a:xfrm>
            <a:off x="3357563" y="1619250"/>
            <a:ext cx="2428875" cy="361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000000"/>
              </a:solidFill>
            </a:endParaRPr>
          </a:p>
        </p:txBody>
      </p:sp>
      <p:sp>
        <p:nvSpPr>
          <p:cNvPr id="33807" name="AutoShape 28" descr="image002"/>
          <p:cNvSpPr>
            <a:spLocks noChangeAspect="1" noChangeArrowheads="1"/>
          </p:cNvSpPr>
          <p:nvPr/>
        </p:nvSpPr>
        <p:spPr bwMode="auto">
          <a:xfrm>
            <a:off x="3357563" y="1619250"/>
            <a:ext cx="2428875" cy="361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000000"/>
              </a:solidFill>
            </a:endParaRPr>
          </a:p>
        </p:txBody>
      </p:sp>
      <p:sp>
        <p:nvSpPr>
          <p:cNvPr id="33808" name="AutoShape 30" descr="image002"/>
          <p:cNvSpPr>
            <a:spLocks noChangeAspect="1" noChangeArrowheads="1"/>
          </p:cNvSpPr>
          <p:nvPr/>
        </p:nvSpPr>
        <p:spPr bwMode="auto">
          <a:xfrm>
            <a:off x="3357563" y="1619250"/>
            <a:ext cx="2428875" cy="361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000000"/>
              </a:solidFill>
            </a:endParaRPr>
          </a:p>
        </p:txBody>
      </p:sp>
      <p:pic>
        <p:nvPicPr>
          <p:cNvPr id="2198559" name="Picture 31" descr="image001"/>
          <p:cNvPicPr>
            <a:picLocks noChangeAspect="1" noChangeArrowheads="1"/>
          </p:cNvPicPr>
          <p:nvPr/>
        </p:nvPicPr>
        <p:blipFill>
          <a:blip r:embed="rId4"/>
          <a:srcRect/>
          <a:stretch>
            <a:fillRect/>
          </a:stretch>
        </p:blipFill>
        <p:spPr bwMode="auto">
          <a:xfrm>
            <a:off x="5408342" y="1340641"/>
            <a:ext cx="2198132" cy="2562286"/>
          </a:xfrm>
          <a:prstGeom prst="rect">
            <a:avLst/>
          </a:prstGeom>
          <a:noFill/>
          <a:ln w="38100">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18" name="Picture 2" descr="C:\Documents and Settings\Brent Hunter.BRENT\Local Settings\Temporary Internet Files\Content.IE5\2QQ5VNAF\MC900024419[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74527" y="4360128"/>
            <a:ext cx="2888165" cy="1992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036116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98532">
                                            <p:txEl>
                                              <p:pRg st="0" end="0"/>
                                            </p:txEl>
                                          </p:spTgt>
                                        </p:tgtEl>
                                        <p:attrNameLst>
                                          <p:attrName>style.visibility</p:attrName>
                                        </p:attrNameLst>
                                      </p:cBhvr>
                                      <p:to>
                                        <p:strVal val="visible"/>
                                      </p:to>
                                    </p:set>
                                  </p:childTnLst>
                                </p:cTn>
                              </p:par>
                            </p:childTnLst>
                          </p:cTn>
                        </p:par>
                        <p:par>
                          <p:cTn id="7" fill="hold" nodeType="afterGroup">
                            <p:stCondLst>
                              <p:cond delay="0"/>
                            </p:stCondLst>
                            <p:childTnLst>
                              <p:par>
                                <p:cTn id="8" presetID="47" presetClass="entr" presetSubtype="0" fill="hold" nodeType="afterEffect">
                                  <p:stCondLst>
                                    <p:cond delay="0"/>
                                  </p:stCondLst>
                                  <p:childTnLst>
                                    <p:set>
                                      <p:cBhvr>
                                        <p:cTn id="9" dur="1" fill="hold">
                                          <p:stCondLst>
                                            <p:cond delay="0"/>
                                          </p:stCondLst>
                                        </p:cTn>
                                        <p:tgtEl>
                                          <p:spTgt spid="2198559"/>
                                        </p:tgtEl>
                                        <p:attrNameLst>
                                          <p:attrName>style.visibility</p:attrName>
                                        </p:attrNameLst>
                                      </p:cBhvr>
                                      <p:to>
                                        <p:strVal val="visible"/>
                                      </p:to>
                                    </p:set>
                                    <p:animEffect transition="in" filter="fade">
                                      <p:cBhvr>
                                        <p:cTn id="10" dur="1000"/>
                                        <p:tgtEl>
                                          <p:spTgt spid="2198559"/>
                                        </p:tgtEl>
                                      </p:cBhvr>
                                    </p:animEffect>
                                    <p:anim calcmode="lin" valueType="num">
                                      <p:cBhvr>
                                        <p:cTn id="11" dur="1000" fill="hold"/>
                                        <p:tgtEl>
                                          <p:spTgt spid="2198559"/>
                                        </p:tgtEl>
                                        <p:attrNameLst>
                                          <p:attrName>ppt_x</p:attrName>
                                        </p:attrNameLst>
                                      </p:cBhvr>
                                      <p:tavLst>
                                        <p:tav tm="0">
                                          <p:val>
                                            <p:strVal val="#ppt_x"/>
                                          </p:val>
                                        </p:tav>
                                        <p:tav tm="100000">
                                          <p:val>
                                            <p:strVal val="#ppt_x"/>
                                          </p:val>
                                        </p:tav>
                                      </p:tavLst>
                                    </p:anim>
                                    <p:anim calcmode="lin" valueType="num">
                                      <p:cBhvr>
                                        <p:cTn id="12" dur="1000" fill="hold"/>
                                        <p:tgtEl>
                                          <p:spTgt spid="2198559"/>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98532"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0578" name="Rectangle 2"/>
          <p:cNvSpPr>
            <a:spLocks noChangeArrowheads="1"/>
          </p:cNvSpPr>
          <p:nvPr/>
        </p:nvSpPr>
        <p:spPr bwMode="auto">
          <a:xfrm>
            <a:off x="320675" y="1163003"/>
            <a:ext cx="8456613" cy="4633912"/>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defRPr/>
            </a:pPr>
            <a:endParaRPr lang="en-US">
              <a:solidFill>
                <a:srgbClr val="FFFFFF"/>
              </a:solidFill>
            </a:endParaRPr>
          </a:p>
        </p:txBody>
      </p:sp>
      <p:sp>
        <p:nvSpPr>
          <p:cNvPr id="34821" name="Rectangle 10"/>
          <p:cNvSpPr>
            <a:spLocks noGrp="1" noChangeArrowheads="1"/>
          </p:cNvSpPr>
          <p:nvPr>
            <p:ph type="title"/>
          </p:nvPr>
        </p:nvSpPr>
        <p:spPr>
          <a:xfrm>
            <a:off x="0" y="0"/>
            <a:ext cx="9144000" cy="1143000"/>
          </a:xfrm>
        </p:spPr>
        <p:txBody>
          <a:bodyPr/>
          <a:lstStyle/>
          <a:p>
            <a:pPr eaLnBrk="1" hangingPunct="1"/>
            <a:r>
              <a:rPr lang="en-US" sz="4800" dirty="0" smtClean="0"/>
              <a:t>Faith’s Hall of  Fame                     By Faith…</a:t>
            </a:r>
          </a:p>
        </p:txBody>
      </p:sp>
      <p:sp>
        <p:nvSpPr>
          <p:cNvPr id="34822" name="Rectangle 5"/>
          <p:cNvSpPr>
            <a:spLocks noGrp="1" noChangeArrowheads="1"/>
          </p:cNvSpPr>
          <p:nvPr>
            <p:ph type="body" sz="half" idx="4294967295"/>
          </p:nvPr>
        </p:nvSpPr>
        <p:spPr>
          <a:xfrm>
            <a:off x="1600200" y="1109663"/>
            <a:ext cx="3330575" cy="4525962"/>
          </a:xfrm>
        </p:spPr>
        <p:txBody>
          <a:bodyPr/>
          <a:lstStyle/>
          <a:p>
            <a:pPr algn="r" eaLnBrk="1" hangingPunct="1">
              <a:lnSpc>
                <a:spcPct val="90000"/>
              </a:lnSpc>
              <a:buFontTx/>
              <a:buNone/>
            </a:pPr>
            <a:r>
              <a:rPr lang="en-US" sz="3000" b="1" dirty="0" smtClean="0">
                <a:solidFill>
                  <a:schemeClr val="accent1"/>
                </a:solidFill>
              </a:rPr>
              <a:t>Abel</a:t>
            </a:r>
          </a:p>
          <a:p>
            <a:pPr algn="r" eaLnBrk="1" hangingPunct="1">
              <a:lnSpc>
                <a:spcPct val="90000"/>
              </a:lnSpc>
              <a:buFontTx/>
              <a:buNone/>
            </a:pPr>
            <a:r>
              <a:rPr lang="en-US" sz="3000" b="1" dirty="0" smtClean="0">
                <a:solidFill>
                  <a:schemeClr val="accent1"/>
                </a:solidFill>
              </a:rPr>
              <a:t>Noah</a:t>
            </a:r>
          </a:p>
          <a:p>
            <a:pPr algn="r" eaLnBrk="1" hangingPunct="1">
              <a:lnSpc>
                <a:spcPct val="90000"/>
              </a:lnSpc>
              <a:buFontTx/>
              <a:buNone/>
            </a:pPr>
            <a:r>
              <a:rPr lang="en-US" sz="3000" b="1" dirty="0" smtClean="0">
                <a:solidFill>
                  <a:schemeClr val="accent1"/>
                </a:solidFill>
              </a:rPr>
              <a:t>Abraham</a:t>
            </a:r>
          </a:p>
          <a:p>
            <a:pPr algn="r" eaLnBrk="1" hangingPunct="1">
              <a:lnSpc>
                <a:spcPct val="90000"/>
              </a:lnSpc>
              <a:buFontTx/>
              <a:buNone/>
            </a:pPr>
            <a:r>
              <a:rPr lang="en-US" sz="3000" b="1" dirty="0" smtClean="0">
                <a:solidFill>
                  <a:schemeClr val="accent1"/>
                </a:solidFill>
              </a:rPr>
              <a:t>Sarah</a:t>
            </a:r>
          </a:p>
          <a:p>
            <a:pPr algn="r" eaLnBrk="1" hangingPunct="1">
              <a:lnSpc>
                <a:spcPct val="90000"/>
              </a:lnSpc>
              <a:buFontTx/>
              <a:buNone/>
            </a:pPr>
            <a:r>
              <a:rPr lang="en-US" sz="3000" b="1" dirty="0" smtClean="0">
                <a:solidFill>
                  <a:schemeClr val="accent1"/>
                </a:solidFill>
              </a:rPr>
              <a:t>Abraham</a:t>
            </a:r>
          </a:p>
          <a:p>
            <a:pPr algn="r" eaLnBrk="1" hangingPunct="1">
              <a:lnSpc>
                <a:spcPct val="90000"/>
              </a:lnSpc>
              <a:buFontTx/>
              <a:buNone/>
            </a:pPr>
            <a:r>
              <a:rPr lang="en-US" sz="3000" b="1" dirty="0" smtClean="0">
                <a:solidFill>
                  <a:schemeClr val="accent1"/>
                </a:solidFill>
              </a:rPr>
              <a:t>Isaac</a:t>
            </a:r>
          </a:p>
          <a:p>
            <a:pPr algn="r" eaLnBrk="1" hangingPunct="1">
              <a:lnSpc>
                <a:spcPct val="90000"/>
              </a:lnSpc>
              <a:buFontTx/>
              <a:buNone/>
            </a:pPr>
            <a:r>
              <a:rPr lang="en-US" sz="3000" b="1" dirty="0" smtClean="0">
                <a:solidFill>
                  <a:schemeClr val="accent1"/>
                </a:solidFill>
              </a:rPr>
              <a:t>Israelites</a:t>
            </a:r>
          </a:p>
          <a:p>
            <a:pPr algn="r" eaLnBrk="1" hangingPunct="1">
              <a:lnSpc>
                <a:spcPct val="90000"/>
              </a:lnSpc>
              <a:buFontTx/>
              <a:buNone/>
            </a:pPr>
            <a:r>
              <a:rPr lang="en-US" sz="3000" b="1" dirty="0" smtClean="0">
                <a:solidFill>
                  <a:schemeClr val="accent1"/>
                </a:solidFill>
              </a:rPr>
              <a:t>Walls of Jericho</a:t>
            </a:r>
          </a:p>
          <a:p>
            <a:pPr algn="r" eaLnBrk="1" hangingPunct="1">
              <a:lnSpc>
                <a:spcPct val="90000"/>
              </a:lnSpc>
              <a:buFontTx/>
              <a:buNone/>
            </a:pPr>
            <a:endParaRPr lang="en-US" sz="3000" b="1" dirty="0" smtClean="0">
              <a:solidFill>
                <a:schemeClr val="accent1"/>
              </a:solidFill>
            </a:endParaRPr>
          </a:p>
        </p:txBody>
      </p:sp>
      <p:sp>
        <p:nvSpPr>
          <p:cNvPr id="2200582" name="Rectangle 6"/>
          <p:cNvSpPr>
            <a:spLocks noGrp="1" noChangeArrowheads="1"/>
          </p:cNvSpPr>
          <p:nvPr>
            <p:ph type="body" sz="half" idx="4294967295"/>
          </p:nvPr>
        </p:nvSpPr>
        <p:spPr>
          <a:xfrm>
            <a:off x="5105400" y="1123950"/>
            <a:ext cx="4038600" cy="4525963"/>
          </a:xfrm>
        </p:spPr>
        <p:txBody>
          <a:bodyPr/>
          <a:lstStyle/>
          <a:p>
            <a:pPr eaLnBrk="1" hangingPunct="1">
              <a:lnSpc>
                <a:spcPct val="90000"/>
              </a:lnSpc>
              <a:buFontTx/>
              <a:buNone/>
            </a:pPr>
            <a:r>
              <a:rPr lang="en-US" sz="3000" b="1" dirty="0" smtClean="0">
                <a:solidFill>
                  <a:schemeClr val="bg1"/>
                </a:solidFill>
              </a:rPr>
              <a:t>OFFERED</a:t>
            </a:r>
          </a:p>
          <a:p>
            <a:pPr eaLnBrk="1" hangingPunct="1">
              <a:lnSpc>
                <a:spcPct val="90000"/>
              </a:lnSpc>
              <a:buFontTx/>
              <a:buNone/>
            </a:pPr>
            <a:r>
              <a:rPr lang="en-US" sz="3000" b="1" dirty="0" smtClean="0">
                <a:solidFill>
                  <a:schemeClr val="bg1"/>
                </a:solidFill>
              </a:rPr>
              <a:t>PREPARED</a:t>
            </a:r>
          </a:p>
          <a:p>
            <a:pPr eaLnBrk="1" hangingPunct="1">
              <a:lnSpc>
                <a:spcPct val="90000"/>
              </a:lnSpc>
              <a:buFontTx/>
              <a:buNone/>
            </a:pPr>
            <a:r>
              <a:rPr lang="en-US" sz="3000" b="1" dirty="0" smtClean="0">
                <a:solidFill>
                  <a:schemeClr val="bg1"/>
                </a:solidFill>
              </a:rPr>
              <a:t>OBEYED</a:t>
            </a:r>
          </a:p>
          <a:p>
            <a:pPr eaLnBrk="1" hangingPunct="1">
              <a:lnSpc>
                <a:spcPct val="90000"/>
              </a:lnSpc>
              <a:buFontTx/>
              <a:buNone/>
            </a:pPr>
            <a:r>
              <a:rPr lang="en-US" sz="3000" b="1" dirty="0" smtClean="0">
                <a:solidFill>
                  <a:schemeClr val="bg1"/>
                </a:solidFill>
              </a:rPr>
              <a:t>CONCEIVED</a:t>
            </a:r>
          </a:p>
          <a:p>
            <a:pPr eaLnBrk="1" hangingPunct="1">
              <a:lnSpc>
                <a:spcPct val="90000"/>
              </a:lnSpc>
              <a:buFontTx/>
              <a:buNone/>
            </a:pPr>
            <a:r>
              <a:rPr lang="en-US" sz="3000" b="1" dirty="0" smtClean="0">
                <a:solidFill>
                  <a:schemeClr val="bg1"/>
                </a:solidFill>
              </a:rPr>
              <a:t>OFFERED</a:t>
            </a:r>
          </a:p>
          <a:p>
            <a:pPr eaLnBrk="1" hangingPunct="1">
              <a:lnSpc>
                <a:spcPct val="90000"/>
              </a:lnSpc>
              <a:buFontTx/>
              <a:buNone/>
            </a:pPr>
            <a:r>
              <a:rPr lang="en-US" sz="3000" b="1" dirty="0" smtClean="0">
                <a:solidFill>
                  <a:schemeClr val="bg1"/>
                </a:solidFill>
              </a:rPr>
              <a:t>BLESSED</a:t>
            </a:r>
          </a:p>
          <a:p>
            <a:pPr eaLnBrk="1" hangingPunct="1">
              <a:lnSpc>
                <a:spcPct val="90000"/>
              </a:lnSpc>
              <a:buFontTx/>
              <a:buNone/>
            </a:pPr>
            <a:r>
              <a:rPr lang="en-US" sz="3000" b="1" dirty="0" smtClean="0">
                <a:solidFill>
                  <a:schemeClr val="bg1"/>
                </a:solidFill>
              </a:rPr>
              <a:t>PASSED THROUGH</a:t>
            </a:r>
          </a:p>
          <a:p>
            <a:pPr eaLnBrk="1" hangingPunct="1">
              <a:lnSpc>
                <a:spcPct val="90000"/>
              </a:lnSpc>
              <a:buFontTx/>
              <a:buNone/>
            </a:pPr>
            <a:r>
              <a:rPr lang="en-US" sz="3000" b="1" dirty="0" smtClean="0">
                <a:solidFill>
                  <a:schemeClr val="bg1"/>
                </a:solidFill>
              </a:rPr>
              <a:t>ENCIRCLED</a:t>
            </a:r>
          </a:p>
        </p:txBody>
      </p:sp>
      <p:sp>
        <p:nvSpPr>
          <p:cNvPr id="2200583" name="Text Box 7"/>
          <p:cNvSpPr txBox="1">
            <a:spLocks noChangeArrowheads="1"/>
          </p:cNvSpPr>
          <p:nvPr/>
        </p:nvSpPr>
        <p:spPr bwMode="auto">
          <a:xfrm>
            <a:off x="-200025" y="5892800"/>
            <a:ext cx="4868863" cy="519113"/>
          </a:xfrm>
          <a:prstGeom prst="rect">
            <a:avLst/>
          </a:prstGeom>
          <a:noFill/>
          <a:ln w="9525" algn="ctr">
            <a:noFill/>
            <a:miter lim="800000"/>
            <a:headEnd/>
            <a:tailEnd/>
          </a:ln>
          <a:effectLst/>
        </p:spPr>
        <p:txBody>
          <a:bodyPr>
            <a:spAutoFit/>
            <a:flatTx/>
          </a:bodyPr>
          <a:lstStyle/>
          <a:p>
            <a:pPr algn="r">
              <a:defRPr/>
            </a:pPr>
            <a:r>
              <a:rPr lang="en-US" sz="2800" i="0">
                <a:solidFill>
                  <a:srgbClr val="000000"/>
                </a:solidFill>
                <a:effectLst>
                  <a:outerShdw blurRad="38100" dist="38100" dir="2700000" algn="tl">
                    <a:srgbClr val="C0C0C0"/>
                  </a:outerShdw>
                </a:effectLst>
                <a:latin typeface="Eras Bold ITC" pitchFamily="34" charset="0"/>
              </a:rPr>
              <a:t>Genuine FAITH requires </a:t>
            </a:r>
          </a:p>
        </p:txBody>
      </p:sp>
      <p:sp>
        <p:nvSpPr>
          <p:cNvPr id="2200579" name="Rectangle 3"/>
          <p:cNvSpPr>
            <a:spLocks noChangeArrowheads="1"/>
          </p:cNvSpPr>
          <p:nvPr/>
        </p:nvSpPr>
        <p:spPr bwMode="auto">
          <a:xfrm>
            <a:off x="4730750" y="5781675"/>
            <a:ext cx="4160838" cy="700087"/>
          </a:xfrm>
          <a:prstGeom prst="rect">
            <a:avLst/>
          </a:prstGeom>
          <a:solidFill>
            <a:srgbClr val="C00000"/>
          </a:solidFill>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wrap="none" anchor="ctr"/>
          <a:lstStyle/>
          <a:p>
            <a:pPr>
              <a:defRPr/>
            </a:pPr>
            <a:endParaRPr lang="en-US">
              <a:solidFill>
                <a:srgbClr val="FFFFFF"/>
              </a:solidFill>
            </a:endParaRPr>
          </a:p>
        </p:txBody>
      </p:sp>
      <p:sp>
        <p:nvSpPr>
          <p:cNvPr id="2200584" name="Text Box 8"/>
          <p:cNvSpPr txBox="1">
            <a:spLocks noChangeArrowheads="1"/>
          </p:cNvSpPr>
          <p:nvPr/>
        </p:nvSpPr>
        <p:spPr bwMode="auto">
          <a:xfrm>
            <a:off x="4822825" y="5870575"/>
            <a:ext cx="3954463" cy="519113"/>
          </a:xfrm>
          <a:prstGeom prst="rect">
            <a:avLst/>
          </a:prstGeom>
          <a:noFill/>
          <a:ln w="9525" algn="ctr">
            <a:noFill/>
            <a:miter lim="800000"/>
            <a:headEnd/>
            <a:tailEnd/>
          </a:ln>
        </p:spPr>
        <p:txBody>
          <a:bodyPr>
            <a:spAutoFit/>
          </a:bodyPr>
          <a:lstStyle/>
          <a:p>
            <a:pPr algn="l">
              <a:defRPr/>
            </a:pPr>
            <a:r>
              <a:rPr lang="en-US" sz="2800" i="0" dirty="0">
                <a:solidFill>
                  <a:srgbClr val="FFFF66"/>
                </a:solidFill>
                <a:effectLst>
                  <a:outerShdw blurRad="38100" dist="38100" dir="2700000" algn="tl">
                    <a:srgbClr val="000000">
                      <a:alpha val="43137"/>
                    </a:srgbClr>
                  </a:outerShdw>
                </a:effectLst>
                <a:latin typeface="Eras Bold ITC" pitchFamily="34" charset="0"/>
              </a:rPr>
              <a:t>Belief-based ACTION</a:t>
            </a:r>
          </a:p>
        </p:txBody>
      </p:sp>
      <p:sp>
        <p:nvSpPr>
          <p:cNvPr id="2200585" name="AutoShape 9"/>
          <p:cNvSpPr>
            <a:spLocks noChangeArrowheads="1"/>
          </p:cNvSpPr>
          <p:nvPr/>
        </p:nvSpPr>
        <p:spPr bwMode="auto">
          <a:xfrm>
            <a:off x="250825" y="3146425"/>
            <a:ext cx="2452688" cy="1120775"/>
          </a:xfrm>
          <a:prstGeom prst="roundRect">
            <a:avLst>
              <a:gd name="adj" fmla="val 16667"/>
            </a:avLst>
          </a:prstGeom>
          <a:solidFill>
            <a:srgbClr val="C00000"/>
          </a:solidFill>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wrap="none" anchor="ctr">
            <a:flatTx/>
          </a:bodyPr>
          <a:lstStyle/>
          <a:p>
            <a:pPr>
              <a:defRPr/>
            </a:pPr>
            <a:r>
              <a:rPr lang="en-US" sz="3000" i="0" dirty="0" err="1" smtClean="0">
                <a:solidFill>
                  <a:srgbClr val="FFFFFF"/>
                </a:solidFill>
                <a:effectLst>
                  <a:outerShdw blurRad="38100" dist="38100" dir="2700000" algn="tl">
                    <a:srgbClr val="000000">
                      <a:alpha val="43137"/>
                    </a:srgbClr>
                  </a:outerShdw>
                </a:effectLst>
                <a:latin typeface="Eras Bold ITC" pitchFamily="34" charset="0"/>
              </a:rPr>
              <a:t>Heb</a:t>
            </a:r>
            <a:r>
              <a:rPr lang="en-US" sz="3000" i="0" dirty="0" smtClean="0">
                <a:solidFill>
                  <a:srgbClr val="FFFFFF"/>
                </a:solidFill>
                <a:effectLst>
                  <a:outerShdw blurRad="38100" dist="38100" dir="2700000" algn="tl">
                    <a:srgbClr val="000000">
                      <a:alpha val="43137"/>
                    </a:srgbClr>
                  </a:outerShdw>
                </a:effectLst>
                <a:latin typeface="Eras Bold ITC" pitchFamily="34" charset="0"/>
              </a:rPr>
              <a:t> 11</a:t>
            </a:r>
            <a:endParaRPr lang="en-US" sz="3000" i="0" dirty="0">
              <a:solidFill>
                <a:srgbClr val="FFFFFF"/>
              </a:solidFill>
              <a:effectLst>
                <a:outerShdw blurRad="38100" dist="38100" dir="2700000" algn="tl">
                  <a:srgbClr val="000000">
                    <a:alpha val="43137"/>
                  </a:srgbClr>
                </a:outerShdw>
              </a:effectLst>
              <a:latin typeface="Eras Bold ITC" pitchFamily="34" charset="0"/>
            </a:endParaRPr>
          </a:p>
        </p:txBody>
      </p:sp>
    </p:spTree>
    <p:extLst>
      <p:ext uri="{BB962C8B-B14F-4D97-AF65-F5344CB8AC3E}">
        <p14:creationId xmlns:p14="http://schemas.microsoft.com/office/powerpoint/2010/main" val="314507275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200582">
                                            <p:txEl>
                                              <p:pRg st="0" end="0"/>
                                            </p:txEl>
                                          </p:spTgt>
                                        </p:tgtEl>
                                        <p:attrNameLst>
                                          <p:attrName>style.visibility</p:attrName>
                                        </p:attrNameLst>
                                      </p:cBhvr>
                                      <p:to>
                                        <p:strVal val="visible"/>
                                      </p:to>
                                    </p:set>
                                    <p:anim calcmode="lin" valueType="num">
                                      <p:cBhvr additive="base">
                                        <p:cTn id="7" dur="1000" fill="hold"/>
                                        <p:tgtEl>
                                          <p:spTgt spid="2200582">
                                            <p:txEl>
                                              <p:pRg st="0" end="0"/>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2200582">
                                            <p:txEl>
                                              <p:pRg st="0" end="0"/>
                                            </p:txEl>
                                          </p:spTgt>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1000"/>
                            </p:stCondLst>
                            <p:childTnLst>
                              <p:par>
                                <p:cTn id="10" presetID="2" presetClass="entr" presetSubtype="2" fill="hold" grpId="0" nodeType="afterEffect">
                                  <p:stCondLst>
                                    <p:cond delay="0"/>
                                  </p:stCondLst>
                                  <p:childTnLst>
                                    <p:set>
                                      <p:cBhvr>
                                        <p:cTn id="11" dur="1" fill="hold">
                                          <p:stCondLst>
                                            <p:cond delay="0"/>
                                          </p:stCondLst>
                                        </p:cTn>
                                        <p:tgtEl>
                                          <p:spTgt spid="2200582">
                                            <p:txEl>
                                              <p:pRg st="1" end="1"/>
                                            </p:txEl>
                                          </p:spTgt>
                                        </p:tgtEl>
                                        <p:attrNameLst>
                                          <p:attrName>style.visibility</p:attrName>
                                        </p:attrNameLst>
                                      </p:cBhvr>
                                      <p:to>
                                        <p:strVal val="visible"/>
                                      </p:to>
                                    </p:set>
                                    <p:anim calcmode="lin" valueType="num">
                                      <p:cBhvr additive="base">
                                        <p:cTn id="12" dur="1000" fill="hold"/>
                                        <p:tgtEl>
                                          <p:spTgt spid="2200582">
                                            <p:txEl>
                                              <p:pRg st="1" end="1"/>
                                            </p:txEl>
                                          </p:spTgt>
                                        </p:tgtEl>
                                        <p:attrNameLst>
                                          <p:attrName>ppt_x</p:attrName>
                                        </p:attrNameLst>
                                      </p:cBhvr>
                                      <p:tavLst>
                                        <p:tav tm="0">
                                          <p:val>
                                            <p:strVal val="1+#ppt_w/2"/>
                                          </p:val>
                                        </p:tav>
                                        <p:tav tm="100000">
                                          <p:val>
                                            <p:strVal val="#ppt_x"/>
                                          </p:val>
                                        </p:tav>
                                      </p:tavLst>
                                    </p:anim>
                                    <p:anim calcmode="lin" valueType="num">
                                      <p:cBhvr additive="base">
                                        <p:cTn id="13" dur="1000" fill="hold"/>
                                        <p:tgtEl>
                                          <p:spTgt spid="2200582">
                                            <p:txEl>
                                              <p:pRg st="1" end="1"/>
                                            </p:txEl>
                                          </p:spTgt>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2000"/>
                            </p:stCondLst>
                            <p:childTnLst>
                              <p:par>
                                <p:cTn id="15" presetID="2" presetClass="entr" presetSubtype="2" fill="hold" grpId="0" nodeType="afterEffect">
                                  <p:stCondLst>
                                    <p:cond delay="0"/>
                                  </p:stCondLst>
                                  <p:childTnLst>
                                    <p:set>
                                      <p:cBhvr>
                                        <p:cTn id="16" dur="1" fill="hold">
                                          <p:stCondLst>
                                            <p:cond delay="0"/>
                                          </p:stCondLst>
                                        </p:cTn>
                                        <p:tgtEl>
                                          <p:spTgt spid="2200582">
                                            <p:txEl>
                                              <p:pRg st="2" end="2"/>
                                            </p:txEl>
                                          </p:spTgt>
                                        </p:tgtEl>
                                        <p:attrNameLst>
                                          <p:attrName>style.visibility</p:attrName>
                                        </p:attrNameLst>
                                      </p:cBhvr>
                                      <p:to>
                                        <p:strVal val="visible"/>
                                      </p:to>
                                    </p:set>
                                    <p:anim calcmode="lin" valueType="num">
                                      <p:cBhvr additive="base">
                                        <p:cTn id="17" dur="1000" fill="hold"/>
                                        <p:tgtEl>
                                          <p:spTgt spid="2200582">
                                            <p:txEl>
                                              <p:pRg st="2" end="2"/>
                                            </p:txEl>
                                          </p:spTgt>
                                        </p:tgtEl>
                                        <p:attrNameLst>
                                          <p:attrName>ppt_x</p:attrName>
                                        </p:attrNameLst>
                                      </p:cBhvr>
                                      <p:tavLst>
                                        <p:tav tm="0">
                                          <p:val>
                                            <p:strVal val="1+#ppt_w/2"/>
                                          </p:val>
                                        </p:tav>
                                        <p:tav tm="100000">
                                          <p:val>
                                            <p:strVal val="#ppt_x"/>
                                          </p:val>
                                        </p:tav>
                                      </p:tavLst>
                                    </p:anim>
                                    <p:anim calcmode="lin" valueType="num">
                                      <p:cBhvr additive="base">
                                        <p:cTn id="18" dur="1000" fill="hold"/>
                                        <p:tgtEl>
                                          <p:spTgt spid="2200582">
                                            <p:txEl>
                                              <p:pRg st="2" end="2"/>
                                            </p:txEl>
                                          </p:spTgt>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3000"/>
                            </p:stCondLst>
                            <p:childTnLst>
                              <p:par>
                                <p:cTn id="20" presetID="2" presetClass="entr" presetSubtype="2" fill="hold" grpId="0" nodeType="afterEffect">
                                  <p:stCondLst>
                                    <p:cond delay="0"/>
                                  </p:stCondLst>
                                  <p:childTnLst>
                                    <p:set>
                                      <p:cBhvr>
                                        <p:cTn id="21" dur="1" fill="hold">
                                          <p:stCondLst>
                                            <p:cond delay="0"/>
                                          </p:stCondLst>
                                        </p:cTn>
                                        <p:tgtEl>
                                          <p:spTgt spid="2200582">
                                            <p:txEl>
                                              <p:pRg st="3" end="3"/>
                                            </p:txEl>
                                          </p:spTgt>
                                        </p:tgtEl>
                                        <p:attrNameLst>
                                          <p:attrName>style.visibility</p:attrName>
                                        </p:attrNameLst>
                                      </p:cBhvr>
                                      <p:to>
                                        <p:strVal val="visible"/>
                                      </p:to>
                                    </p:set>
                                    <p:anim calcmode="lin" valueType="num">
                                      <p:cBhvr additive="base">
                                        <p:cTn id="22" dur="1000" fill="hold"/>
                                        <p:tgtEl>
                                          <p:spTgt spid="2200582">
                                            <p:txEl>
                                              <p:pRg st="3" end="3"/>
                                            </p:txEl>
                                          </p:spTgt>
                                        </p:tgtEl>
                                        <p:attrNameLst>
                                          <p:attrName>ppt_x</p:attrName>
                                        </p:attrNameLst>
                                      </p:cBhvr>
                                      <p:tavLst>
                                        <p:tav tm="0">
                                          <p:val>
                                            <p:strVal val="1+#ppt_w/2"/>
                                          </p:val>
                                        </p:tav>
                                        <p:tav tm="100000">
                                          <p:val>
                                            <p:strVal val="#ppt_x"/>
                                          </p:val>
                                        </p:tav>
                                      </p:tavLst>
                                    </p:anim>
                                    <p:anim calcmode="lin" valueType="num">
                                      <p:cBhvr additive="base">
                                        <p:cTn id="23" dur="1000" fill="hold"/>
                                        <p:tgtEl>
                                          <p:spTgt spid="2200582">
                                            <p:txEl>
                                              <p:pRg st="3" end="3"/>
                                            </p:txEl>
                                          </p:spTgt>
                                        </p:tgtEl>
                                        <p:attrNameLst>
                                          <p:attrName>ppt_y</p:attrName>
                                        </p:attrNameLst>
                                      </p:cBhvr>
                                      <p:tavLst>
                                        <p:tav tm="0">
                                          <p:val>
                                            <p:strVal val="#ppt_y"/>
                                          </p:val>
                                        </p:tav>
                                        <p:tav tm="100000">
                                          <p:val>
                                            <p:strVal val="#ppt_y"/>
                                          </p:val>
                                        </p:tav>
                                      </p:tavLst>
                                    </p:anim>
                                  </p:childTnLst>
                                </p:cTn>
                              </p:par>
                            </p:childTnLst>
                          </p:cTn>
                        </p:par>
                        <p:par>
                          <p:cTn id="24" fill="hold" nodeType="afterGroup">
                            <p:stCondLst>
                              <p:cond delay="4000"/>
                            </p:stCondLst>
                            <p:childTnLst>
                              <p:par>
                                <p:cTn id="25" presetID="2" presetClass="entr" presetSubtype="2" fill="hold" grpId="0" nodeType="afterEffect">
                                  <p:stCondLst>
                                    <p:cond delay="0"/>
                                  </p:stCondLst>
                                  <p:childTnLst>
                                    <p:set>
                                      <p:cBhvr>
                                        <p:cTn id="26" dur="1" fill="hold">
                                          <p:stCondLst>
                                            <p:cond delay="0"/>
                                          </p:stCondLst>
                                        </p:cTn>
                                        <p:tgtEl>
                                          <p:spTgt spid="2200582">
                                            <p:txEl>
                                              <p:pRg st="4" end="4"/>
                                            </p:txEl>
                                          </p:spTgt>
                                        </p:tgtEl>
                                        <p:attrNameLst>
                                          <p:attrName>style.visibility</p:attrName>
                                        </p:attrNameLst>
                                      </p:cBhvr>
                                      <p:to>
                                        <p:strVal val="visible"/>
                                      </p:to>
                                    </p:set>
                                    <p:anim calcmode="lin" valueType="num">
                                      <p:cBhvr additive="base">
                                        <p:cTn id="27" dur="1000" fill="hold"/>
                                        <p:tgtEl>
                                          <p:spTgt spid="2200582">
                                            <p:txEl>
                                              <p:pRg st="4" end="4"/>
                                            </p:txEl>
                                          </p:spTgt>
                                        </p:tgtEl>
                                        <p:attrNameLst>
                                          <p:attrName>ppt_x</p:attrName>
                                        </p:attrNameLst>
                                      </p:cBhvr>
                                      <p:tavLst>
                                        <p:tav tm="0">
                                          <p:val>
                                            <p:strVal val="1+#ppt_w/2"/>
                                          </p:val>
                                        </p:tav>
                                        <p:tav tm="100000">
                                          <p:val>
                                            <p:strVal val="#ppt_x"/>
                                          </p:val>
                                        </p:tav>
                                      </p:tavLst>
                                    </p:anim>
                                    <p:anim calcmode="lin" valueType="num">
                                      <p:cBhvr additive="base">
                                        <p:cTn id="28" dur="1000" fill="hold"/>
                                        <p:tgtEl>
                                          <p:spTgt spid="2200582">
                                            <p:txEl>
                                              <p:pRg st="4" end="4"/>
                                            </p:txEl>
                                          </p:spTgt>
                                        </p:tgtEl>
                                        <p:attrNameLst>
                                          <p:attrName>ppt_y</p:attrName>
                                        </p:attrNameLst>
                                      </p:cBhvr>
                                      <p:tavLst>
                                        <p:tav tm="0">
                                          <p:val>
                                            <p:strVal val="#ppt_y"/>
                                          </p:val>
                                        </p:tav>
                                        <p:tav tm="100000">
                                          <p:val>
                                            <p:strVal val="#ppt_y"/>
                                          </p:val>
                                        </p:tav>
                                      </p:tavLst>
                                    </p:anim>
                                  </p:childTnLst>
                                </p:cTn>
                              </p:par>
                            </p:childTnLst>
                          </p:cTn>
                        </p:par>
                        <p:par>
                          <p:cTn id="29" fill="hold" nodeType="afterGroup">
                            <p:stCondLst>
                              <p:cond delay="5000"/>
                            </p:stCondLst>
                            <p:childTnLst>
                              <p:par>
                                <p:cTn id="30" presetID="2" presetClass="entr" presetSubtype="2" fill="hold" grpId="0" nodeType="afterEffect">
                                  <p:stCondLst>
                                    <p:cond delay="0"/>
                                  </p:stCondLst>
                                  <p:childTnLst>
                                    <p:set>
                                      <p:cBhvr>
                                        <p:cTn id="31" dur="1" fill="hold">
                                          <p:stCondLst>
                                            <p:cond delay="0"/>
                                          </p:stCondLst>
                                        </p:cTn>
                                        <p:tgtEl>
                                          <p:spTgt spid="2200582">
                                            <p:txEl>
                                              <p:pRg st="5" end="5"/>
                                            </p:txEl>
                                          </p:spTgt>
                                        </p:tgtEl>
                                        <p:attrNameLst>
                                          <p:attrName>style.visibility</p:attrName>
                                        </p:attrNameLst>
                                      </p:cBhvr>
                                      <p:to>
                                        <p:strVal val="visible"/>
                                      </p:to>
                                    </p:set>
                                    <p:anim calcmode="lin" valueType="num">
                                      <p:cBhvr additive="base">
                                        <p:cTn id="32" dur="1000" fill="hold"/>
                                        <p:tgtEl>
                                          <p:spTgt spid="2200582">
                                            <p:txEl>
                                              <p:pRg st="5" end="5"/>
                                            </p:txEl>
                                          </p:spTgt>
                                        </p:tgtEl>
                                        <p:attrNameLst>
                                          <p:attrName>ppt_x</p:attrName>
                                        </p:attrNameLst>
                                      </p:cBhvr>
                                      <p:tavLst>
                                        <p:tav tm="0">
                                          <p:val>
                                            <p:strVal val="1+#ppt_w/2"/>
                                          </p:val>
                                        </p:tav>
                                        <p:tav tm="100000">
                                          <p:val>
                                            <p:strVal val="#ppt_x"/>
                                          </p:val>
                                        </p:tav>
                                      </p:tavLst>
                                    </p:anim>
                                    <p:anim calcmode="lin" valueType="num">
                                      <p:cBhvr additive="base">
                                        <p:cTn id="33" dur="1000" fill="hold"/>
                                        <p:tgtEl>
                                          <p:spTgt spid="2200582">
                                            <p:txEl>
                                              <p:pRg st="5" end="5"/>
                                            </p:txEl>
                                          </p:spTgt>
                                        </p:tgtEl>
                                        <p:attrNameLst>
                                          <p:attrName>ppt_y</p:attrName>
                                        </p:attrNameLst>
                                      </p:cBhvr>
                                      <p:tavLst>
                                        <p:tav tm="0">
                                          <p:val>
                                            <p:strVal val="#ppt_y"/>
                                          </p:val>
                                        </p:tav>
                                        <p:tav tm="100000">
                                          <p:val>
                                            <p:strVal val="#ppt_y"/>
                                          </p:val>
                                        </p:tav>
                                      </p:tavLst>
                                    </p:anim>
                                  </p:childTnLst>
                                </p:cTn>
                              </p:par>
                            </p:childTnLst>
                          </p:cTn>
                        </p:par>
                        <p:par>
                          <p:cTn id="34" fill="hold" nodeType="afterGroup">
                            <p:stCondLst>
                              <p:cond delay="6000"/>
                            </p:stCondLst>
                            <p:childTnLst>
                              <p:par>
                                <p:cTn id="35" presetID="2" presetClass="entr" presetSubtype="2" fill="hold" grpId="0" nodeType="afterEffect">
                                  <p:stCondLst>
                                    <p:cond delay="0"/>
                                  </p:stCondLst>
                                  <p:childTnLst>
                                    <p:set>
                                      <p:cBhvr>
                                        <p:cTn id="36" dur="1" fill="hold">
                                          <p:stCondLst>
                                            <p:cond delay="0"/>
                                          </p:stCondLst>
                                        </p:cTn>
                                        <p:tgtEl>
                                          <p:spTgt spid="2200582">
                                            <p:txEl>
                                              <p:pRg st="6" end="6"/>
                                            </p:txEl>
                                          </p:spTgt>
                                        </p:tgtEl>
                                        <p:attrNameLst>
                                          <p:attrName>style.visibility</p:attrName>
                                        </p:attrNameLst>
                                      </p:cBhvr>
                                      <p:to>
                                        <p:strVal val="visible"/>
                                      </p:to>
                                    </p:set>
                                    <p:anim calcmode="lin" valueType="num">
                                      <p:cBhvr additive="base">
                                        <p:cTn id="37" dur="1000" fill="hold"/>
                                        <p:tgtEl>
                                          <p:spTgt spid="2200582">
                                            <p:txEl>
                                              <p:pRg st="6" end="6"/>
                                            </p:txEl>
                                          </p:spTgt>
                                        </p:tgtEl>
                                        <p:attrNameLst>
                                          <p:attrName>ppt_x</p:attrName>
                                        </p:attrNameLst>
                                      </p:cBhvr>
                                      <p:tavLst>
                                        <p:tav tm="0">
                                          <p:val>
                                            <p:strVal val="1+#ppt_w/2"/>
                                          </p:val>
                                        </p:tav>
                                        <p:tav tm="100000">
                                          <p:val>
                                            <p:strVal val="#ppt_x"/>
                                          </p:val>
                                        </p:tav>
                                      </p:tavLst>
                                    </p:anim>
                                    <p:anim calcmode="lin" valueType="num">
                                      <p:cBhvr additive="base">
                                        <p:cTn id="38" dur="1000" fill="hold"/>
                                        <p:tgtEl>
                                          <p:spTgt spid="2200582">
                                            <p:txEl>
                                              <p:pRg st="6" end="6"/>
                                            </p:txEl>
                                          </p:spTgt>
                                        </p:tgtEl>
                                        <p:attrNameLst>
                                          <p:attrName>ppt_y</p:attrName>
                                        </p:attrNameLst>
                                      </p:cBhvr>
                                      <p:tavLst>
                                        <p:tav tm="0">
                                          <p:val>
                                            <p:strVal val="#ppt_y"/>
                                          </p:val>
                                        </p:tav>
                                        <p:tav tm="100000">
                                          <p:val>
                                            <p:strVal val="#ppt_y"/>
                                          </p:val>
                                        </p:tav>
                                      </p:tavLst>
                                    </p:anim>
                                  </p:childTnLst>
                                </p:cTn>
                              </p:par>
                            </p:childTnLst>
                          </p:cTn>
                        </p:par>
                        <p:par>
                          <p:cTn id="39" fill="hold" nodeType="afterGroup">
                            <p:stCondLst>
                              <p:cond delay="7000"/>
                            </p:stCondLst>
                            <p:childTnLst>
                              <p:par>
                                <p:cTn id="40" presetID="2" presetClass="entr" presetSubtype="2" fill="hold" grpId="0" nodeType="afterEffect">
                                  <p:stCondLst>
                                    <p:cond delay="0"/>
                                  </p:stCondLst>
                                  <p:childTnLst>
                                    <p:set>
                                      <p:cBhvr>
                                        <p:cTn id="41" dur="1" fill="hold">
                                          <p:stCondLst>
                                            <p:cond delay="0"/>
                                          </p:stCondLst>
                                        </p:cTn>
                                        <p:tgtEl>
                                          <p:spTgt spid="2200582">
                                            <p:txEl>
                                              <p:pRg st="7" end="7"/>
                                            </p:txEl>
                                          </p:spTgt>
                                        </p:tgtEl>
                                        <p:attrNameLst>
                                          <p:attrName>style.visibility</p:attrName>
                                        </p:attrNameLst>
                                      </p:cBhvr>
                                      <p:to>
                                        <p:strVal val="visible"/>
                                      </p:to>
                                    </p:set>
                                    <p:anim calcmode="lin" valueType="num">
                                      <p:cBhvr additive="base">
                                        <p:cTn id="42" dur="1000" fill="hold"/>
                                        <p:tgtEl>
                                          <p:spTgt spid="2200582">
                                            <p:txEl>
                                              <p:pRg st="7" end="7"/>
                                            </p:txEl>
                                          </p:spTgt>
                                        </p:tgtEl>
                                        <p:attrNameLst>
                                          <p:attrName>ppt_x</p:attrName>
                                        </p:attrNameLst>
                                      </p:cBhvr>
                                      <p:tavLst>
                                        <p:tav tm="0">
                                          <p:val>
                                            <p:strVal val="1+#ppt_w/2"/>
                                          </p:val>
                                        </p:tav>
                                        <p:tav tm="100000">
                                          <p:val>
                                            <p:strVal val="#ppt_x"/>
                                          </p:val>
                                        </p:tav>
                                      </p:tavLst>
                                    </p:anim>
                                    <p:anim calcmode="lin" valueType="num">
                                      <p:cBhvr additive="base">
                                        <p:cTn id="43" dur="1000" fill="hold"/>
                                        <p:tgtEl>
                                          <p:spTgt spid="2200582">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9" presetClass="entr" presetSubtype="0" fill="hold" grpId="0" nodeType="clickEffect">
                                  <p:stCondLst>
                                    <p:cond delay="0"/>
                                  </p:stCondLst>
                                  <p:childTnLst>
                                    <p:set>
                                      <p:cBhvr>
                                        <p:cTn id="47" dur="1" fill="hold">
                                          <p:stCondLst>
                                            <p:cond delay="0"/>
                                          </p:stCondLst>
                                        </p:cTn>
                                        <p:tgtEl>
                                          <p:spTgt spid="2200583"/>
                                        </p:tgtEl>
                                        <p:attrNameLst>
                                          <p:attrName>style.visibility</p:attrName>
                                        </p:attrNameLst>
                                      </p:cBhvr>
                                      <p:to>
                                        <p:strVal val="visible"/>
                                      </p:to>
                                    </p:set>
                                    <p:animEffect transition="in" filter="dissolve">
                                      <p:cBhvr>
                                        <p:cTn id="48" dur="500"/>
                                        <p:tgtEl>
                                          <p:spTgt spid="2200583"/>
                                        </p:tgtEl>
                                      </p:cBhvr>
                                    </p:animEffect>
                                  </p:childTnLst>
                                </p:cTn>
                              </p:par>
                            </p:childTnLst>
                          </p:cTn>
                        </p:par>
                        <p:par>
                          <p:cTn id="49" fill="hold" nodeType="afterGroup">
                            <p:stCondLst>
                              <p:cond delay="500"/>
                            </p:stCondLst>
                            <p:childTnLst>
                              <p:par>
                                <p:cTn id="50" presetID="2" presetClass="entr" presetSubtype="2" fill="hold" grpId="0" nodeType="afterEffect">
                                  <p:stCondLst>
                                    <p:cond delay="0"/>
                                  </p:stCondLst>
                                  <p:childTnLst>
                                    <p:set>
                                      <p:cBhvr>
                                        <p:cTn id="51" dur="1" fill="hold">
                                          <p:stCondLst>
                                            <p:cond delay="0"/>
                                          </p:stCondLst>
                                        </p:cTn>
                                        <p:tgtEl>
                                          <p:spTgt spid="2200584"/>
                                        </p:tgtEl>
                                        <p:attrNameLst>
                                          <p:attrName>style.visibility</p:attrName>
                                        </p:attrNameLst>
                                      </p:cBhvr>
                                      <p:to>
                                        <p:strVal val="visible"/>
                                      </p:to>
                                    </p:set>
                                    <p:anim calcmode="lin" valueType="num">
                                      <p:cBhvr additive="base">
                                        <p:cTn id="52" dur="1000" fill="hold"/>
                                        <p:tgtEl>
                                          <p:spTgt spid="2200584"/>
                                        </p:tgtEl>
                                        <p:attrNameLst>
                                          <p:attrName>ppt_x</p:attrName>
                                        </p:attrNameLst>
                                      </p:cBhvr>
                                      <p:tavLst>
                                        <p:tav tm="0">
                                          <p:val>
                                            <p:strVal val="1+#ppt_w/2"/>
                                          </p:val>
                                        </p:tav>
                                        <p:tav tm="100000">
                                          <p:val>
                                            <p:strVal val="#ppt_x"/>
                                          </p:val>
                                        </p:tav>
                                      </p:tavLst>
                                    </p:anim>
                                    <p:anim calcmode="lin" valueType="num">
                                      <p:cBhvr additive="base">
                                        <p:cTn id="53" dur="1000" fill="hold"/>
                                        <p:tgtEl>
                                          <p:spTgt spid="2200584"/>
                                        </p:tgtEl>
                                        <p:attrNameLst>
                                          <p:attrName>ppt_y</p:attrName>
                                        </p:attrNameLst>
                                      </p:cBhvr>
                                      <p:tavLst>
                                        <p:tav tm="0">
                                          <p:val>
                                            <p:strVal val="#ppt_y"/>
                                          </p:val>
                                        </p:tav>
                                        <p:tav tm="100000">
                                          <p:val>
                                            <p:strVal val="#ppt_y"/>
                                          </p:val>
                                        </p:tav>
                                      </p:tavLst>
                                    </p:anim>
                                  </p:childTnLst>
                                </p:cTn>
                              </p:par>
                            </p:childTnLst>
                          </p:cTn>
                        </p:par>
                        <p:par>
                          <p:cTn id="54" fill="hold" nodeType="afterGroup">
                            <p:stCondLst>
                              <p:cond delay="1500"/>
                            </p:stCondLst>
                            <p:childTnLst>
                              <p:par>
                                <p:cTn id="55" presetID="10" presetClass="entr" presetSubtype="0" fill="hold" nodeType="afterEffect">
                                  <p:stCondLst>
                                    <p:cond delay="0"/>
                                  </p:stCondLst>
                                  <p:childTnLst>
                                    <p:set>
                                      <p:cBhvr>
                                        <p:cTn id="56" dur="1" fill="hold">
                                          <p:stCondLst>
                                            <p:cond delay="0"/>
                                          </p:stCondLst>
                                        </p:cTn>
                                        <p:tgtEl>
                                          <p:spTgt spid="2200579"/>
                                        </p:tgtEl>
                                        <p:attrNameLst>
                                          <p:attrName>style.visibility</p:attrName>
                                        </p:attrNameLst>
                                      </p:cBhvr>
                                      <p:to>
                                        <p:strVal val="visible"/>
                                      </p:to>
                                    </p:set>
                                    <p:animEffect transition="in" filter="fade">
                                      <p:cBhvr>
                                        <p:cTn id="57" dur="2000"/>
                                        <p:tgtEl>
                                          <p:spTgt spid="2200579"/>
                                        </p:tgtEl>
                                      </p:cBhvr>
                                    </p:animEffect>
                                  </p:childTnLst>
                                </p:cTn>
                              </p:par>
                            </p:childTnLst>
                          </p:cTn>
                        </p:par>
                        <p:par>
                          <p:cTn id="58" fill="hold" nodeType="withGroup">
                            <p:stCondLst>
                              <p:cond delay="3500"/>
                            </p:stCondLst>
                            <p:childTnLst>
                              <p:par>
                                <p:cTn id="59" presetID="10" presetClass="entr" presetSubtype="0" fill="hold" nodeType="afterEffect">
                                  <p:stCondLst>
                                    <p:cond delay="0"/>
                                  </p:stCondLst>
                                  <p:childTnLst>
                                    <p:set>
                                      <p:cBhvr>
                                        <p:cTn id="60" dur="1" fill="hold">
                                          <p:stCondLst>
                                            <p:cond delay="0"/>
                                          </p:stCondLst>
                                        </p:cTn>
                                        <p:tgtEl>
                                          <p:spTgt spid="2200585"/>
                                        </p:tgtEl>
                                        <p:attrNameLst>
                                          <p:attrName>style.visibility</p:attrName>
                                        </p:attrNameLst>
                                      </p:cBhvr>
                                      <p:to>
                                        <p:strVal val="visible"/>
                                      </p:to>
                                    </p:set>
                                    <p:animEffect transition="in" filter="fade">
                                      <p:cBhvr>
                                        <p:cTn id="61" dur="2000"/>
                                        <p:tgtEl>
                                          <p:spTgt spid="22005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0582" grpId="0" build="p"/>
      <p:bldP spid="2200583" grpId="0"/>
      <p:bldP spid="220058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9346" name="Rectangle 2"/>
          <p:cNvSpPr>
            <a:spLocks noChangeArrowheads="1"/>
          </p:cNvSpPr>
          <p:nvPr/>
        </p:nvSpPr>
        <p:spPr bwMode="auto">
          <a:xfrm>
            <a:off x="977900" y="2190750"/>
            <a:ext cx="5095875" cy="585787"/>
          </a:xfrm>
          <a:prstGeom prst="rect">
            <a:avLst/>
          </a:prstGeom>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wrap="none" anchor="ctr"/>
          <a:lstStyle/>
          <a:p>
            <a:pPr>
              <a:defRPr/>
            </a:pPr>
            <a:endParaRPr lang="en-US">
              <a:solidFill>
                <a:srgbClr val="FFFFFF"/>
              </a:solidFill>
            </a:endParaRPr>
          </a:p>
        </p:txBody>
      </p:sp>
      <p:sp>
        <p:nvSpPr>
          <p:cNvPr id="35845" name="Rectangle 3"/>
          <p:cNvSpPr>
            <a:spLocks noGrp="1" noChangeArrowheads="1"/>
          </p:cNvSpPr>
          <p:nvPr>
            <p:ph type="body" idx="4294967295"/>
          </p:nvPr>
        </p:nvSpPr>
        <p:spPr>
          <a:xfrm>
            <a:off x="76200" y="1981200"/>
            <a:ext cx="8718550" cy="4525963"/>
          </a:xfrm>
        </p:spPr>
        <p:txBody>
          <a:bodyPr/>
          <a:lstStyle/>
          <a:p>
            <a:pPr marL="0" indent="6350" algn="ctr" eaLnBrk="1" hangingPunct="1">
              <a:lnSpc>
                <a:spcPct val="150000"/>
              </a:lnSpc>
              <a:buFontTx/>
              <a:buNone/>
            </a:pPr>
            <a:r>
              <a:rPr lang="en-US" i="1" smtClean="0">
                <a:solidFill>
                  <a:schemeClr val="accent2"/>
                </a:solidFill>
                <a:latin typeface="Eras Medium ITC" pitchFamily="34" charset="0"/>
              </a:rPr>
              <a:t>But </a:t>
            </a:r>
            <a:r>
              <a:rPr lang="en-US" i="1" smtClean="0">
                <a:solidFill>
                  <a:schemeClr val="bg1"/>
                </a:solidFill>
                <a:latin typeface="Eras Medium ITC" pitchFamily="34" charset="0"/>
              </a:rPr>
              <a:t>without faith </a:t>
            </a:r>
            <a:r>
              <a:rPr lang="en-US" i="1" u="sng" smtClean="0">
                <a:solidFill>
                  <a:schemeClr val="bg1"/>
                </a:solidFill>
                <a:latin typeface="Eras Medium ITC" pitchFamily="34" charset="0"/>
              </a:rPr>
              <a:t>it is impossible</a:t>
            </a:r>
            <a:r>
              <a:rPr lang="en-US" i="1" u="sng" smtClean="0">
                <a:solidFill>
                  <a:schemeClr val="accent2"/>
                </a:solidFill>
                <a:latin typeface="Eras Medium ITC" pitchFamily="34" charset="0"/>
              </a:rPr>
              <a:t> </a:t>
            </a:r>
            <a:r>
              <a:rPr lang="en-US" i="1" smtClean="0">
                <a:solidFill>
                  <a:schemeClr val="accent2"/>
                </a:solidFill>
                <a:latin typeface="Eras Medium ITC" pitchFamily="34" charset="0"/>
              </a:rPr>
              <a:t>to please Him, for </a:t>
            </a:r>
            <a:r>
              <a:rPr lang="en-US" i="1" u="sng" smtClean="0">
                <a:solidFill>
                  <a:schemeClr val="accent2"/>
                </a:solidFill>
                <a:latin typeface="Eras Medium ITC" pitchFamily="34" charset="0"/>
              </a:rPr>
              <a:t>he who comes to God</a:t>
            </a:r>
            <a:r>
              <a:rPr lang="en-US" i="1" smtClean="0">
                <a:solidFill>
                  <a:schemeClr val="accent2"/>
                </a:solidFill>
                <a:latin typeface="Eras Medium ITC" pitchFamily="34" charset="0"/>
              </a:rPr>
              <a:t> </a:t>
            </a:r>
          </a:p>
          <a:p>
            <a:pPr marL="0" indent="6350" algn="ctr" eaLnBrk="1" hangingPunct="1">
              <a:lnSpc>
                <a:spcPct val="150000"/>
              </a:lnSpc>
              <a:buFontTx/>
              <a:buNone/>
            </a:pPr>
            <a:r>
              <a:rPr lang="en-US" i="1" smtClean="0">
                <a:solidFill>
                  <a:srgbClr val="E0014A"/>
                </a:solidFill>
                <a:latin typeface="Eras Bold ITC" pitchFamily="34" charset="0"/>
              </a:rPr>
              <a:t>must believe</a:t>
            </a:r>
            <a:r>
              <a:rPr lang="en-US" i="1" smtClean="0">
                <a:solidFill>
                  <a:schemeClr val="accent2"/>
                </a:solidFill>
                <a:latin typeface="Eras Medium ITC" pitchFamily="34" charset="0"/>
              </a:rPr>
              <a:t> that He is, and that He is a rewarder of those who </a:t>
            </a:r>
            <a:r>
              <a:rPr lang="en-US" i="1" smtClean="0">
                <a:solidFill>
                  <a:srgbClr val="E0014A"/>
                </a:solidFill>
                <a:latin typeface="Eras Bold ITC" pitchFamily="34" charset="0"/>
              </a:rPr>
              <a:t>diligently seek Him</a:t>
            </a:r>
            <a:r>
              <a:rPr lang="en-US" i="1" smtClean="0">
                <a:solidFill>
                  <a:schemeClr val="accent2"/>
                </a:solidFill>
                <a:latin typeface="Eras Medium ITC" pitchFamily="34" charset="0"/>
              </a:rPr>
              <a:t>.</a:t>
            </a:r>
          </a:p>
        </p:txBody>
      </p:sp>
      <p:sp>
        <p:nvSpPr>
          <p:cNvPr id="35846" name="Rectangle 4"/>
          <p:cNvSpPr>
            <a:spLocks noGrp="1" noChangeArrowheads="1"/>
          </p:cNvSpPr>
          <p:nvPr>
            <p:ph type="title"/>
          </p:nvPr>
        </p:nvSpPr>
        <p:spPr/>
        <p:txBody>
          <a:bodyPr/>
          <a:lstStyle/>
          <a:p>
            <a:pPr eaLnBrk="1" hangingPunct="1"/>
            <a:r>
              <a:rPr lang="en-US" sz="4800" smtClean="0"/>
              <a:t>Genuine Faith – </a:t>
            </a:r>
            <a:r>
              <a:rPr lang="en-US" sz="4800" smtClean="0">
                <a:solidFill>
                  <a:srgbClr val="998966"/>
                </a:solidFill>
              </a:rPr>
              <a:t>Hebrews 11:6</a:t>
            </a:r>
          </a:p>
        </p:txBody>
      </p:sp>
      <p:sp>
        <p:nvSpPr>
          <p:cNvPr id="7" name="Rectangle 6"/>
          <p:cNvSpPr txBox="1">
            <a:spLocks noChangeArrowheads="1"/>
          </p:cNvSpPr>
          <p:nvPr/>
        </p:nvSpPr>
        <p:spPr bwMode="auto">
          <a:xfrm>
            <a:off x="709683" y="3681269"/>
            <a:ext cx="2688609" cy="600501"/>
          </a:xfrm>
          <a:prstGeom prst="rect">
            <a:avLst/>
          </a:prstGeom>
          <a:solidFill>
            <a:srgbClr val="C00000"/>
          </a:solid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lIns="0" tIns="0" rIns="0" bIns="0" anchor="ctr">
            <a:flatTx/>
          </a:bodyPr>
          <a:lstStyle/>
          <a:p>
            <a:pPr>
              <a:lnSpc>
                <a:spcPct val="95000"/>
              </a:lnSpc>
              <a:defRPr/>
            </a:pPr>
            <a:r>
              <a:rPr lang="en-US" sz="2800" i="0" kern="0" dirty="0">
                <a:solidFill>
                  <a:srgbClr val="FFFF66"/>
                </a:solidFill>
                <a:effectLst>
                  <a:outerShdw blurRad="38100" dist="38100" dir="2700000" algn="tl">
                    <a:srgbClr val="000000">
                      <a:alpha val="43137"/>
                    </a:srgbClr>
                  </a:outerShdw>
                </a:effectLst>
                <a:latin typeface="Eras Bold ITC" pitchFamily="34" charset="0"/>
              </a:rPr>
              <a:t>must believe</a:t>
            </a:r>
          </a:p>
        </p:txBody>
      </p:sp>
      <p:grpSp>
        <p:nvGrpSpPr>
          <p:cNvPr id="35850" name="AutoShape 5"/>
          <p:cNvGrpSpPr>
            <a:grpSpLocks/>
          </p:cNvGrpSpPr>
          <p:nvPr/>
        </p:nvGrpSpPr>
        <p:grpSpPr bwMode="auto">
          <a:xfrm>
            <a:off x="1962150" y="2486025"/>
            <a:ext cx="1219200" cy="1431925"/>
            <a:chOff x="1236" y="1233"/>
            <a:chExt cx="768" cy="902"/>
          </a:xfrm>
        </p:grpSpPr>
        <p:pic>
          <p:nvPicPr>
            <p:cNvPr id="35857" name="AutoShape 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6" y="1233"/>
              <a:ext cx="768" cy="9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58" name="Text Box 22"/>
            <p:cNvSpPr txBox="1">
              <a:spLocks noChangeArrowheads="1"/>
            </p:cNvSpPr>
            <p:nvPr/>
          </p:nvSpPr>
          <p:spPr bwMode="auto">
            <a:xfrm rot="7081633">
              <a:off x="1320" y="1569"/>
              <a:ext cx="623" cy="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10800000" vert="eaVert" wrap="none" anchor="ctr"/>
            <a:lstStyle>
              <a:lvl1pPr eaLnBrk="0" hangingPunct="0">
                <a:defRPr sz="3200" i="1">
                  <a:solidFill>
                    <a:schemeClr val="tx1"/>
                  </a:solidFill>
                  <a:latin typeface="Eras Medium ITC" pitchFamily="34" charset="0"/>
                  <a:cs typeface="Arial" pitchFamily="34" charset="0"/>
                </a:defRPr>
              </a:lvl1pPr>
              <a:lvl2pPr marL="742950" indent="-285750" eaLnBrk="0" hangingPunct="0">
                <a:defRPr sz="3200" i="1">
                  <a:solidFill>
                    <a:schemeClr val="tx1"/>
                  </a:solidFill>
                  <a:latin typeface="Eras Medium ITC" pitchFamily="34" charset="0"/>
                  <a:cs typeface="Arial" pitchFamily="34" charset="0"/>
                </a:defRPr>
              </a:lvl2pPr>
              <a:lvl3pPr marL="1143000" indent="-228600" eaLnBrk="0" hangingPunct="0">
                <a:defRPr sz="3200" i="1">
                  <a:solidFill>
                    <a:schemeClr val="tx1"/>
                  </a:solidFill>
                  <a:latin typeface="Eras Medium ITC" pitchFamily="34" charset="0"/>
                  <a:cs typeface="Arial" pitchFamily="34" charset="0"/>
                </a:defRPr>
              </a:lvl3pPr>
              <a:lvl4pPr marL="1600200" indent="-228600" eaLnBrk="0" hangingPunct="0">
                <a:defRPr sz="3200" i="1">
                  <a:solidFill>
                    <a:schemeClr val="tx1"/>
                  </a:solidFill>
                  <a:latin typeface="Eras Medium ITC" pitchFamily="34" charset="0"/>
                  <a:cs typeface="Arial" pitchFamily="34" charset="0"/>
                </a:defRPr>
              </a:lvl4pPr>
              <a:lvl5pPr marL="2057400" indent="-228600" eaLnBrk="0" hangingPunct="0">
                <a:defRPr sz="3200" i="1">
                  <a:solidFill>
                    <a:schemeClr val="tx1"/>
                  </a:solidFill>
                  <a:latin typeface="Eras Medium ITC" pitchFamily="34" charset="0"/>
                  <a:cs typeface="Arial" pitchFamily="34" charset="0"/>
                </a:defRPr>
              </a:lvl5pPr>
              <a:lvl6pPr marL="2514600" indent="-228600" eaLnBrk="0" fontAlgn="base" hangingPunct="0">
                <a:spcBef>
                  <a:spcPct val="0"/>
                </a:spcBef>
                <a:spcAft>
                  <a:spcPct val="0"/>
                </a:spcAft>
                <a:defRPr sz="3200" i="1">
                  <a:solidFill>
                    <a:schemeClr val="tx1"/>
                  </a:solidFill>
                  <a:latin typeface="Eras Medium ITC" pitchFamily="34" charset="0"/>
                  <a:cs typeface="Arial" pitchFamily="34" charset="0"/>
                </a:defRPr>
              </a:lvl6pPr>
              <a:lvl7pPr marL="2971800" indent="-228600" eaLnBrk="0" fontAlgn="base" hangingPunct="0">
                <a:spcBef>
                  <a:spcPct val="0"/>
                </a:spcBef>
                <a:spcAft>
                  <a:spcPct val="0"/>
                </a:spcAft>
                <a:defRPr sz="3200" i="1">
                  <a:solidFill>
                    <a:schemeClr val="tx1"/>
                  </a:solidFill>
                  <a:latin typeface="Eras Medium ITC" pitchFamily="34" charset="0"/>
                  <a:cs typeface="Arial" pitchFamily="34" charset="0"/>
                </a:defRPr>
              </a:lvl7pPr>
              <a:lvl8pPr marL="3429000" indent="-228600" eaLnBrk="0" fontAlgn="base" hangingPunct="0">
                <a:spcBef>
                  <a:spcPct val="0"/>
                </a:spcBef>
                <a:spcAft>
                  <a:spcPct val="0"/>
                </a:spcAft>
                <a:defRPr sz="3200" i="1">
                  <a:solidFill>
                    <a:schemeClr val="tx1"/>
                  </a:solidFill>
                  <a:latin typeface="Eras Medium ITC" pitchFamily="34" charset="0"/>
                  <a:cs typeface="Arial" pitchFamily="34" charset="0"/>
                </a:defRPr>
              </a:lvl8pPr>
              <a:lvl9pPr marL="3886200" indent="-228600" eaLnBrk="0" fontAlgn="base" hangingPunct="0">
                <a:spcBef>
                  <a:spcPct val="0"/>
                </a:spcBef>
                <a:spcAft>
                  <a:spcPct val="0"/>
                </a:spcAft>
                <a:defRPr sz="3200" i="1">
                  <a:solidFill>
                    <a:schemeClr val="tx1"/>
                  </a:solidFill>
                  <a:latin typeface="Eras Medium ITC" pitchFamily="34" charset="0"/>
                  <a:cs typeface="Arial" pitchFamily="34" charset="0"/>
                </a:defRPr>
              </a:lvl9pPr>
            </a:lstStyle>
            <a:p>
              <a:pPr eaLnBrk="1" hangingPunct="1"/>
              <a:endParaRPr lang="en-US">
                <a:solidFill>
                  <a:srgbClr val="FFFFFF"/>
                </a:solidFill>
                <a:latin typeface="Eras Demi ITC" pitchFamily="34" charset="0"/>
              </a:endParaRPr>
            </a:p>
          </p:txBody>
        </p:sp>
      </p:grpSp>
      <p:sp>
        <p:nvSpPr>
          <p:cNvPr id="8" name="Rectangle 6"/>
          <p:cNvSpPr txBox="1">
            <a:spLocks noChangeArrowheads="1"/>
          </p:cNvSpPr>
          <p:nvPr/>
        </p:nvSpPr>
        <p:spPr bwMode="auto">
          <a:xfrm>
            <a:off x="4517408" y="4420512"/>
            <a:ext cx="4107976" cy="600503"/>
          </a:xfrm>
          <a:prstGeom prst="rect">
            <a:avLst/>
          </a:prstGeom>
          <a:solidFill>
            <a:srgbClr val="C00000"/>
          </a:solid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lIns="0" tIns="0" rIns="0" bIns="0" anchor="ctr">
            <a:flatTx/>
          </a:bodyPr>
          <a:lstStyle/>
          <a:p>
            <a:pPr>
              <a:lnSpc>
                <a:spcPct val="95000"/>
              </a:lnSpc>
              <a:defRPr/>
            </a:pPr>
            <a:r>
              <a:rPr lang="en-US" sz="2800" i="0" kern="0" dirty="0">
                <a:solidFill>
                  <a:srgbClr val="FFFF66"/>
                </a:solidFill>
                <a:effectLst>
                  <a:outerShdw blurRad="38100" dist="38100" dir="2700000" algn="tl">
                    <a:srgbClr val="000000">
                      <a:alpha val="43137"/>
                    </a:srgbClr>
                  </a:outerShdw>
                </a:effectLst>
                <a:latin typeface="Eras Bold ITC" pitchFamily="34" charset="0"/>
              </a:rPr>
              <a:t>diligently seek Him.</a:t>
            </a:r>
          </a:p>
        </p:txBody>
      </p:sp>
      <p:grpSp>
        <p:nvGrpSpPr>
          <p:cNvPr id="2489350" name="AutoShape 6"/>
          <p:cNvGrpSpPr>
            <a:grpSpLocks/>
          </p:cNvGrpSpPr>
          <p:nvPr/>
        </p:nvGrpSpPr>
        <p:grpSpPr bwMode="auto">
          <a:xfrm>
            <a:off x="3943350" y="2649538"/>
            <a:ext cx="1427163" cy="1987550"/>
            <a:chOff x="2484" y="1336"/>
            <a:chExt cx="899" cy="1252"/>
          </a:xfrm>
        </p:grpSpPr>
        <p:pic>
          <p:nvPicPr>
            <p:cNvPr id="35855" name="AutoShape 6"/>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84" y="1336"/>
              <a:ext cx="899" cy="1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56" name="Text Box 28"/>
            <p:cNvSpPr txBox="1">
              <a:spLocks noChangeArrowheads="1"/>
            </p:cNvSpPr>
            <p:nvPr/>
          </p:nvSpPr>
          <p:spPr bwMode="auto">
            <a:xfrm rot="3758590">
              <a:off x="2499" y="1852"/>
              <a:ext cx="903" cy="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10800000" vert="eaVert" wrap="none" anchor="ctr"/>
            <a:lstStyle>
              <a:lvl1pPr eaLnBrk="0" hangingPunct="0">
                <a:defRPr sz="3200" i="1">
                  <a:solidFill>
                    <a:schemeClr val="tx1"/>
                  </a:solidFill>
                  <a:latin typeface="Eras Medium ITC" pitchFamily="34" charset="0"/>
                  <a:cs typeface="Arial" pitchFamily="34" charset="0"/>
                </a:defRPr>
              </a:lvl1pPr>
              <a:lvl2pPr marL="742950" indent="-285750" eaLnBrk="0" hangingPunct="0">
                <a:defRPr sz="3200" i="1">
                  <a:solidFill>
                    <a:schemeClr val="tx1"/>
                  </a:solidFill>
                  <a:latin typeface="Eras Medium ITC" pitchFamily="34" charset="0"/>
                  <a:cs typeface="Arial" pitchFamily="34" charset="0"/>
                </a:defRPr>
              </a:lvl2pPr>
              <a:lvl3pPr marL="1143000" indent="-228600" eaLnBrk="0" hangingPunct="0">
                <a:defRPr sz="3200" i="1">
                  <a:solidFill>
                    <a:schemeClr val="tx1"/>
                  </a:solidFill>
                  <a:latin typeface="Eras Medium ITC" pitchFamily="34" charset="0"/>
                  <a:cs typeface="Arial" pitchFamily="34" charset="0"/>
                </a:defRPr>
              </a:lvl3pPr>
              <a:lvl4pPr marL="1600200" indent="-228600" eaLnBrk="0" hangingPunct="0">
                <a:defRPr sz="3200" i="1">
                  <a:solidFill>
                    <a:schemeClr val="tx1"/>
                  </a:solidFill>
                  <a:latin typeface="Eras Medium ITC" pitchFamily="34" charset="0"/>
                  <a:cs typeface="Arial" pitchFamily="34" charset="0"/>
                </a:defRPr>
              </a:lvl4pPr>
              <a:lvl5pPr marL="2057400" indent="-228600" eaLnBrk="0" hangingPunct="0">
                <a:defRPr sz="3200" i="1">
                  <a:solidFill>
                    <a:schemeClr val="tx1"/>
                  </a:solidFill>
                  <a:latin typeface="Eras Medium ITC" pitchFamily="34" charset="0"/>
                  <a:cs typeface="Arial" pitchFamily="34" charset="0"/>
                </a:defRPr>
              </a:lvl5pPr>
              <a:lvl6pPr marL="2514600" indent="-228600" eaLnBrk="0" fontAlgn="base" hangingPunct="0">
                <a:spcBef>
                  <a:spcPct val="0"/>
                </a:spcBef>
                <a:spcAft>
                  <a:spcPct val="0"/>
                </a:spcAft>
                <a:defRPr sz="3200" i="1">
                  <a:solidFill>
                    <a:schemeClr val="tx1"/>
                  </a:solidFill>
                  <a:latin typeface="Eras Medium ITC" pitchFamily="34" charset="0"/>
                  <a:cs typeface="Arial" pitchFamily="34" charset="0"/>
                </a:defRPr>
              </a:lvl6pPr>
              <a:lvl7pPr marL="2971800" indent="-228600" eaLnBrk="0" fontAlgn="base" hangingPunct="0">
                <a:spcBef>
                  <a:spcPct val="0"/>
                </a:spcBef>
                <a:spcAft>
                  <a:spcPct val="0"/>
                </a:spcAft>
                <a:defRPr sz="3200" i="1">
                  <a:solidFill>
                    <a:schemeClr val="tx1"/>
                  </a:solidFill>
                  <a:latin typeface="Eras Medium ITC" pitchFamily="34" charset="0"/>
                  <a:cs typeface="Arial" pitchFamily="34" charset="0"/>
                </a:defRPr>
              </a:lvl7pPr>
              <a:lvl8pPr marL="3429000" indent="-228600" eaLnBrk="0" fontAlgn="base" hangingPunct="0">
                <a:spcBef>
                  <a:spcPct val="0"/>
                </a:spcBef>
                <a:spcAft>
                  <a:spcPct val="0"/>
                </a:spcAft>
                <a:defRPr sz="3200" i="1">
                  <a:solidFill>
                    <a:schemeClr val="tx1"/>
                  </a:solidFill>
                  <a:latin typeface="Eras Medium ITC" pitchFamily="34" charset="0"/>
                  <a:cs typeface="Arial" pitchFamily="34" charset="0"/>
                </a:defRPr>
              </a:lvl8pPr>
              <a:lvl9pPr marL="3886200" indent="-228600" eaLnBrk="0" fontAlgn="base" hangingPunct="0">
                <a:spcBef>
                  <a:spcPct val="0"/>
                </a:spcBef>
                <a:spcAft>
                  <a:spcPct val="0"/>
                </a:spcAft>
                <a:defRPr sz="3200" i="1">
                  <a:solidFill>
                    <a:schemeClr val="tx1"/>
                  </a:solidFill>
                  <a:latin typeface="Eras Medium ITC" pitchFamily="34" charset="0"/>
                  <a:cs typeface="Arial" pitchFamily="34" charset="0"/>
                </a:defRPr>
              </a:lvl9pPr>
            </a:lstStyle>
            <a:p>
              <a:pPr eaLnBrk="1" hangingPunct="1"/>
              <a:endParaRPr lang="en-US">
                <a:solidFill>
                  <a:srgbClr val="FFFFFF"/>
                </a:solidFill>
                <a:latin typeface="Eras Demi ITC" pitchFamily="34" charset="0"/>
              </a:endParaRPr>
            </a:p>
          </p:txBody>
        </p:sp>
      </p:grpSp>
    </p:spTree>
    <p:extLst>
      <p:ext uri="{BB962C8B-B14F-4D97-AF65-F5344CB8AC3E}">
        <p14:creationId xmlns:p14="http://schemas.microsoft.com/office/powerpoint/2010/main" val="112139473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2489350"/>
                                        </p:tgtEl>
                                        <p:attrNameLst>
                                          <p:attrName>style.visibility</p:attrName>
                                        </p:attrNameLst>
                                      </p:cBhvr>
                                      <p:to>
                                        <p:strVal val="visible"/>
                                      </p:to>
                                    </p:set>
                                    <p:animEffect transition="in" filter="wipe(up)">
                                      <p:cBhvr>
                                        <p:cTn id="7" dur="1000"/>
                                        <p:tgtEl>
                                          <p:spTgt spid="2489350"/>
                                        </p:tgtEl>
                                      </p:cBhvr>
                                    </p:animEffect>
                                  </p:childTnLst>
                                </p:cTn>
                              </p:par>
                            </p:childTnLst>
                          </p:cTn>
                        </p:par>
                        <p:par>
                          <p:cTn id="8" fill="hold" nodeType="afterGroup">
                            <p:stCondLst>
                              <p:cond delay="1000"/>
                            </p:stCondLst>
                            <p:childTnLst>
                              <p:par>
                                <p:cTn id="9" presetID="4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4914" name="Text Box 2"/>
          <p:cNvSpPr txBox="1">
            <a:spLocks noChangeArrowheads="1"/>
          </p:cNvSpPr>
          <p:nvPr/>
        </p:nvSpPr>
        <p:spPr bwMode="auto">
          <a:xfrm>
            <a:off x="323850" y="1255713"/>
            <a:ext cx="8518525" cy="4478337"/>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spAutoFit/>
          </a:bodyPr>
          <a:lstStyle/>
          <a:p>
            <a:pPr>
              <a:defRPr/>
            </a:pPr>
            <a:r>
              <a:rPr lang="en-US" i="0">
                <a:solidFill>
                  <a:srgbClr val="FFFFFF"/>
                </a:solidFill>
              </a:rPr>
              <a:t>(</a:t>
            </a:r>
            <a:r>
              <a:rPr lang="en-US" i="0">
                <a:solidFill>
                  <a:srgbClr val="FFFF00"/>
                </a:solidFill>
              </a:rPr>
              <a:t>v14</a:t>
            </a:r>
            <a:r>
              <a:rPr lang="en-US" i="0">
                <a:solidFill>
                  <a:srgbClr val="FFFFFF"/>
                </a:solidFill>
              </a:rPr>
              <a:t>)</a:t>
            </a:r>
            <a:r>
              <a:rPr lang="en-US">
                <a:solidFill>
                  <a:srgbClr val="FFFFFF"/>
                </a:solidFill>
              </a:rPr>
              <a:t> Can that type of faith </a:t>
            </a:r>
            <a:r>
              <a:rPr lang="en-US" u="sng">
                <a:solidFill>
                  <a:srgbClr val="FFFF00"/>
                </a:solidFill>
                <a:effectLst>
                  <a:outerShdw blurRad="38100" dist="38100" dir="2700000" algn="tl">
                    <a:srgbClr val="000000"/>
                  </a:outerShdw>
                </a:effectLst>
              </a:rPr>
              <a:t>save</a:t>
            </a:r>
            <a:r>
              <a:rPr lang="en-US">
                <a:solidFill>
                  <a:srgbClr val="FFFFFF"/>
                </a:solidFill>
              </a:rPr>
              <a:t> a man?</a:t>
            </a:r>
            <a:r>
              <a:rPr lang="en-US" i="0">
                <a:solidFill>
                  <a:srgbClr val="FFFFFF"/>
                </a:solidFill>
              </a:rPr>
              <a:t> </a:t>
            </a:r>
          </a:p>
          <a:p>
            <a:pPr>
              <a:defRPr/>
            </a:pPr>
            <a:r>
              <a:rPr lang="en-US" i="0">
                <a:solidFill>
                  <a:srgbClr val="FFFFFF"/>
                </a:solidFill>
              </a:rPr>
              <a:t>(</a:t>
            </a:r>
            <a:r>
              <a:rPr lang="en-US" i="0">
                <a:solidFill>
                  <a:srgbClr val="FFFF00"/>
                </a:solidFill>
              </a:rPr>
              <a:t>v17</a:t>
            </a:r>
            <a:r>
              <a:rPr lang="en-US" i="0">
                <a:solidFill>
                  <a:srgbClr val="FFFFFF"/>
                </a:solidFill>
              </a:rPr>
              <a:t>) Faith without action is </a:t>
            </a:r>
            <a:r>
              <a:rPr lang="en-US" u="sng">
                <a:solidFill>
                  <a:srgbClr val="FFFF00"/>
                </a:solidFill>
                <a:effectLst>
                  <a:outerShdw blurRad="38100" dist="38100" dir="2700000" algn="tl">
                    <a:srgbClr val="000000"/>
                  </a:outerShdw>
                </a:effectLst>
              </a:rPr>
              <a:t>dead</a:t>
            </a:r>
            <a:endParaRPr lang="en-US" i="0">
              <a:solidFill>
                <a:srgbClr val="FFFFFF"/>
              </a:solidFill>
              <a:effectLst>
                <a:outerShdw blurRad="38100" dist="38100" dir="2700000" algn="tl">
                  <a:srgbClr val="000000"/>
                </a:outerShdw>
              </a:effectLst>
            </a:endParaRPr>
          </a:p>
          <a:p>
            <a:pPr>
              <a:defRPr/>
            </a:pPr>
            <a:r>
              <a:rPr lang="en-US" i="0">
                <a:solidFill>
                  <a:srgbClr val="FFFFFF"/>
                </a:solidFill>
              </a:rPr>
              <a:t>(</a:t>
            </a:r>
            <a:r>
              <a:rPr lang="en-US" i="0">
                <a:solidFill>
                  <a:srgbClr val="FFFF00"/>
                </a:solidFill>
              </a:rPr>
              <a:t>v18</a:t>
            </a:r>
            <a:r>
              <a:rPr lang="en-US" i="0">
                <a:solidFill>
                  <a:srgbClr val="FFFFFF"/>
                </a:solidFill>
              </a:rPr>
              <a:t>) Faith is shown by </a:t>
            </a:r>
            <a:r>
              <a:rPr lang="en-US" u="sng">
                <a:solidFill>
                  <a:srgbClr val="FFFF00"/>
                </a:solidFill>
                <a:effectLst>
                  <a:outerShdw blurRad="38100" dist="38100" dir="2700000" algn="tl">
                    <a:srgbClr val="000000"/>
                  </a:outerShdw>
                </a:effectLst>
              </a:rPr>
              <a:t>action</a:t>
            </a:r>
            <a:endParaRPr lang="en-US" i="0">
              <a:solidFill>
                <a:srgbClr val="FFFFFF"/>
              </a:solidFill>
              <a:effectLst>
                <a:outerShdw blurRad="38100" dist="38100" dir="2700000" algn="tl">
                  <a:srgbClr val="000000"/>
                </a:outerShdw>
              </a:effectLst>
            </a:endParaRPr>
          </a:p>
          <a:p>
            <a:pPr>
              <a:defRPr/>
            </a:pPr>
            <a:r>
              <a:rPr lang="en-US" i="0">
                <a:solidFill>
                  <a:srgbClr val="FFFFFF"/>
                </a:solidFill>
              </a:rPr>
              <a:t>(</a:t>
            </a:r>
            <a:r>
              <a:rPr lang="en-US" i="0">
                <a:solidFill>
                  <a:srgbClr val="FFFF00"/>
                </a:solidFill>
              </a:rPr>
              <a:t>v20</a:t>
            </a:r>
            <a:r>
              <a:rPr lang="en-US" i="0">
                <a:solidFill>
                  <a:srgbClr val="FFFFFF"/>
                </a:solidFill>
              </a:rPr>
              <a:t>) Faith without action is “</a:t>
            </a:r>
            <a:r>
              <a:rPr lang="en-US" u="sng">
                <a:solidFill>
                  <a:srgbClr val="FFFF00"/>
                </a:solidFill>
                <a:effectLst>
                  <a:outerShdw blurRad="38100" dist="38100" dir="2700000" algn="tl">
                    <a:srgbClr val="000000"/>
                  </a:outerShdw>
                </a:effectLst>
              </a:rPr>
              <a:t>useless</a:t>
            </a:r>
            <a:r>
              <a:rPr lang="en-US" i="0">
                <a:solidFill>
                  <a:srgbClr val="FFFFFF"/>
                </a:solidFill>
              </a:rPr>
              <a:t>” </a:t>
            </a:r>
          </a:p>
          <a:p>
            <a:pPr>
              <a:defRPr/>
            </a:pPr>
            <a:r>
              <a:rPr lang="en-US" i="0">
                <a:solidFill>
                  <a:srgbClr val="FFFFFF"/>
                </a:solidFill>
              </a:rPr>
              <a:t>(</a:t>
            </a:r>
            <a:r>
              <a:rPr lang="en-US" i="0">
                <a:solidFill>
                  <a:srgbClr val="FFFF00"/>
                </a:solidFill>
              </a:rPr>
              <a:t>v21-23</a:t>
            </a:r>
            <a:r>
              <a:rPr lang="en-US" i="0">
                <a:solidFill>
                  <a:srgbClr val="FFFFFF"/>
                </a:solidFill>
              </a:rPr>
              <a:t>) Abraham’s faith was </a:t>
            </a:r>
            <a:r>
              <a:rPr lang="en-US" u="sng">
                <a:solidFill>
                  <a:srgbClr val="FFFF66"/>
                </a:solidFill>
                <a:effectLst>
                  <a:outerShdw blurRad="38100" dist="38100" dir="2700000" algn="tl">
                    <a:srgbClr val="000000"/>
                  </a:outerShdw>
                </a:effectLst>
              </a:rPr>
              <a:t>perfected</a:t>
            </a:r>
            <a:r>
              <a:rPr lang="en-US" i="0">
                <a:solidFill>
                  <a:srgbClr val="FFFFFF"/>
                </a:solidFill>
              </a:rPr>
              <a:t> by belief working </a:t>
            </a:r>
            <a:r>
              <a:rPr lang="en-US">
                <a:solidFill>
                  <a:srgbClr val="FFFFFF"/>
                </a:solidFill>
              </a:rPr>
              <a:t>with</a:t>
            </a:r>
            <a:r>
              <a:rPr lang="en-US" i="0">
                <a:solidFill>
                  <a:srgbClr val="FFFFFF"/>
                </a:solidFill>
              </a:rPr>
              <a:t> his actions</a:t>
            </a:r>
          </a:p>
          <a:p>
            <a:pPr>
              <a:defRPr/>
            </a:pPr>
            <a:r>
              <a:rPr lang="en-US" i="0">
                <a:solidFill>
                  <a:srgbClr val="FFFFFF"/>
                </a:solidFill>
              </a:rPr>
              <a:t>(</a:t>
            </a:r>
            <a:r>
              <a:rPr lang="en-US" i="0">
                <a:solidFill>
                  <a:srgbClr val="FFFF00"/>
                </a:solidFill>
              </a:rPr>
              <a:t>v24</a:t>
            </a:r>
            <a:r>
              <a:rPr lang="en-US" i="0">
                <a:solidFill>
                  <a:srgbClr val="FFFFFF"/>
                </a:solidFill>
              </a:rPr>
              <a:t>) Justified by action, </a:t>
            </a:r>
            <a:r>
              <a:rPr lang="en-US" u="sng">
                <a:solidFill>
                  <a:srgbClr val="FFFF00"/>
                </a:solidFill>
                <a:effectLst>
                  <a:outerShdw blurRad="38100" dist="38100" dir="2700000" algn="tl">
                    <a:srgbClr val="000000"/>
                  </a:outerShdw>
                </a:effectLst>
              </a:rPr>
              <a:t>not</a:t>
            </a:r>
            <a:r>
              <a:rPr lang="en-US" i="0">
                <a:solidFill>
                  <a:srgbClr val="FFFF00"/>
                </a:solidFill>
              </a:rPr>
              <a:t> “faith alone”</a:t>
            </a:r>
            <a:endParaRPr lang="en-US" i="0">
              <a:solidFill>
                <a:srgbClr val="FFFFFF"/>
              </a:solidFill>
            </a:endParaRPr>
          </a:p>
          <a:p>
            <a:pPr>
              <a:defRPr/>
            </a:pPr>
            <a:r>
              <a:rPr lang="en-US" i="0">
                <a:solidFill>
                  <a:srgbClr val="FFFFFF"/>
                </a:solidFill>
              </a:rPr>
              <a:t>(</a:t>
            </a:r>
            <a:r>
              <a:rPr lang="en-US" i="0">
                <a:solidFill>
                  <a:srgbClr val="FFFF00"/>
                </a:solidFill>
              </a:rPr>
              <a:t>v26</a:t>
            </a:r>
            <a:r>
              <a:rPr lang="en-US" i="0">
                <a:solidFill>
                  <a:srgbClr val="FFFFFF"/>
                </a:solidFill>
              </a:rPr>
              <a:t>) Faith without action is </a:t>
            </a:r>
            <a:r>
              <a:rPr lang="en-US" u="sng">
                <a:solidFill>
                  <a:srgbClr val="FFFF00"/>
                </a:solidFill>
                <a:effectLst>
                  <a:outerShdw blurRad="38100" dist="38100" dir="2700000" algn="tl">
                    <a:srgbClr val="000000"/>
                  </a:outerShdw>
                </a:effectLst>
              </a:rPr>
              <a:t>dead</a:t>
            </a:r>
            <a:endParaRPr lang="en-US" i="0">
              <a:solidFill>
                <a:srgbClr val="FFFFFF"/>
              </a:solidFill>
              <a:effectLst>
                <a:outerShdw blurRad="38100" dist="38100" dir="2700000" algn="tl">
                  <a:srgbClr val="000000"/>
                </a:outerShdw>
              </a:effectLst>
            </a:endParaRPr>
          </a:p>
          <a:p>
            <a:pPr>
              <a:defRPr/>
            </a:pPr>
            <a:r>
              <a:rPr lang="en-US" i="0">
                <a:solidFill>
                  <a:srgbClr val="FFFFFF"/>
                </a:solidFill>
              </a:rPr>
              <a:t>(</a:t>
            </a:r>
            <a:r>
              <a:rPr lang="en-US" i="0">
                <a:solidFill>
                  <a:srgbClr val="FFFF00"/>
                </a:solidFill>
              </a:rPr>
              <a:t>v19</a:t>
            </a:r>
            <a:r>
              <a:rPr lang="en-US" i="0">
                <a:solidFill>
                  <a:srgbClr val="FFFFFF"/>
                </a:solidFill>
              </a:rPr>
              <a:t>)</a:t>
            </a:r>
            <a:r>
              <a:rPr lang="en-US">
                <a:solidFill>
                  <a:srgbClr val="FFFF00"/>
                </a:solidFill>
              </a:rPr>
              <a:t> </a:t>
            </a:r>
            <a:r>
              <a:rPr lang="en-US">
                <a:solidFill>
                  <a:srgbClr val="FFFF00"/>
                </a:solidFill>
                <a:effectLst>
                  <a:outerShdw blurRad="38100" dist="38100" dir="2700000" algn="tl">
                    <a:srgbClr val="000000"/>
                  </a:outerShdw>
                </a:effectLst>
              </a:rPr>
              <a:t>Devils are believers!</a:t>
            </a:r>
            <a:r>
              <a:rPr lang="en-US" i="0">
                <a:solidFill>
                  <a:srgbClr val="FFFFFF"/>
                </a:solidFill>
              </a:rPr>
              <a:t> </a:t>
            </a:r>
          </a:p>
        </p:txBody>
      </p:sp>
      <p:sp>
        <p:nvSpPr>
          <p:cNvPr id="2214916" name="AutoShape 4"/>
          <p:cNvSpPr>
            <a:spLocks noChangeArrowheads="1"/>
          </p:cNvSpPr>
          <p:nvPr/>
        </p:nvSpPr>
        <p:spPr bwMode="auto">
          <a:xfrm>
            <a:off x="390525" y="5797550"/>
            <a:ext cx="8402638" cy="827088"/>
          </a:xfrm>
          <a:prstGeom prst="roundRect">
            <a:avLst>
              <a:gd name="adj" fmla="val 16667"/>
            </a:avLst>
          </a:prstGeom>
          <a:solidFill>
            <a:srgbClr val="FF0000"/>
          </a:solidFill>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wrap="none" anchor="ctr"/>
          <a:lstStyle/>
          <a:p>
            <a:pPr>
              <a:defRPr/>
            </a:pPr>
            <a:r>
              <a:rPr lang="en-US" b="1" i="0">
                <a:solidFill>
                  <a:srgbClr val="FFFFFF"/>
                </a:solidFill>
                <a:effectLst>
                  <a:outerShdw blurRad="38100" dist="38100" dir="2700000" algn="tl">
                    <a:srgbClr val="000000"/>
                  </a:outerShdw>
                </a:effectLst>
              </a:rPr>
              <a:t>THERE ARE BELIEVERS IN HELL!</a:t>
            </a:r>
          </a:p>
        </p:txBody>
      </p:sp>
      <p:sp>
        <p:nvSpPr>
          <p:cNvPr id="36872" name="Rectangle 5"/>
          <p:cNvSpPr>
            <a:spLocks noGrp="1" noChangeArrowheads="1"/>
          </p:cNvSpPr>
          <p:nvPr>
            <p:ph type="title"/>
          </p:nvPr>
        </p:nvSpPr>
        <p:spPr/>
        <p:txBody>
          <a:bodyPr/>
          <a:lstStyle/>
          <a:p>
            <a:pPr eaLnBrk="1" hangingPunct="1"/>
            <a:r>
              <a:rPr lang="en-US" sz="4800" smtClean="0"/>
              <a:t>BELIEF ALONE? (</a:t>
            </a:r>
            <a:r>
              <a:rPr lang="en-US" sz="4800" smtClean="0">
                <a:solidFill>
                  <a:srgbClr val="998966"/>
                </a:solidFill>
              </a:rPr>
              <a:t>James 2:14-26</a:t>
            </a:r>
            <a:r>
              <a:rPr lang="en-US" sz="4800" smtClean="0"/>
              <a:t>)</a:t>
            </a:r>
          </a:p>
        </p:txBody>
      </p:sp>
    </p:spTree>
    <p:extLst>
      <p:ext uri="{BB962C8B-B14F-4D97-AF65-F5344CB8AC3E}">
        <p14:creationId xmlns:p14="http://schemas.microsoft.com/office/powerpoint/2010/main" val="151710926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2214916"/>
                                        </p:tgtEl>
                                        <p:attrNameLst>
                                          <p:attrName>style.visibility</p:attrName>
                                        </p:attrNameLst>
                                      </p:cBhvr>
                                      <p:to>
                                        <p:strVal val="visible"/>
                                      </p:to>
                                    </p:set>
                                    <p:animEffect transition="in" filter="slide(fromBottom)">
                                      <p:cBhvr>
                                        <p:cTn id="7" dur="500"/>
                                        <p:tgtEl>
                                          <p:spTgt spid="22149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Oval 60"/>
          <p:cNvSpPr>
            <a:spLocks noChangeArrowheads="1"/>
          </p:cNvSpPr>
          <p:nvPr/>
        </p:nvSpPr>
        <p:spPr bwMode="auto">
          <a:xfrm rot="-5400000">
            <a:off x="1816100" y="2365375"/>
            <a:ext cx="2620963" cy="2620963"/>
          </a:xfrm>
          <a:prstGeom prst="ellipse">
            <a:avLst/>
          </a:prstGeom>
          <a:gradFill rotWithShape="1">
            <a:gsLst>
              <a:gs pos="0">
                <a:schemeClr val="tx1"/>
              </a:gs>
              <a:gs pos="100000">
                <a:schemeClr val="bg1">
                  <a:alpha val="0"/>
                </a:scheme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vert="eaVert" wrap="none" anchor="ctr"/>
          <a:lstStyle/>
          <a:p>
            <a:endParaRPr lang="en-US" sz="1600" b="1" i="0">
              <a:solidFill>
                <a:srgbClr val="FFFFFF"/>
              </a:solidFill>
            </a:endParaRPr>
          </a:p>
        </p:txBody>
      </p:sp>
      <p:sp>
        <p:nvSpPr>
          <p:cNvPr id="37891" name="Oval 61"/>
          <p:cNvSpPr>
            <a:spLocks noChangeArrowheads="1"/>
          </p:cNvSpPr>
          <p:nvPr/>
        </p:nvSpPr>
        <p:spPr bwMode="auto">
          <a:xfrm>
            <a:off x="4827588" y="2549525"/>
            <a:ext cx="2316162" cy="2316163"/>
          </a:xfrm>
          <a:prstGeom prst="ellipse">
            <a:avLst/>
          </a:prstGeom>
          <a:gradFill rotWithShape="1">
            <a:gsLst>
              <a:gs pos="0">
                <a:srgbClr val="FF0000"/>
              </a:gs>
              <a:gs pos="100000">
                <a:schemeClr val="bg1">
                  <a:alpha val="0"/>
                </a:scheme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endParaRPr>
          </a:p>
        </p:txBody>
      </p:sp>
      <p:sp>
        <p:nvSpPr>
          <p:cNvPr id="2219070" name="AutoShape 62"/>
          <p:cNvSpPr>
            <a:spLocks noChangeArrowheads="1"/>
          </p:cNvSpPr>
          <p:nvPr/>
        </p:nvSpPr>
        <p:spPr bwMode="auto">
          <a:xfrm flipH="1">
            <a:off x="2343150" y="2076450"/>
            <a:ext cx="3962400" cy="1047750"/>
          </a:xfrm>
          <a:prstGeom prst="curvedDownArrow">
            <a:avLst>
              <a:gd name="adj1" fmla="val 49216"/>
              <a:gd name="adj2" fmla="val 124853"/>
              <a:gd name="adj3" fmla="val 33333"/>
            </a:avLst>
          </a:prstGeom>
          <a:solidFill>
            <a:srgbClr val="B2B2B2"/>
          </a:solidFill>
          <a:ln w="9525">
            <a:noFill/>
            <a:miter lim="800000"/>
            <a:headEnd/>
            <a:tailEnd/>
          </a:ln>
          <a:effectLst>
            <a:outerShdw dist="107763" dir="18900000" algn="ctr" rotWithShape="0">
              <a:schemeClr val="tx1">
                <a:alpha val="50000"/>
              </a:schemeClr>
            </a:outerShdw>
          </a:effectLst>
        </p:spPr>
        <p:txBody>
          <a:bodyPr wrap="none" anchor="ctr"/>
          <a:lstStyle/>
          <a:p>
            <a:pPr>
              <a:defRPr/>
            </a:pPr>
            <a:endParaRPr lang="en-US">
              <a:solidFill>
                <a:srgbClr val="000000"/>
              </a:solidFill>
            </a:endParaRPr>
          </a:p>
        </p:txBody>
      </p:sp>
      <p:grpSp>
        <p:nvGrpSpPr>
          <p:cNvPr id="37893" name="Group 63"/>
          <p:cNvGrpSpPr>
            <a:grpSpLocks/>
          </p:cNvGrpSpPr>
          <p:nvPr/>
        </p:nvGrpSpPr>
        <p:grpSpPr bwMode="auto">
          <a:xfrm>
            <a:off x="2733675" y="4229100"/>
            <a:ext cx="3962400" cy="1114425"/>
            <a:chOff x="1542" y="2664"/>
            <a:chExt cx="2496" cy="702"/>
          </a:xfrm>
        </p:grpSpPr>
        <p:sp>
          <p:nvSpPr>
            <p:cNvPr id="2219072" name="AutoShape 64"/>
            <p:cNvSpPr>
              <a:spLocks noChangeArrowheads="1"/>
            </p:cNvSpPr>
            <p:nvPr/>
          </p:nvSpPr>
          <p:spPr bwMode="auto">
            <a:xfrm flipV="1">
              <a:off x="1542" y="2664"/>
              <a:ext cx="2496" cy="702"/>
            </a:xfrm>
            <a:prstGeom prst="curvedDownArrow">
              <a:avLst>
                <a:gd name="adj1" fmla="val 41284"/>
                <a:gd name="adj2" fmla="val 112395"/>
                <a:gd name="adj3" fmla="val 33333"/>
              </a:avLst>
            </a:prstGeom>
            <a:solidFill>
              <a:srgbClr val="FF3300"/>
            </a:solidFill>
            <a:ln w="9525">
              <a:noFill/>
              <a:miter lim="800000"/>
              <a:headEnd/>
              <a:tailEnd/>
            </a:ln>
            <a:effectLst>
              <a:outerShdw dist="107763" dir="18900000" algn="ctr" rotWithShape="0">
                <a:schemeClr val="tx1">
                  <a:alpha val="50000"/>
                </a:schemeClr>
              </a:outerShdw>
            </a:effectLst>
          </p:spPr>
          <p:txBody>
            <a:bodyPr wrap="none" anchor="ctr"/>
            <a:lstStyle/>
            <a:p>
              <a:pPr>
                <a:defRPr/>
              </a:pPr>
              <a:endParaRPr lang="en-US">
                <a:solidFill>
                  <a:srgbClr val="000000"/>
                </a:solidFill>
              </a:endParaRPr>
            </a:p>
          </p:txBody>
        </p:sp>
        <p:sp>
          <p:nvSpPr>
            <p:cNvPr id="37974" name="Rectangle 65"/>
            <p:cNvSpPr>
              <a:spLocks noChangeArrowheads="1"/>
            </p:cNvSpPr>
            <p:nvPr/>
          </p:nvSpPr>
          <p:spPr bwMode="auto">
            <a:xfrm>
              <a:off x="2451" y="3096"/>
              <a:ext cx="53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p>
              <a:r>
                <a:rPr lang="en-US" sz="1600" b="1" i="0">
                  <a:solidFill>
                    <a:srgbClr val="000000"/>
                  </a:solidFill>
                </a:rPr>
                <a:t>DEATH</a:t>
              </a:r>
            </a:p>
          </p:txBody>
        </p:sp>
      </p:grpSp>
      <p:grpSp>
        <p:nvGrpSpPr>
          <p:cNvPr id="37894" name="Group 66"/>
          <p:cNvGrpSpPr>
            <a:grpSpLocks/>
          </p:cNvGrpSpPr>
          <p:nvPr/>
        </p:nvGrpSpPr>
        <p:grpSpPr bwMode="auto">
          <a:xfrm>
            <a:off x="2425700" y="3178175"/>
            <a:ext cx="1343025" cy="1077913"/>
            <a:chOff x="2738" y="3406"/>
            <a:chExt cx="651" cy="522"/>
          </a:xfrm>
        </p:grpSpPr>
        <p:sp>
          <p:nvSpPr>
            <p:cNvPr id="37943" name="Freeform 67"/>
            <p:cNvSpPr>
              <a:spLocks/>
            </p:cNvSpPr>
            <p:nvPr/>
          </p:nvSpPr>
          <p:spPr bwMode="auto">
            <a:xfrm>
              <a:off x="2756" y="3853"/>
              <a:ext cx="123" cy="40"/>
            </a:xfrm>
            <a:custGeom>
              <a:avLst/>
              <a:gdLst>
                <a:gd name="T0" fmla="*/ 0 w 123"/>
                <a:gd name="T1" fmla="*/ 38 h 40"/>
                <a:gd name="T2" fmla="*/ 3 w 123"/>
                <a:gd name="T3" fmla="*/ 36 h 40"/>
                <a:gd name="T4" fmla="*/ 13 w 123"/>
                <a:gd name="T5" fmla="*/ 31 h 40"/>
                <a:gd name="T6" fmla="*/ 28 w 123"/>
                <a:gd name="T7" fmla="*/ 25 h 40"/>
                <a:gd name="T8" fmla="*/ 46 w 123"/>
                <a:gd name="T9" fmla="*/ 18 h 40"/>
                <a:gd name="T10" fmla="*/ 66 w 123"/>
                <a:gd name="T11" fmla="*/ 11 h 40"/>
                <a:gd name="T12" fmla="*/ 85 w 123"/>
                <a:gd name="T13" fmla="*/ 5 h 40"/>
                <a:gd name="T14" fmla="*/ 103 w 123"/>
                <a:gd name="T15" fmla="*/ 2 h 40"/>
                <a:gd name="T16" fmla="*/ 116 w 123"/>
                <a:gd name="T17" fmla="*/ 0 h 40"/>
                <a:gd name="T18" fmla="*/ 123 w 123"/>
                <a:gd name="T19" fmla="*/ 24 h 40"/>
                <a:gd name="T20" fmla="*/ 107 w 123"/>
                <a:gd name="T21" fmla="*/ 21 h 40"/>
                <a:gd name="T22" fmla="*/ 89 w 123"/>
                <a:gd name="T23" fmla="*/ 21 h 40"/>
                <a:gd name="T24" fmla="*/ 68 w 123"/>
                <a:gd name="T25" fmla="*/ 25 h 40"/>
                <a:gd name="T26" fmla="*/ 49 w 123"/>
                <a:gd name="T27" fmla="*/ 29 h 40"/>
                <a:gd name="T28" fmla="*/ 29 w 123"/>
                <a:gd name="T29" fmla="*/ 33 h 40"/>
                <a:gd name="T30" fmla="*/ 14 w 123"/>
                <a:gd name="T31" fmla="*/ 37 h 40"/>
                <a:gd name="T32" fmla="*/ 3 w 123"/>
                <a:gd name="T33" fmla="*/ 40 h 40"/>
                <a:gd name="T34" fmla="*/ 0 w 123"/>
                <a:gd name="T35" fmla="*/ 38 h 4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3"/>
                <a:gd name="T55" fmla="*/ 0 h 40"/>
                <a:gd name="T56" fmla="*/ 123 w 123"/>
                <a:gd name="T57" fmla="*/ 40 h 4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3" h="40">
                  <a:moveTo>
                    <a:pt x="0" y="38"/>
                  </a:moveTo>
                  <a:lnTo>
                    <a:pt x="3" y="36"/>
                  </a:lnTo>
                  <a:lnTo>
                    <a:pt x="13" y="31"/>
                  </a:lnTo>
                  <a:lnTo>
                    <a:pt x="28" y="25"/>
                  </a:lnTo>
                  <a:lnTo>
                    <a:pt x="46" y="18"/>
                  </a:lnTo>
                  <a:lnTo>
                    <a:pt x="66" y="11"/>
                  </a:lnTo>
                  <a:lnTo>
                    <a:pt x="85" y="5"/>
                  </a:lnTo>
                  <a:lnTo>
                    <a:pt x="103" y="2"/>
                  </a:lnTo>
                  <a:lnTo>
                    <a:pt x="116" y="0"/>
                  </a:lnTo>
                  <a:lnTo>
                    <a:pt x="123" y="24"/>
                  </a:lnTo>
                  <a:lnTo>
                    <a:pt x="107" y="21"/>
                  </a:lnTo>
                  <a:lnTo>
                    <a:pt x="89" y="21"/>
                  </a:lnTo>
                  <a:lnTo>
                    <a:pt x="68" y="25"/>
                  </a:lnTo>
                  <a:lnTo>
                    <a:pt x="49" y="29"/>
                  </a:lnTo>
                  <a:lnTo>
                    <a:pt x="29" y="33"/>
                  </a:lnTo>
                  <a:lnTo>
                    <a:pt x="14" y="37"/>
                  </a:lnTo>
                  <a:lnTo>
                    <a:pt x="3" y="40"/>
                  </a:lnTo>
                  <a:lnTo>
                    <a:pt x="0" y="3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US">
                <a:solidFill>
                  <a:srgbClr val="000000"/>
                </a:solidFill>
              </a:endParaRPr>
            </a:p>
          </p:txBody>
        </p:sp>
        <p:sp>
          <p:nvSpPr>
            <p:cNvPr id="37944" name="Freeform 68"/>
            <p:cNvSpPr>
              <a:spLocks/>
            </p:cNvSpPr>
            <p:nvPr/>
          </p:nvSpPr>
          <p:spPr bwMode="auto">
            <a:xfrm>
              <a:off x="2738" y="3877"/>
              <a:ext cx="163" cy="51"/>
            </a:xfrm>
            <a:custGeom>
              <a:avLst/>
              <a:gdLst>
                <a:gd name="T0" fmla="*/ 0 w 163"/>
                <a:gd name="T1" fmla="*/ 51 h 51"/>
                <a:gd name="T2" fmla="*/ 5 w 163"/>
                <a:gd name="T3" fmla="*/ 47 h 51"/>
                <a:gd name="T4" fmla="*/ 20 w 163"/>
                <a:gd name="T5" fmla="*/ 41 h 51"/>
                <a:gd name="T6" fmla="*/ 42 w 163"/>
                <a:gd name="T7" fmla="*/ 33 h 51"/>
                <a:gd name="T8" fmla="*/ 69 w 163"/>
                <a:gd name="T9" fmla="*/ 24 h 51"/>
                <a:gd name="T10" fmla="*/ 95 w 163"/>
                <a:gd name="T11" fmla="*/ 16 h 51"/>
                <a:gd name="T12" fmla="*/ 121 w 163"/>
                <a:gd name="T13" fmla="*/ 7 h 51"/>
                <a:gd name="T14" fmla="*/ 140 w 163"/>
                <a:gd name="T15" fmla="*/ 2 h 51"/>
                <a:gd name="T16" fmla="*/ 151 w 163"/>
                <a:gd name="T17" fmla="*/ 0 h 51"/>
                <a:gd name="T18" fmla="*/ 155 w 163"/>
                <a:gd name="T19" fmla="*/ 3 h 51"/>
                <a:gd name="T20" fmla="*/ 157 w 163"/>
                <a:gd name="T21" fmla="*/ 7 h 51"/>
                <a:gd name="T22" fmla="*/ 161 w 163"/>
                <a:gd name="T23" fmla="*/ 12 h 51"/>
                <a:gd name="T24" fmla="*/ 163 w 163"/>
                <a:gd name="T25" fmla="*/ 16 h 51"/>
                <a:gd name="T26" fmla="*/ 149 w 163"/>
                <a:gd name="T27" fmla="*/ 17 h 51"/>
                <a:gd name="T28" fmla="*/ 127 w 163"/>
                <a:gd name="T29" fmla="*/ 22 h 51"/>
                <a:gd name="T30" fmla="*/ 100 w 163"/>
                <a:gd name="T31" fmla="*/ 28 h 51"/>
                <a:gd name="T32" fmla="*/ 72 w 163"/>
                <a:gd name="T33" fmla="*/ 35 h 51"/>
                <a:gd name="T34" fmla="*/ 45 w 163"/>
                <a:gd name="T35" fmla="*/ 43 h 51"/>
                <a:gd name="T36" fmla="*/ 23 w 163"/>
                <a:gd name="T37" fmla="*/ 49 h 51"/>
                <a:gd name="T38" fmla="*/ 7 w 163"/>
                <a:gd name="T39" fmla="*/ 51 h 51"/>
                <a:gd name="T40" fmla="*/ 0 w 163"/>
                <a:gd name="T41" fmla="*/ 51 h 5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3"/>
                <a:gd name="T64" fmla="*/ 0 h 51"/>
                <a:gd name="T65" fmla="*/ 163 w 163"/>
                <a:gd name="T66" fmla="*/ 51 h 5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3" h="51">
                  <a:moveTo>
                    <a:pt x="0" y="51"/>
                  </a:moveTo>
                  <a:lnTo>
                    <a:pt x="5" y="47"/>
                  </a:lnTo>
                  <a:lnTo>
                    <a:pt x="20" y="41"/>
                  </a:lnTo>
                  <a:lnTo>
                    <a:pt x="42" y="33"/>
                  </a:lnTo>
                  <a:lnTo>
                    <a:pt x="69" y="24"/>
                  </a:lnTo>
                  <a:lnTo>
                    <a:pt x="95" y="16"/>
                  </a:lnTo>
                  <a:lnTo>
                    <a:pt x="121" y="7"/>
                  </a:lnTo>
                  <a:lnTo>
                    <a:pt x="140" y="2"/>
                  </a:lnTo>
                  <a:lnTo>
                    <a:pt x="151" y="0"/>
                  </a:lnTo>
                  <a:lnTo>
                    <a:pt x="155" y="3"/>
                  </a:lnTo>
                  <a:lnTo>
                    <a:pt x="157" y="7"/>
                  </a:lnTo>
                  <a:lnTo>
                    <a:pt x="161" y="12"/>
                  </a:lnTo>
                  <a:lnTo>
                    <a:pt x="163" y="16"/>
                  </a:lnTo>
                  <a:lnTo>
                    <a:pt x="149" y="17"/>
                  </a:lnTo>
                  <a:lnTo>
                    <a:pt x="127" y="22"/>
                  </a:lnTo>
                  <a:lnTo>
                    <a:pt x="100" y="28"/>
                  </a:lnTo>
                  <a:lnTo>
                    <a:pt x="72" y="35"/>
                  </a:lnTo>
                  <a:lnTo>
                    <a:pt x="45" y="43"/>
                  </a:lnTo>
                  <a:lnTo>
                    <a:pt x="23" y="49"/>
                  </a:lnTo>
                  <a:lnTo>
                    <a:pt x="7" y="51"/>
                  </a:lnTo>
                  <a:lnTo>
                    <a:pt x="0" y="5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US">
                <a:solidFill>
                  <a:srgbClr val="000000"/>
                </a:solidFill>
              </a:endParaRPr>
            </a:p>
          </p:txBody>
        </p:sp>
        <p:sp>
          <p:nvSpPr>
            <p:cNvPr id="37945" name="Freeform 69"/>
            <p:cNvSpPr>
              <a:spLocks/>
            </p:cNvSpPr>
            <p:nvPr/>
          </p:nvSpPr>
          <p:spPr bwMode="auto">
            <a:xfrm>
              <a:off x="3254" y="3659"/>
              <a:ext cx="135" cy="46"/>
            </a:xfrm>
            <a:custGeom>
              <a:avLst/>
              <a:gdLst>
                <a:gd name="T0" fmla="*/ 0 w 135"/>
                <a:gd name="T1" fmla="*/ 46 h 46"/>
                <a:gd name="T2" fmla="*/ 5 w 135"/>
                <a:gd name="T3" fmla="*/ 42 h 46"/>
                <a:gd name="T4" fmla="*/ 17 w 135"/>
                <a:gd name="T5" fmla="*/ 36 h 46"/>
                <a:gd name="T6" fmla="*/ 36 w 135"/>
                <a:gd name="T7" fmla="*/ 29 h 46"/>
                <a:gd name="T8" fmla="*/ 58 w 135"/>
                <a:gd name="T9" fmla="*/ 22 h 46"/>
                <a:gd name="T10" fmla="*/ 80 w 135"/>
                <a:gd name="T11" fmla="*/ 14 h 46"/>
                <a:gd name="T12" fmla="*/ 101 w 135"/>
                <a:gd name="T13" fmla="*/ 7 h 46"/>
                <a:gd name="T14" fmla="*/ 118 w 135"/>
                <a:gd name="T15" fmla="*/ 2 h 46"/>
                <a:gd name="T16" fmla="*/ 129 w 135"/>
                <a:gd name="T17" fmla="*/ 0 h 46"/>
                <a:gd name="T18" fmla="*/ 135 w 135"/>
                <a:gd name="T19" fmla="*/ 12 h 46"/>
                <a:gd name="T20" fmla="*/ 125 w 135"/>
                <a:gd name="T21" fmla="*/ 14 h 46"/>
                <a:gd name="T22" fmla="*/ 109 w 135"/>
                <a:gd name="T23" fmla="*/ 18 h 46"/>
                <a:gd name="T24" fmla="*/ 88 w 135"/>
                <a:gd name="T25" fmla="*/ 24 h 46"/>
                <a:gd name="T26" fmla="*/ 68 w 135"/>
                <a:gd name="T27" fmla="*/ 29 h 46"/>
                <a:gd name="T28" fmla="*/ 46 w 135"/>
                <a:gd name="T29" fmla="*/ 35 h 46"/>
                <a:gd name="T30" fmla="*/ 26 w 135"/>
                <a:gd name="T31" fmla="*/ 40 h 46"/>
                <a:gd name="T32" fmla="*/ 10 w 135"/>
                <a:gd name="T33" fmla="*/ 44 h 46"/>
                <a:gd name="T34" fmla="*/ 0 w 135"/>
                <a:gd name="T35" fmla="*/ 46 h 4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5"/>
                <a:gd name="T55" fmla="*/ 0 h 46"/>
                <a:gd name="T56" fmla="*/ 135 w 135"/>
                <a:gd name="T57" fmla="*/ 46 h 4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5" h="46">
                  <a:moveTo>
                    <a:pt x="0" y="46"/>
                  </a:moveTo>
                  <a:lnTo>
                    <a:pt x="5" y="42"/>
                  </a:lnTo>
                  <a:lnTo>
                    <a:pt x="17" y="36"/>
                  </a:lnTo>
                  <a:lnTo>
                    <a:pt x="36" y="29"/>
                  </a:lnTo>
                  <a:lnTo>
                    <a:pt x="58" y="22"/>
                  </a:lnTo>
                  <a:lnTo>
                    <a:pt x="80" y="14"/>
                  </a:lnTo>
                  <a:lnTo>
                    <a:pt x="101" y="7"/>
                  </a:lnTo>
                  <a:lnTo>
                    <a:pt x="118" y="2"/>
                  </a:lnTo>
                  <a:lnTo>
                    <a:pt x="129" y="0"/>
                  </a:lnTo>
                  <a:lnTo>
                    <a:pt x="135" y="12"/>
                  </a:lnTo>
                  <a:lnTo>
                    <a:pt x="125" y="14"/>
                  </a:lnTo>
                  <a:lnTo>
                    <a:pt x="109" y="18"/>
                  </a:lnTo>
                  <a:lnTo>
                    <a:pt x="88" y="24"/>
                  </a:lnTo>
                  <a:lnTo>
                    <a:pt x="68" y="29"/>
                  </a:lnTo>
                  <a:lnTo>
                    <a:pt x="46" y="35"/>
                  </a:lnTo>
                  <a:lnTo>
                    <a:pt x="26" y="40"/>
                  </a:lnTo>
                  <a:lnTo>
                    <a:pt x="10" y="44"/>
                  </a:lnTo>
                  <a:lnTo>
                    <a:pt x="0" y="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US">
                <a:solidFill>
                  <a:srgbClr val="000000"/>
                </a:solidFill>
              </a:endParaRPr>
            </a:p>
          </p:txBody>
        </p:sp>
        <p:sp>
          <p:nvSpPr>
            <p:cNvPr id="37946" name="Freeform 70"/>
            <p:cNvSpPr>
              <a:spLocks/>
            </p:cNvSpPr>
            <p:nvPr/>
          </p:nvSpPr>
          <p:spPr bwMode="auto">
            <a:xfrm>
              <a:off x="2857" y="3406"/>
              <a:ext cx="435" cy="468"/>
            </a:xfrm>
            <a:custGeom>
              <a:avLst/>
              <a:gdLst>
                <a:gd name="T0" fmla="*/ 2 w 435"/>
                <a:gd name="T1" fmla="*/ 370 h 468"/>
                <a:gd name="T2" fmla="*/ 30 w 435"/>
                <a:gd name="T3" fmla="*/ 288 h 468"/>
                <a:gd name="T4" fmla="*/ 8 w 435"/>
                <a:gd name="T5" fmla="*/ 262 h 468"/>
                <a:gd name="T6" fmla="*/ 0 w 435"/>
                <a:gd name="T7" fmla="*/ 206 h 468"/>
                <a:gd name="T8" fmla="*/ 25 w 435"/>
                <a:gd name="T9" fmla="*/ 162 h 468"/>
                <a:gd name="T10" fmla="*/ 47 w 435"/>
                <a:gd name="T11" fmla="*/ 136 h 468"/>
                <a:gd name="T12" fmla="*/ 75 w 435"/>
                <a:gd name="T13" fmla="*/ 130 h 468"/>
                <a:gd name="T14" fmla="*/ 114 w 435"/>
                <a:gd name="T15" fmla="*/ 123 h 468"/>
                <a:gd name="T16" fmla="*/ 145 w 435"/>
                <a:gd name="T17" fmla="*/ 117 h 468"/>
                <a:gd name="T18" fmla="*/ 168 w 435"/>
                <a:gd name="T19" fmla="*/ 117 h 468"/>
                <a:gd name="T20" fmla="*/ 198 w 435"/>
                <a:gd name="T21" fmla="*/ 115 h 468"/>
                <a:gd name="T22" fmla="*/ 223 w 435"/>
                <a:gd name="T23" fmla="*/ 104 h 468"/>
                <a:gd name="T24" fmla="*/ 255 w 435"/>
                <a:gd name="T25" fmla="*/ 107 h 468"/>
                <a:gd name="T26" fmla="*/ 244 w 435"/>
                <a:gd name="T27" fmla="*/ 53 h 468"/>
                <a:gd name="T28" fmla="*/ 226 w 435"/>
                <a:gd name="T29" fmla="*/ 26 h 468"/>
                <a:gd name="T30" fmla="*/ 271 w 435"/>
                <a:gd name="T31" fmla="*/ 11 h 468"/>
                <a:gd name="T32" fmla="*/ 292 w 435"/>
                <a:gd name="T33" fmla="*/ 10 h 468"/>
                <a:gd name="T34" fmla="*/ 321 w 435"/>
                <a:gd name="T35" fmla="*/ 8 h 468"/>
                <a:gd name="T36" fmla="*/ 353 w 435"/>
                <a:gd name="T37" fmla="*/ 3 h 468"/>
                <a:gd name="T38" fmla="*/ 387 w 435"/>
                <a:gd name="T39" fmla="*/ 15 h 468"/>
                <a:gd name="T40" fmla="*/ 413 w 435"/>
                <a:gd name="T41" fmla="*/ 25 h 468"/>
                <a:gd name="T42" fmla="*/ 435 w 435"/>
                <a:gd name="T43" fmla="*/ 50 h 468"/>
                <a:gd name="T44" fmla="*/ 417 w 435"/>
                <a:gd name="T45" fmla="*/ 90 h 468"/>
                <a:gd name="T46" fmla="*/ 391 w 435"/>
                <a:gd name="T47" fmla="*/ 106 h 468"/>
                <a:gd name="T48" fmla="*/ 371 w 435"/>
                <a:gd name="T49" fmla="*/ 146 h 468"/>
                <a:gd name="T50" fmla="*/ 379 w 435"/>
                <a:gd name="T51" fmla="*/ 168 h 468"/>
                <a:gd name="T52" fmla="*/ 373 w 435"/>
                <a:gd name="T53" fmla="*/ 200 h 468"/>
                <a:gd name="T54" fmla="*/ 362 w 435"/>
                <a:gd name="T55" fmla="*/ 237 h 468"/>
                <a:gd name="T56" fmla="*/ 359 w 435"/>
                <a:gd name="T57" fmla="*/ 272 h 468"/>
                <a:gd name="T58" fmla="*/ 327 w 435"/>
                <a:gd name="T59" fmla="*/ 313 h 468"/>
                <a:gd name="T60" fmla="*/ 327 w 435"/>
                <a:gd name="T61" fmla="*/ 371 h 468"/>
                <a:gd name="T62" fmla="*/ 345 w 435"/>
                <a:gd name="T63" fmla="*/ 433 h 468"/>
                <a:gd name="T64" fmla="*/ 331 w 435"/>
                <a:gd name="T65" fmla="*/ 452 h 468"/>
                <a:gd name="T66" fmla="*/ 297 w 435"/>
                <a:gd name="T67" fmla="*/ 444 h 468"/>
                <a:gd name="T68" fmla="*/ 272 w 435"/>
                <a:gd name="T69" fmla="*/ 424 h 468"/>
                <a:gd name="T70" fmla="*/ 253 w 435"/>
                <a:gd name="T71" fmla="*/ 406 h 468"/>
                <a:gd name="T72" fmla="*/ 242 w 435"/>
                <a:gd name="T73" fmla="*/ 391 h 468"/>
                <a:gd name="T74" fmla="*/ 254 w 435"/>
                <a:gd name="T75" fmla="*/ 370 h 468"/>
                <a:gd name="T76" fmla="*/ 228 w 435"/>
                <a:gd name="T77" fmla="*/ 310 h 468"/>
                <a:gd name="T78" fmla="*/ 207 w 435"/>
                <a:gd name="T79" fmla="*/ 314 h 468"/>
                <a:gd name="T80" fmla="*/ 190 w 435"/>
                <a:gd name="T81" fmla="*/ 322 h 468"/>
                <a:gd name="T82" fmla="*/ 169 w 435"/>
                <a:gd name="T83" fmla="*/ 316 h 468"/>
                <a:gd name="T84" fmla="*/ 150 w 435"/>
                <a:gd name="T85" fmla="*/ 382 h 468"/>
                <a:gd name="T86" fmla="*/ 174 w 435"/>
                <a:gd name="T87" fmla="*/ 427 h 468"/>
                <a:gd name="T88" fmla="*/ 185 w 435"/>
                <a:gd name="T89" fmla="*/ 455 h 468"/>
                <a:gd name="T90" fmla="*/ 156 w 435"/>
                <a:gd name="T91" fmla="*/ 467 h 468"/>
                <a:gd name="T92" fmla="*/ 126 w 435"/>
                <a:gd name="T93" fmla="*/ 461 h 468"/>
                <a:gd name="T94" fmla="*/ 112 w 435"/>
                <a:gd name="T95" fmla="*/ 444 h 468"/>
                <a:gd name="T96" fmla="*/ 100 w 435"/>
                <a:gd name="T97" fmla="*/ 417 h 468"/>
                <a:gd name="T98" fmla="*/ 74 w 435"/>
                <a:gd name="T99" fmla="*/ 379 h 468"/>
                <a:gd name="T100" fmla="*/ 69 w 435"/>
                <a:gd name="T101" fmla="*/ 369 h 468"/>
                <a:gd name="T102" fmla="*/ 64 w 435"/>
                <a:gd name="T103" fmla="*/ 395 h 468"/>
                <a:gd name="T104" fmla="*/ 73 w 435"/>
                <a:gd name="T105" fmla="*/ 420 h 468"/>
                <a:gd name="T106" fmla="*/ 79 w 435"/>
                <a:gd name="T107" fmla="*/ 445 h 468"/>
                <a:gd name="T108" fmla="*/ 47 w 435"/>
                <a:gd name="T109" fmla="*/ 444 h 46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35"/>
                <a:gd name="T166" fmla="*/ 0 h 468"/>
                <a:gd name="T167" fmla="*/ 435 w 435"/>
                <a:gd name="T168" fmla="*/ 468 h 46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35" h="468">
                  <a:moveTo>
                    <a:pt x="32" y="442"/>
                  </a:moveTo>
                  <a:lnTo>
                    <a:pt x="30" y="431"/>
                  </a:lnTo>
                  <a:lnTo>
                    <a:pt x="22" y="411"/>
                  </a:lnTo>
                  <a:lnTo>
                    <a:pt x="13" y="387"/>
                  </a:lnTo>
                  <a:lnTo>
                    <a:pt x="2" y="370"/>
                  </a:lnTo>
                  <a:lnTo>
                    <a:pt x="8" y="353"/>
                  </a:lnTo>
                  <a:lnTo>
                    <a:pt x="17" y="331"/>
                  </a:lnTo>
                  <a:lnTo>
                    <a:pt x="27" y="311"/>
                  </a:lnTo>
                  <a:lnTo>
                    <a:pt x="35" y="297"/>
                  </a:lnTo>
                  <a:lnTo>
                    <a:pt x="30" y="288"/>
                  </a:lnTo>
                  <a:lnTo>
                    <a:pt x="22" y="278"/>
                  </a:lnTo>
                  <a:lnTo>
                    <a:pt x="17" y="269"/>
                  </a:lnTo>
                  <a:lnTo>
                    <a:pt x="15" y="260"/>
                  </a:lnTo>
                  <a:lnTo>
                    <a:pt x="11" y="261"/>
                  </a:lnTo>
                  <a:lnTo>
                    <a:pt x="8" y="262"/>
                  </a:lnTo>
                  <a:lnTo>
                    <a:pt x="5" y="265"/>
                  </a:lnTo>
                  <a:lnTo>
                    <a:pt x="4" y="267"/>
                  </a:lnTo>
                  <a:lnTo>
                    <a:pt x="2" y="248"/>
                  </a:lnTo>
                  <a:lnTo>
                    <a:pt x="0" y="226"/>
                  </a:lnTo>
                  <a:lnTo>
                    <a:pt x="0" y="206"/>
                  </a:lnTo>
                  <a:lnTo>
                    <a:pt x="4" y="193"/>
                  </a:lnTo>
                  <a:lnTo>
                    <a:pt x="8" y="186"/>
                  </a:lnTo>
                  <a:lnTo>
                    <a:pt x="13" y="179"/>
                  </a:lnTo>
                  <a:lnTo>
                    <a:pt x="19" y="171"/>
                  </a:lnTo>
                  <a:lnTo>
                    <a:pt x="25" y="162"/>
                  </a:lnTo>
                  <a:lnTo>
                    <a:pt x="31" y="155"/>
                  </a:lnTo>
                  <a:lnTo>
                    <a:pt x="36" y="147"/>
                  </a:lnTo>
                  <a:lnTo>
                    <a:pt x="41" y="141"/>
                  </a:lnTo>
                  <a:lnTo>
                    <a:pt x="43" y="139"/>
                  </a:lnTo>
                  <a:lnTo>
                    <a:pt x="47" y="136"/>
                  </a:lnTo>
                  <a:lnTo>
                    <a:pt x="53" y="135"/>
                  </a:lnTo>
                  <a:lnTo>
                    <a:pt x="58" y="135"/>
                  </a:lnTo>
                  <a:lnTo>
                    <a:pt x="62" y="135"/>
                  </a:lnTo>
                  <a:lnTo>
                    <a:pt x="68" y="133"/>
                  </a:lnTo>
                  <a:lnTo>
                    <a:pt x="75" y="130"/>
                  </a:lnTo>
                  <a:lnTo>
                    <a:pt x="82" y="129"/>
                  </a:lnTo>
                  <a:lnTo>
                    <a:pt x="91" y="134"/>
                  </a:lnTo>
                  <a:lnTo>
                    <a:pt x="101" y="130"/>
                  </a:lnTo>
                  <a:lnTo>
                    <a:pt x="108" y="126"/>
                  </a:lnTo>
                  <a:lnTo>
                    <a:pt x="114" y="123"/>
                  </a:lnTo>
                  <a:lnTo>
                    <a:pt x="118" y="120"/>
                  </a:lnTo>
                  <a:lnTo>
                    <a:pt x="124" y="119"/>
                  </a:lnTo>
                  <a:lnTo>
                    <a:pt x="133" y="118"/>
                  </a:lnTo>
                  <a:lnTo>
                    <a:pt x="140" y="117"/>
                  </a:lnTo>
                  <a:lnTo>
                    <a:pt x="145" y="117"/>
                  </a:lnTo>
                  <a:lnTo>
                    <a:pt x="149" y="118"/>
                  </a:lnTo>
                  <a:lnTo>
                    <a:pt x="151" y="118"/>
                  </a:lnTo>
                  <a:lnTo>
                    <a:pt x="153" y="119"/>
                  </a:lnTo>
                  <a:lnTo>
                    <a:pt x="158" y="120"/>
                  </a:lnTo>
                  <a:lnTo>
                    <a:pt x="168" y="117"/>
                  </a:lnTo>
                  <a:lnTo>
                    <a:pt x="175" y="114"/>
                  </a:lnTo>
                  <a:lnTo>
                    <a:pt x="179" y="112"/>
                  </a:lnTo>
                  <a:lnTo>
                    <a:pt x="184" y="112"/>
                  </a:lnTo>
                  <a:lnTo>
                    <a:pt x="189" y="113"/>
                  </a:lnTo>
                  <a:lnTo>
                    <a:pt x="198" y="115"/>
                  </a:lnTo>
                  <a:lnTo>
                    <a:pt x="205" y="117"/>
                  </a:lnTo>
                  <a:lnTo>
                    <a:pt x="210" y="117"/>
                  </a:lnTo>
                  <a:lnTo>
                    <a:pt x="213" y="114"/>
                  </a:lnTo>
                  <a:lnTo>
                    <a:pt x="218" y="109"/>
                  </a:lnTo>
                  <a:lnTo>
                    <a:pt x="223" y="104"/>
                  </a:lnTo>
                  <a:lnTo>
                    <a:pt x="227" y="102"/>
                  </a:lnTo>
                  <a:lnTo>
                    <a:pt x="233" y="102"/>
                  </a:lnTo>
                  <a:lnTo>
                    <a:pt x="242" y="103"/>
                  </a:lnTo>
                  <a:lnTo>
                    <a:pt x="249" y="104"/>
                  </a:lnTo>
                  <a:lnTo>
                    <a:pt x="255" y="107"/>
                  </a:lnTo>
                  <a:lnTo>
                    <a:pt x="255" y="96"/>
                  </a:lnTo>
                  <a:lnTo>
                    <a:pt x="255" y="82"/>
                  </a:lnTo>
                  <a:lnTo>
                    <a:pt x="254" y="69"/>
                  </a:lnTo>
                  <a:lnTo>
                    <a:pt x="254" y="59"/>
                  </a:lnTo>
                  <a:lnTo>
                    <a:pt x="244" y="53"/>
                  </a:lnTo>
                  <a:lnTo>
                    <a:pt x="233" y="44"/>
                  </a:lnTo>
                  <a:lnTo>
                    <a:pt x="222" y="37"/>
                  </a:lnTo>
                  <a:lnTo>
                    <a:pt x="218" y="31"/>
                  </a:lnTo>
                  <a:lnTo>
                    <a:pt x="221" y="28"/>
                  </a:lnTo>
                  <a:lnTo>
                    <a:pt x="226" y="26"/>
                  </a:lnTo>
                  <a:lnTo>
                    <a:pt x="234" y="22"/>
                  </a:lnTo>
                  <a:lnTo>
                    <a:pt x="244" y="19"/>
                  </a:lnTo>
                  <a:lnTo>
                    <a:pt x="254" y="16"/>
                  </a:lnTo>
                  <a:lnTo>
                    <a:pt x="264" y="13"/>
                  </a:lnTo>
                  <a:lnTo>
                    <a:pt x="271" y="11"/>
                  </a:lnTo>
                  <a:lnTo>
                    <a:pt x="275" y="10"/>
                  </a:lnTo>
                  <a:lnTo>
                    <a:pt x="277" y="10"/>
                  </a:lnTo>
                  <a:lnTo>
                    <a:pt x="282" y="10"/>
                  </a:lnTo>
                  <a:lnTo>
                    <a:pt x="287" y="10"/>
                  </a:lnTo>
                  <a:lnTo>
                    <a:pt x="292" y="10"/>
                  </a:lnTo>
                  <a:lnTo>
                    <a:pt x="297" y="10"/>
                  </a:lnTo>
                  <a:lnTo>
                    <a:pt x="303" y="10"/>
                  </a:lnTo>
                  <a:lnTo>
                    <a:pt x="308" y="11"/>
                  </a:lnTo>
                  <a:lnTo>
                    <a:pt x="311" y="11"/>
                  </a:lnTo>
                  <a:lnTo>
                    <a:pt x="321" y="8"/>
                  </a:lnTo>
                  <a:lnTo>
                    <a:pt x="331" y="4"/>
                  </a:lnTo>
                  <a:lnTo>
                    <a:pt x="340" y="1"/>
                  </a:lnTo>
                  <a:lnTo>
                    <a:pt x="345" y="0"/>
                  </a:lnTo>
                  <a:lnTo>
                    <a:pt x="348" y="1"/>
                  </a:lnTo>
                  <a:lnTo>
                    <a:pt x="353" y="3"/>
                  </a:lnTo>
                  <a:lnTo>
                    <a:pt x="360" y="5"/>
                  </a:lnTo>
                  <a:lnTo>
                    <a:pt x="368" y="8"/>
                  </a:lnTo>
                  <a:lnTo>
                    <a:pt x="375" y="10"/>
                  </a:lnTo>
                  <a:lnTo>
                    <a:pt x="383" y="13"/>
                  </a:lnTo>
                  <a:lnTo>
                    <a:pt x="387" y="15"/>
                  </a:lnTo>
                  <a:lnTo>
                    <a:pt x="390" y="15"/>
                  </a:lnTo>
                  <a:lnTo>
                    <a:pt x="395" y="16"/>
                  </a:lnTo>
                  <a:lnTo>
                    <a:pt x="401" y="17"/>
                  </a:lnTo>
                  <a:lnTo>
                    <a:pt x="407" y="21"/>
                  </a:lnTo>
                  <a:lnTo>
                    <a:pt x="413" y="25"/>
                  </a:lnTo>
                  <a:lnTo>
                    <a:pt x="418" y="28"/>
                  </a:lnTo>
                  <a:lnTo>
                    <a:pt x="425" y="33"/>
                  </a:lnTo>
                  <a:lnTo>
                    <a:pt x="430" y="37"/>
                  </a:lnTo>
                  <a:lnTo>
                    <a:pt x="434" y="41"/>
                  </a:lnTo>
                  <a:lnTo>
                    <a:pt x="435" y="50"/>
                  </a:lnTo>
                  <a:lnTo>
                    <a:pt x="435" y="64"/>
                  </a:lnTo>
                  <a:lnTo>
                    <a:pt x="435" y="75"/>
                  </a:lnTo>
                  <a:lnTo>
                    <a:pt x="434" y="84"/>
                  </a:lnTo>
                  <a:lnTo>
                    <a:pt x="425" y="86"/>
                  </a:lnTo>
                  <a:lnTo>
                    <a:pt x="417" y="90"/>
                  </a:lnTo>
                  <a:lnTo>
                    <a:pt x="411" y="92"/>
                  </a:lnTo>
                  <a:lnTo>
                    <a:pt x="405" y="96"/>
                  </a:lnTo>
                  <a:lnTo>
                    <a:pt x="398" y="99"/>
                  </a:lnTo>
                  <a:lnTo>
                    <a:pt x="395" y="103"/>
                  </a:lnTo>
                  <a:lnTo>
                    <a:pt x="391" y="106"/>
                  </a:lnTo>
                  <a:lnTo>
                    <a:pt x="389" y="108"/>
                  </a:lnTo>
                  <a:lnTo>
                    <a:pt x="385" y="115"/>
                  </a:lnTo>
                  <a:lnTo>
                    <a:pt x="381" y="126"/>
                  </a:lnTo>
                  <a:lnTo>
                    <a:pt x="376" y="137"/>
                  </a:lnTo>
                  <a:lnTo>
                    <a:pt x="371" y="146"/>
                  </a:lnTo>
                  <a:lnTo>
                    <a:pt x="375" y="151"/>
                  </a:lnTo>
                  <a:lnTo>
                    <a:pt x="378" y="156"/>
                  </a:lnTo>
                  <a:lnTo>
                    <a:pt x="380" y="161"/>
                  </a:lnTo>
                  <a:lnTo>
                    <a:pt x="380" y="164"/>
                  </a:lnTo>
                  <a:lnTo>
                    <a:pt x="379" y="168"/>
                  </a:lnTo>
                  <a:lnTo>
                    <a:pt x="376" y="173"/>
                  </a:lnTo>
                  <a:lnTo>
                    <a:pt x="373" y="178"/>
                  </a:lnTo>
                  <a:lnTo>
                    <a:pt x="371" y="182"/>
                  </a:lnTo>
                  <a:lnTo>
                    <a:pt x="371" y="189"/>
                  </a:lnTo>
                  <a:lnTo>
                    <a:pt x="373" y="200"/>
                  </a:lnTo>
                  <a:lnTo>
                    <a:pt x="374" y="211"/>
                  </a:lnTo>
                  <a:lnTo>
                    <a:pt x="374" y="220"/>
                  </a:lnTo>
                  <a:lnTo>
                    <a:pt x="371" y="226"/>
                  </a:lnTo>
                  <a:lnTo>
                    <a:pt x="367" y="232"/>
                  </a:lnTo>
                  <a:lnTo>
                    <a:pt x="362" y="237"/>
                  </a:lnTo>
                  <a:lnTo>
                    <a:pt x="359" y="242"/>
                  </a:lnTo>
                  <a:lnTo>
                    <a:pt x="359" y="248"/>
                  </a:lnTo>
                  <a:lnTo>
                    <a:pt x="360" y="258"/>
                  </a:lnTo>
                  <a:lnTo>
                    <a:pt x="360" y="266"/>
                  </a:lnTo>
                  <a:lnTo>
                    <a:pt x="359" y="272"/>
                  </a:lnTo>
                  <a:lnTo>
                    <a:pt x="354" y="278"/>
                  </a:lnTo>
                  <a:lnTo>
                    <a:pt x="346" y="288"/>
                  </a:lnTo>
                  <a:lnTo>
                    <a:pt x="335" y="297"/>
                  </a:lnTo>
                  <a:lnTo>
                    <a:pt x="327" y="300"/>
                  </a:lnTo>
                  <a:lnTo>
                    <a:pt x="327" y="313"/>
                  </a:lnTo>
                  <a:lnTo>
                    <a:pt x="331" y="324"/>
                  </a:lnTo>
                  <a:lnTo>
                    <a:pt x="334" y="333"/>
                  </a:lnTo>
                  <a:lnTo>
                    <a:pt x="335" y="341"/>
                  </a:lnTo>
                  <a:lnTo>
                    <a:pt x="332" y="352"/>
                  </a:lnTo>
                  <a:lnTo>
                    <a:pt x="327" y="371"/>
                  </a:lnTo>
                  <a:lnTo>
                    <a:pt x="325" y="390"/>
                  </a:lnTo>
                  <a:lnTo>
                    <a:pt x="326" y="402"/>
                  </a:lnTo>
                  <a:lnTo>
                    <a:pt x="331" y="411"/>
                  </a:lnTo>
                  <a:lnTo>
                    <a:pt x="338" y="422"/>
                  </a:lnTo>
                  <a:lnTo>
                    <a:pt x="345" y="433"/>
                  </a:lnTo>
                  <a:lnTo>
                    <a:pt x="347" y="439"/>
                  </a:lnTo>
                  <a:lnTo>
                    <a:pt x="346" y="442"/>
                  </a:lnTo>
                  <a:lnTo>
                    <a:pt x="343" y="446"/>
                  </a:lnTo>
                  <a:lnTo>
                    <a:pt x="338" y="450"/>
                  </a:lnTo>
                  <a:lnTo>
                    <a:pt x="331" y="452"/>
                  </a:lnTo>
                  <a:lnTo>
                    <a:pt x="322" y="452"/>
                  </a:lnTo>
                  <a:lnTo>
                    <a:pt x="315" y="451"/>
                  </a:lnTo>
                  <a:lnTo>
                    <a:pt x="308" y="449"/>
                  </a:lnTo>
                  <a:lnTo>
                    <a:pt x="303" y="446"/>
                  </a:lnTo>
                  <a:lnTo>
                    <a:pt x="297" y="444"/>
                  </a:lnTo>
                  <a:lnTo>
                    <a:pt x="292" y="441"/>
                  </a:lnTo>
                  <a:lnTo>
                    <a:pt x="287" y="440"/>
                  </a:lnTo>
                  <a:lnTo>
                    <a:pt x="282" y="440"/>
                  </a:lnTo>
                  <a:lnTo>
                    <a:pt x="281" y="424"/>
                  </a:lnTo>
                  <a:lnTo>
                    <a:pt x="272" y="424"/>
                  </a:lnTo>
                  <a:lnTo>
                    <a:pt x="265" y="423"/>
                  </a:lnTo>
                  <a:lnTo>
                    <a:pt x="259" y="422"/>
                  </a:lnTo>
                  <a:lnTo>
                    <a:pt x="254" y="420"/>
                  </a:lnTo>
                  <a:lnTo>
                    <a:pt x="253" y="413"/>
                  </a:lnTo>
                  <a:lnTo>
                    <a:pt x="253" y="406"/>
                  </a:lnTo>
                  <a:lnTo>
                    <a:pt x="251" y="401"/>
                  </a:lnTo>
                  <a:lnTo>
                    <a:pt x="251" y="398"/>
                  </a:lnTo>
                  <a:lnTo>
                    <a:pt x="247" y="397"/>
                  </a:lnTo>
                  <a:lnTo>
                    <a:pt x="243" y="395"/>
                  </a:lnTo>
                  <a:lnTo>
                    <a:pt x="242" y="391"/>
                  </a:lnTo>
                  <a:lnTo>
                    <a:pt x="243" y="389"/>
                  </a:lnTo>
                  <a:lnTo>
                    <a:pt x="245" y="385"/>
                  </a:lnTo>
                  <a:lnTo>
                    <a:pt x="249" y="381"/>
                  </a:lnTo>
                  <a:lnTo>
                    <a:pt x="251" y="375"/>
                  </a:lnTo>
                  <a:lnTo>
                    <a:pt x="254" y="370"/>
                  </a:lnTo>
                  <a:lnTo>
                    <a:pt x="249" y="353"/>
                  </a:lnTo>
                  <a:lnTo>
                    <a:pt x="243" y="333"/>
                  </a:lnTo>
                  <a:lnTo>
                    <a:pt x="237" y="316"/>
                  </a:lnTo>
                  <a:lnTo>
                    <a:pt x="232" y="307"/>
                  </a:lnTo>
                  <a:lnTo>
                    <a:pt x="228" y="310"/>
                  </a:lnTo>
                  <a:lnTo>
                    <a:pt x="223" y="314"/>
                  </a:lnTo>
                  <a:lnTo>
                    <a:pt x="220" y="316"/>
                  </a:lnTo>
                  <a:lnTo>
                    <a:pt x="216" y="318"/>
                  </a:lnTo>
                  <a:lnTo>
                    <a:pt x="212" y="316"/>
                  </a:lnTo>
                  <a:lnTo>
                    <a:pt x="207" y="314"/>
                  </a:lnTo>
                  <a:lnTo>
                    <a:pt x="202" y="311"/>
                  </a:lnTo>
                  <a:lnTo>
                    <a:pt x="199" y="310"/>
                  </a:lnTo>
                  <a:lnTo>
                    <a:pt x="196" y="313"/>
                  </a:lnTo>
                  <a:lnTo>
                    <a:pt x="194" y="318"/>
                  </a:lnTo>
                  <a:lnTo>
                    <a:pt x="190" y="322"/>
                  </a:lnTo>
                  <a:lnTo>
                    <a:pt x="188" y="325"/>
                  </a:lnTo>
                  <a:lnTo>
                    <a:pt x="185" y="324"/>
                  </a:lnTo>
                  <a:lnTo>
                    <a:pt x="182" y="320"/>
                  </a:lnTo>
                  <a:lnTo>
                    <a:pt x="177" y="318"/>
                  </a:lnTo>
                  <a:lnTo>
                    <a:pt x="169" y="316"/>
                  </a:lnTo>
                  <a:lnTo>
                    <a:pt x="164" y="331"/>
                  </a:lnTo>
                  <a:lnTo>
                    <a:pt x="156" y="346"/>
                  </a:lnTo>
                  <a:lnTo>
                    <a:pt x="147" y="358"/>
                  </a:lnTo>
                  <a:lnTo>
                    <a:pt x="145" y="368"/>
                  </a:lnTo>
                  <a:lnTo>
                    <a:pt x="150" y="382"/>
                  </a:lnTo>
                  <a:lnTo>
                    <a:pt x="156" y="400"/>
                  </a:lnTo>
                  <a:lnTo>
                    <a:pt x="161" y="414"/>
                  </a:lnTo>
                  <a:lnTo>
                    <a:pt x="166" y="422"/>
                  </a:lnTo>
                  <a:lnTo>
                    <a:pt x="169" y="424"/>
                  </a:lnTo>
                  <a:lnTo>
                    <a:pt x="174" y="427"/>
                  </a:lnTo>
                  <a:lnTo>
                    <a:pt x="177" y="430"/>
                  </a:lnTo>
                  <a:lnTo>
                    <a:pt x="179" y="434"/>
                  </a:lnTo>
                  <a:lnTo>
                    <a:pt x="180" y="439"/>
                  </a:lnTo>
                  <a:lnTo>
                    <a:pt x="184" y="446"/>
                  </a:lnTo>
                  <a:lnTo>
                    <a:pt x="185" y="455"/>
                  </a:lnTo>
                  <a:lnTo>
                    <a:pt x="185" y="461"/>
                  </a:lnTo>
                  <a:lnTo>
                    <a:pt x="179" y="463"/>
                  </a:lnTo>
                  <a:lnTo>
                    <a:pt x="173" y="465"/>
                  </a:lnTo>
                  <a:lnTo>
                    <a:pt x="164" y="467"/>
                  </a:lnTo>
                  <a:lnTo>
                    <a:pt x="156" y="467"/>
                  </a:lnTo>
                  <a:lnTo>
                    <a:pt x="147" y="468"/>
                  </a:lnTo>
                  <a:lnTo>
                    <a:pt x="139" y="468"/>
                  </a:lnTo>
                  <a:lnTo>
                    <a:pt x="133" y="468"/>
                  </a:lnTo>
                  <a:lnTo>
                    <a:pt x="128" y="467"/>
                  </a:lnTo>
                  <a:lnTo>
                    <a:pt x="126" y="461"/>
                  </a:lnTo>
                  <a:lnTo>
                    <a:pt x="126" y="455"/>
                  </a:lnTo>
                  <a:lnTo>
                    <a:pt x="126" y="449"/>
                  </a:lnTo>
                  <a:lnTo>
                    <a:pt x="126" y="444"/>
                  </a:lnTo>
                  <a:lnTo>
                    <a:pt x="120" y="444"/>
                  </a:lnTo>
                  <a:lnTo>
                    <a:pt x="112" y="444"/>
                  </a:lnTo>
                  <a:lnTo>
                    <a:pt x="104" y="444"/>
                  </a:lnTo>
                  <a:lnTo>
                    <a:pt x="100" y="444"/>
                  </a:lnTo>
                  <a:lnTo>
                    <a:pt x="101" y="435"/>
                  </a:lnTo>
                  <a:lnTo>
                    <a:pt x="101" y="425"/>
                  </a:lnTo>
                  <a:lnTo>
                    <a:pt x="100" y="417"/>
                  </a:lnTo>
                  <a:lnTo>
                    <a:pt x="97" y="411"/>
                  </a:lnTo>
                  <a:lnTo>
                    <a:pt x="92" y="405"/>
                  </a:lnTo>
                  <a:lnTo>
                    <a:pt x="85" y="395"/>
                  </a:lnTo>
                  <a:lnTo>
                    <a:pt x="77" y="385"/>
                  </a:lnTo>
                  <a:lnTo>
                    <a:pt x="74" y="379"/>
                  </a:lnTo>
                  <a:lnTo>
                    <a:pt x="73" y="376"/>
                  </a:lnTo>
                  <a:lnTo>
                    <a:pt x="73" y="373"/>
                  </a:lnTo>
                  <a:lnTo>
                    <a:pt x="73" y="369"/>
                  </a:lnTo>
                  <a:lnTo>
                    <a:pt x="73" y="365"/>
                  </a:lnTo>
                  <a:lnTo>
                    <a:pt x="69" y="369"/>
                  </a:lnTo>
                  <a:lnTo>
                    <a:pt x="65" y="371"/>
                  </a:lnTo>
                  <a:lnTo>
                    <a:pt x="62" y="375"/>
                  </a:lnTo>
                  <a:lnTo>
                    <a:pt x="59" y="379"/>
                  </a:lnTo>
                  <a:lnTo>
                    <a:pt x="62" y="386"/>
                  </a:lnTo>
                  <a:lnTo>
                    <a:pt x="64" y="395"/>
                  </a:lnTo>
                  <a:lnTo>
                    <a:pt x="65" y="403"/>
                  </a:lnTo>
                  <a:lnTo>
                    <a:pt x="65" y="412"/>
                  </a:lnTo>
                  <a:lnTo>
                    <a:pt x="69" y="414"/>
                  </a:lnTo>
                  <a:lnTo>
                    <a:pt x="71" y="418"/>
                  </a:lnTo>
                  <a:lnTo>
                    <a:pt x="73" y="420"/>
                  </a:lnTo>
                  <a:lnTo>
                    <a:pt x="75" y="424"/>
                  </a:lnTo>
                  <a:lnTo>
                    <a:pt x="76" y="429"/>
                  </a:lnTo>
                  <a:lnTo>
                    <a:pt x="77" y="434"/>
                  </a:lnTo>
                  <a:lnTo>
                    <a:pt x="79" y="440"/>
                  </a:lnTo>
                  <a:lnTo>
                    <a:pt x="79" y="445"/>
                  </a:lnTo>
                  <a:lnTo>
                    <a:pt x="74" y="445"/>
                  </a:lnTo>
                  <a:lnTo>
                    <a:pt x="68" y="444"/>
                  </a:lnTo>
                  <a:lnTo>
                    <a:pt x="60" y="444"/>
                  </a:lnTo>
                  <a:lnTo>
                    <a:pt x="53" y="444"/>
                  </a:lnTo>
                  <a:lnTo>
                    <a:pt x="47" y="444"/>
                  </a:lnTo>
                  <a:lnTo>
                    <a:pt x="41" y="444"/>
                  </a:lnTo>
                  <a:lnTo>
                    <a:pt x="36" y="442"/>
                  </a:lnTo>
                  <a:lnTo>
                    <a:pt x="32" y="4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US">
                <a:solidFill>
                  <a:srgbClr val="000000"/>
                </a:solidFill>
              </a:endParaRPr>
            </a:p>
          </p:txBody>
        </p:sp>
        <p:sp>
          <p:nvSpPr>
            <p:cNvPr id="37947" name="Freeform 71"/>
            <p:cNvSpPr>
              <a:spLocks/>
            </p:cNvSpPr>
            <p:nvPr/>
          </p:nvSpPr>
          <p:spPr bwMode="auto">
            <a:xfrm>
              <a:off x="2879" y="3581"/>
              <a:ext cx="25" cy="57"/>
            </a:xfrm>
            <a:custGeom>
              <a:avLst/>
              <a:gdLst>
                <a:gd name="T0" fmla="*/ 2 w 25"/>
                <a:gd name="T1" fmla="*/ 57 h 57"/>
                <a:gd name="T2" fmla="*/ 0 w 25"/>
                <a:gd name="T3" fmla="*/ 48 h 57"/>
                <a:gd name="T4" fmla="*/ 0 w 25"/>
                <a:gd name="T5" fmla="*/ 37 h 57"/>
                <a:gd name="T6" fmla="*/ 0 w 25"/>
                <a:gd name="T7" fmla="*/ 27 h 57"/>
                <a:gd name="T8" fmla="*/ 2 w 25"/>
                <a:gd name="T9" fmla="*/ 21 h 57"/>
                <a:gd name="T10" fmla="*/ 4 w 25"/>
                <a:gd name="T11" fmla="*/ 18 h 57"/>
                <a:gd name="T12" fmla="*/ 9 w 25"/>
                <a:gd name="T13" fmla="*/ 10 h 57"/>
                <a:gd name="T14" fmla="*/ 14 w 25"/>
                <a:gd name="T15" fmla="*/ 4 h 57"/>
                <a:gd name="T16" fmla="*/ 17 w 25"/>
                <a:gd name="T17" fmla="*/ 0 h 57"/>
                <a:gd name="T18" fmla="*/ 20 w 25"/>
                <a:gd name="T19" fmla="*/ 9 h 57"/>
                <a:gd name="T20" fmla="*/ 22 w 25"/>
                <a:gd name="T21" fmla="*/ 20 h 57"/>
                <a:gd name="T22" fmla="*/ 24 w 25"/>
                <a:gd name="T23" fmla="*/ 31 h 57"/>
                <a:gd name="T24" fmla="*/ 25 w 25"/>
                <a:gd name="T25" fmla="*/ 40 h 57"/>
                <a:gd name="T26" fmla="*/ 21 w 25"/>
                <a:gd name="T27" fmla="*/ 45 h 57"/>
                <a:gd name="T28" fmla="*/ 14 w 25"/>
                <a:gd name="T29" fmla="*/ 49 h 57"/>
                <a:gd name="T30" fmla="*/ 6 w 25"/>
                <a:gd name="T31" fmla="*/ 54 h 57"/>
                <a:gd name="T32" fmla="*/ 2 w 25"/>
                <a:gd name="T33" fmla="*/ 57 h 5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
                <a:gd name="T52" fmla="*/ 0 h 57"/>
                <a:gd name="T53" fmla="*/ 25 w 25"/>
                <a:gd name="T54" fmla="*/ 57 h 5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 h="57">
                  <a:moveTo>
                    <a:pt x="2" y="57"/>
                  </a:moveTo>
                  <a:lnTo>
                    <a:pt x="0" y="48"/>
                  </a:lnTo>
                  <a:lnTo>
                    <a:pt x="0" y="37"/>
                  </a:lnTo>
                  <a:lnTo>
                    <a:pt x="0" y="27"/>
                  </a:lnTo>
                  <a:lnTo>
                    <a:pt x="2" y="21"/>
                  </a:lnTo>
                  <a:lnTo>
                    <a:pt x="4" y="18"/>
                  </a:lnTo>
                  <a:lnTo>
                    <a:pt x="9" y="10"/>
                  </a:lnTo>
                  <a:lnTo>
                    <a:pt x="14" y="4"/>
                  </a:lnTo>
                  <a:lnTo>
                    <a:pt x="17" y="0"/>
                  </a:lnTo>
                  <a:lnTo>
                    <a:pt x="20" y="9"/>
                  </a:lnTo>
                  <a:lnTo>
                    <a:pt x="22" y="20"/>
                  </a:lnTo>
                  <a:lnTo>
                    <a:pt x="24" y="31"/>
                  </a:lnTo>
                  <a:lnTo>
                    <a:pt x="25" y="40"/>
                  </a:lnTo>
                  <a:lnTo>
                    <a:pt x="21" y="45"/>
                  </a:lnTo>
                  <a:lnTo>
                    <a:pt x="14" y="49"/>
                  </a:lnTo>
                  <a:lnTo>
                    <a:pt x="6" y="54"/>
                  </a:lnTo>
                  <a:lnTo>
                    <a:pt x="2" y="57"/>
                  </a:lnTo>
                  <a:close/>
                </a:path>
              </a:pathLst>
            </a:custGeom>
            <a:solidFill>
              <a:srgbClr val="FFF2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US">
                <a:solidFill>
                  <a:srgbClr val="000000"/>
                </a:solidFill>
              </a:endParaRPr>
            </a:p>
          </p:txBody>
        </p:sp>
        <p:sp>
          <p:nvSpPr>
            <p:cNvPr id="37948" name="Freeform 72"/>
            <p:cNvSpPr>
              <a:spLocks/>
            </p:cNvSpPr>
            <p:nvPr/>
          </p:nvSpPr>
          <p:spPr bwMode="auto">
            <a:xfrm>
              <a:off x="2915" y="3426"/>
              <a:ext cx="360" cy="424"/>
            </a:xfrm>
            <a:custGeom>
              <a:avLst/>
              <a:gdLst>
                <a:gd name="T0" fmla="*/ 34 w 360"/>
                <a:gd name="T1" fmla="*/ 138 h 424"/>
                <a:gd name="T2" fmla="*/ 61 w 360"/>
                <a:gd name="T3" fmla="*/ 119 h 424"/>
                <a:gd name="T4" fmla="*/ 87 w 360"/>
                <a:gd name="T5" fmla="*/ 117 h 424"/>
                <a:gd name="T6" fmla="*/ 117 w 360"/>
                <a:gd name="T7" fmla="*/ 113 h 424"/>
                <a:gd name="T8" fmla="*/ 149 w 360"/>
                <a:gd name="T9" fmla="*/ 116 h 424"/>
                <a:gd name="T10" fmla="*/ 181 w 360"/>
                <a:gd name="T11" fmla="*/ 103 h 424"/>
                <a:gd name="T12" fmla="*/ 207 w 360"/>
                <a:gd name="T13" fmla="*/ 106 h 424"/>
                <a:gd name="T14" fmla="*/ 227 w 360"/>
                <a:gd name="T15" fmla="*/ 65 h 424"/>
                <a:gd name="T16" fmla="*/ 253 w 360"/>
                <a:gd name="T17" fmla="*/ 70 h 424"/>
                <a:gd name="T18" fmla="*/ 284 w 360"/>
                <a:gd name="T19" fmla="*/ 55 h 424"/>
                <a:gd name="T20" fmla="*/ 252 w 360"/>
                <a:gd name="T21" fmla="*/ 53 h 424"/>
                <a:gd name="T22" fmla="*/ 245 w 360"/>
                <a:gd name="T23" fmla="*/ 37 h 424"/>
                <a:gd name="T24" fmla="*/ 282 w 360"/>
                <a:gd name="T25" fmla="*/ 32 h 424"/>
                <a:gd name="T26" fmla="*/ 267 w 360"/>
                <a:gd name="T27" fmla="*/ 22 h 424"/>
                <a:gd name="T28" fmla="*/ 229 w 360"/>
                <a:gd name="T29" fmla="*/ 33 h 424"/>
                <a:gd name="T30" fmla="*/ 202 w 360"/>
                <a:gd name="T31" fmla="*/ 15 h 424"/>
                <a:gd name="T32" fmla="*/ 230 w 360"/>
                <a:gd name="T33" fmla="*/ 11 h 424"/>
                <a:gd name="T34" fmla="*/ 258 w 360"/>
                <a:gd name="T35" fmla="*/ 8 h 424"/>
                <a:gd name="T36" fmla="*/ 287 w 360"/>
                <a:gd name="T37" fmla="*/ 0 h 424"/>
                <a:gd name="T38" fmla="*/ 336 w 360"/>
                <a:gd name="T39" fmla="*/ 16 h 424"/>
                <a:gd name="T40" fmla="*/ 351 w 360"/>
                <a:gd name="T41" fmla="*/ 27 h 424"/>
                <a:gd name="T42" fmla="*/ 358 w 360"/>
                <a:gd name="T43" fmla="*/ 40 h 424"/>
                <a:gd name="T44" fmla="*/ 339 w 360"/>
                <a:gd name="T45" fmla="*/ 59 h 424"/>
                <a:gd name="T46" fmla="*/ 312 w 360"/>
                <a:gd name="T47" fmla="*/ 77 h 424"/>
                <a:gd name="T48" fmla="*/ 290 w 360"/>
                <a:gd name="T49" fmla="*/ 109 h 424"/>
                <a:gd name="T50" fmla="*/ 295 w 360"/>
                <a:gd name="T51" fmla="*/ 142 h 424"/>
                <a:gd name="T52" fmla="*/ 285 w 360"/>
                <a:gd name="T53" fmla="*/ 163 h 424"/>
                <a:gd name="T54" fmla="*/ 294 w 360"/>
                <a:gd name="T55" fmla="*/ 189 h 424"/>
                <a:gd name="T56" fmla="*/ 280 w 360"/>
                <a:gd name="T57" fmla="*/ 234 h 424"/>
                <a:gd name="T58" fmla="*/ 263 w 360"/>
                <a:gd name="T59" fmla="*/ 239 h 424"/>
                <a:gd name="T60" fmla="*/ 252 w 360"/>
                <a:gd name="T61" fmla="*/ 241 h 424"/>
                <a:gd name="T62" fmla="*/ 242 w 360"/>
                <a:gd name="T63" fmla="*/ 307 h 424"/>
                <a:gd name="T64" fmla="*/ 255 w 360"/>
                <a:gd name="T65" fmla="*/ 342 h 424"/>
                <a:gd name="T66" fmla="*/ 260 w 360"/>
                <a:gd name="T67" fmla="*/ 405 h 424"/>
                <a:gd name="T68" fmla="*/ 239 w 360"/>
                <a:gd name="T69" fmla="*/ 400 h 424"/>
                <a:gd name="T70" fmla="*/ 231 w 360"/>
                <a:gd name="T71" fmla="*/ 315 h 424"/>
                <a:gd name="T72" fmla="*/ 217 w 360"/>
                <a:gd name="T73" fmla="*/ 235 h 424"/>
                <a:gd name="T74" fmla="*/ 202 w 360"/>
                <a:gd name="T75" fmla="*/ 225 h 424"/>
                <a:gd name="T76" fmla="*/ 185 w 360"/>
                <a:gd name="T77" fmla="*/ 261 h 424"/>
                <a:gd name="T78" fmla="*/ 162 w 360"/>
                <a:gd name="T79" fmla="*/ 262 h 424"/>
                <a:gd name="T80" fmla="*/ 138 w 360"/>
                <a:gd name="T81" fmla="*/ 267 h 424"/>
                <a:gd name="T82" fmla="*/ 111 w 360"/>
                <a:gd name="T83" fmla="*/ 261 h 424"/>
                <a:gd name="T84" fmla="*/ 105 w 360"/>
                <a:gd name="T85" fmla="*/ 220 h 424"/>
                <a:gd name="T86" fmla="*/ 99 w 360"/>
                <a:gd name="T87" fmla="*/ 206 h 424"/>
                <a:gd name="T88" fmla="*/ 78 w 360"/>
                <a:gd name="T89" fmla="*/ 244 h 424"/>
                <a:gd name="T90" fmla="*/ 83 w 360"/>
                <a:gd name="T91" fmla="*/ 296 h 424"/>
                <a:gd name="T92" fmla="*/ 66 w 360"/>
                <a:gd name="T93" fmla="*/ 356 h 424"/>
                <a:gd name="T94" fmla="*/ 94 w 360"/>
                <a:gd name="T95" fmla="*/ 414 h 424"/>
                <a:gd name="T96" fmla="*/ 83 w 360"/>
                <a:gd name="T97" fmla="*/ 413 h 424"/>
                <a:gd name="T98" fmla="*/ 53 w 360"/>
                <a:gd name="T99" fmla="*/ 385 h 424"/>
                <a:gd name="T100" fmla="*/ 27 w 360"/>
                <a:gd name="T101" fmla="*/ 345 h 424"/>
                <a:gd name="T102" fmla="*/ 35 w 360"/>
                <a:gd name="T103" fmla="*/ 278 h 424"/>
                <a:gd name="T104" fmla="*/ 29 w 360"/>
                <a:gd name="T105" fmla="*/ 255 h 424"/>
                <a:gd name="T106" fmla="*/ 15 w 360"/>
                <a:gd name="T107" fmla="*/ 231 h 424"/>
                <a:gd name="T108" fmla="*/ 18 w 360"/>
                <a:gd name="T109" fmla="*/ 189 h 42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60"/>
                <a:gd name="T166" fmla="*/ 0 h 424"/>
                <a:gd name="T167" fmla="*/ 360 w 360"/>
                <a:gd name="T168" fmla="*/ 424 h 42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60" h="424">
                  <a:moveTo>
                    <a:pt x="0" y="136"/>
                  </a:moveTo>
                  <a:lnTo>
                    <a:pt x="7" y="133"/>
                  </a:lnTo>
                  <a:lnTo>
                    <a:pt x="16" y="133"/>
                  </a:lnTo>
                  <a:lnTo>
                    <a:pt x="26" y="135"/>
                  </a:lnTo>
                  <a:lnTo>
                    <a:pt x="34" y="138"/>
                  </a:lnTo>
                  <a:lnTo>
                    <a:pt x="40" y="135"/>
                  </a:lnTo>
                  <a:lnTo>
                    <a:pt x="45" y="131"/>
                  </a:lnTo>
                  <a:lnTo>
                    <a:pt x="51" y="127"/>
                  </a:lnTo>
                  <a:lnTo>
                    <a:pt x="56" y="122"/>
                  </a:lnTo>
                  <a:lnTo>
                    <a:pt x="61" y="119"/>
                  </a:lnTo>
                  <a:lnTo>
                    <a:pt x="66" y="116"/>
                  </a:lnTo>
                  <a:lnTo>
                    <a:pt x="70" y="115"/>
                  </a:lnTo>
                  <a:lnTo>
                    <a:pt x="73" y="114"/>
                  </a:lnTo>
                  <a:lnTo>
                    <a:pt x="79" y="115"/>
                  </a:lnTo>
                  <a:lnTo>
                    <a:pt x="87" y="117"/>
                  </a:lnTo>
                  <a:lnTo>
                    <a:pt x="94" y="120"/>
                  </a:lnTo>
                  <a:lnTo>
                    <a:pt x="100" y="121"/>
                  </a:lnTo>
                  <a:lnTo>
                    <a:pt x="106" y="120"/>
                  </a:lnTo>
                  <a:lnTo>
                    <a:pt x="113" y="116"/>
                  </a:lnTo>
                  <a:lnTo>
                    <a:pt x="117" y="113"/>
                  </a:lnTo>
                  <a:lnTo>
                    <a:pt x="121" y="111"/>
                  </a:lnTo>
                  <a:lnTo>
                    <a:pt x="127" y="113"/>
                  </a:lnTo>
                  <a:lnTo>
                    <a:pt x="135" y="114"/>
                  </a:lnTo>
                  <a:lnTo>
                    <a:pt x="143" y="116"/>
                  </a:lnTo>
                  <a:lnTo>
                    <a:pt x="149" y="116"/>
                  </a:lnTo>
                  <a:lnTo>
                    <a:pt x="155" y="114"/>
                  </a:lnTo>
                  <a:lnTo>
                    <a:pt x="164" y="109"/>
                  </a:lnTo>
                  <a:lnTo>
                    <a:pt x="171" y="105"/>
                  </a:lnTo>
                  <a:lnTo>
                    <a:pt x="178" y="103"/>
                  </a:lnTo>
                  <a:lnTo>
                    <a:pt x="181" y="103"/>
                  </a:lnTo>
                  <a:lnTo>
                    <a:pt x="186" y="103"/>
                  </a:lnTo>
                  <a:lnTo>
                    <a:pt x="191" y="103"/>
                  </a:lnTo>
                  <a:lnTo>
                    <a:pt x="197" y="104"/>
                  </a:lnTo>
                  <a:lnTo>
                    <a:pt x="202" y="105"/>
                  </a:lnTo>
                  <a:lnTo>
                    <a:pt x="207" y="106"/>
                  </a:lnTo>
                  <a:lnTo>
                    <a:pt x="212" y="109"/>
                  </a:lnTo>
                  <a:lnTo>
                    <a:pt x="215" y="110"/>
                  </a:lnTo>
                  <a:lnTo>
                    <a:pt x="220" y="97"/>
                  </a:lnTo>
                  <a:lnTo>
                    <a:pt x="224" y="79"/>
                  </a:lnTo>
                  <a:lnTo>
                    <a:pt x="227" y="65"/>
                  </a:lnTo>
                  <a:lnTo>
                    <a:pt x="227" y="55"/>
                  </a:lnTo>
                  <a:lnTo>
                    <a:pt x="238" y="64"/>
                  </a:lnTo>
                  <a:lnTo>
                    <a:pt x="245" y="67"/>
                  </a:lnTo>
                  <a:lnTo>
                    <a:pt x="250" y="70"/>
                  </a:lnTo>
                  <a:lnTo>
                    <a:pt x="253" y="70"/>
                  </a:lnTo>
                  <a:lnTo>
                    <a:pt x="260" y="70"/>
                  </a:lnTo>
                  <a:lnTo>
                    <a:pt x="268" y="68"/>
                  </a:lnTo>
                  <a:lnTo>
                    <a:pt x="276" y="68"/>
                  </a:lnTo>
                  <a:lnTo>
                    <a:pt x="279" y="68"/>
                  </a:lnTo>
                  <a:lnTo>
                    <a:pt x="284" y="55"/>
                  </a:lnTo>
                  <a:lnTo>
                    <a:pt x="279" y="55"/>
                  </a:lnTo>
                  <a:lnTo>
                    <a:pt x="273" y="55"/>
                  </a:lnTo>
                  <a:lnTo>
                    <a:pt x="266" y="55"/>
                  </a:lnTo>
                  <a:lnTo>
                    <a:pt x="258" y="54"/>
                  </a:lnTo>
                  <a:lnTo>
                    <a:pt x="252" y="53"/>
                  </a:lnTo>
                  <a:lnTo>
                    <a:pt x="246" y="50"/>
                  </a:lnTo>
                  <a:lnTo>
                    <a:pt x="242" y="48"/>
                  </a:lnTo>
                  <a:lnTo>
                    <a:pt x="240" y="44"/>
                  </a:lnTo>
                  <a:lnTo>
                    <a:pt x="241" y="40"/>
                  </a:lnTo>
                  <a:lnTo>
                    <a:pt x="245" y="37"/>
                  </a:lnTo>
                  <a:lnTo>
                    <a:pt x="250" y="34"/>
                  </a:lnTo>
                  <a:lnTo>
                    <a:pt x="257" y="32"/>
                  </a:lnTo>
                  <a:lnTo>
                    <a:pt x="264" y="30"/>
                  </a:lnTo>
                  <a:lnTo>
                    <a:pt x="273" y="30"/>
                  </a:lnTo>
                  <a:lnTo>
                    <a:pt x="282" y="32"/>
                  </a:lnTo>
                  <a:lnTo>
                    <a:pt x="290" y="33"/>
                  </a:lnTo>
                  <a:lnTo>
                    <a:pt x="291" y="22"/>
                  </a:lnTo>
                  <a:lnTo>
                    <a:pt x="284" y="22"/>
                  </a:lnTo>
                  <a:lnTo>
                    <a:pt x="276" y="22"/>
                  </a:lnTo>
                  <a:lnTo>
                    <a:pt x="267" y="22"/>
                  </a:lnTo>
                  <a:lnTo>
                    <a:pt x="257" y="22"/>
                  </a:lnTo>
                  <a:lnTo>
                    <a:pt x="249" y="23"/>
                  </a:lnTo>
                  <a:lnTo>
                    <a:pt x="240" y="26"/>
                  </a:lnTo>
                  <a:lnTo>
                    <a:pt x="234" y="28"/>
                  </a:lnTo>
                  <a:lnTo>
                    <a:pt x="229" y="33"/>
                  </a:lnTo>
                  <a:lnTo>
                    <a:pt x="222" y="29"/>
                  </a:lnTo>
                  <a:lnTo>
                    <a:pt x="213" y="26"/>
                  </a:lnTo>
                  <a:lnTo>
                    <a:pt x="203" y="21"/>
                  </a:lnTo>
                  <a:lnTo>
                    <a:pt x="198" y="16"/>
                  </a:lnTo>
                  <a:lnTo>
                    <a:pt x="202" y="15"/>
                  </a:lnTo>
                  <a:lnTo>
                    <a:pt x="208" y="12"/>
                  </a:lnTo>
                  <a:lnTo>
                    <a:pt x="213" y="11"/>
                  </a:lnTo>
                  <a:lnTo>
                    <a:pt x="219" y="11"/>
                  </a:lnTo>
                  <a:lnTo>
                    <a:pt x="225" y="11"/>
                  </a:lnTo>
                  <a:lnTo>
                    <a:pt x="230" y="11"/>
                  </a:lnTo>
                  <a:lnTo>
                    <a:pt x="235" y="13"/>
                  </a:lnTo>
                  <a:lnTo>
                    <a:pt x="239" y="16"/>
                  </a:lnTo>
                  <a:lnTo>
                    <a:pt x="245" y="15"/>
                  </a:lnTo>
                  <a:lnTo>
                    <a:pt x="251" y="12"/>
                  </a:lnTo>
                  <a:lnTo>
                    <a:pt x="258" y="8"/>
                  </a:lnTo>
                  <a:lnTo>
                    <a:pt x="266" y="6"/>
                  </a:lnTo>
                  <a:lnTo>
                    <a:pt x="273" y="4"/>
                  </a:lnTo>
                  <a:lnTo>
                    <a:pt x="278" y="1"/>
                  </a:lnTo>
                  <a:lnTo>
                    <a:pt x="283" y="0"/>
                  </a:lnTo>
                  <a:lnTo>
                    <a:pt x="287" y="0"/>
                  </a:lnTo>
                  <a:lnTo>
                    <a:pt x="291" y="1"/>
                  </a:lnTo>
                  <a:lnTo>
                    <a:pt x="300" y="4"/>
                  </a:lnTo>
                  <a:lnTo>
                    <a:pt x="311" y="7"/>
                  </a:lnTo>
                  <a:lnTo>
                    <a:pt x="323" y="11"/>
                  </a:lnTo>
                  <a:lnTo>
                    <a:pt x="336" y="16"/>
                  </a:lnTo>
                  <a:lnTo>
                    <a:pt x="345" y="19"/>
                  </a:lnTo>
                  <a:lnTo>
                    <a:pt x="353" y="22"/>
                  </a:lnTo>
                  <a:lnTo>
                    <a:pt x="356" y="24"/>
                  </a:lnTo>
                  <a:lnTo>
                    <a:pt x="355" y="27"/>
                  </a:lnTo>
                  <a:lnTo>
                    <a:pt x="351" y="27"/>
                  </a:lnTo>
                  <a:lnTo>
                    <a:pt x="347" y="28"/>
                  </a:lnTo>
                  <a:lnTo>
                    <a:pt x="344" y="29"/>
                  </a:lnTo>
                  <a:lnTo>
                    <a:pt x="347" y="33"/>
                  </a:lnTo>
                  <a:lnTo>
                    <a:pt x="353" y="37"/>
                  </a:lnTo>
                  <a:lnTo>
                    <a:pt x="358" y="40"/>
                  </a:lnTo>
                  <a:lnTo>
                    <a:pt x="360" y="45"/>
                  </a:lnTo>
                  <a:lnTo>
                    <a:pt x="358" y="50"/>
                  </a:lnTo>
                  <a:lnTo>
                    <a:pt x="354" y="54"/>
                  </a:lnTo>
                  <a:lnTo>
                    <a:pt x="347" y="56"/>
                  </a:lnTo>
                  <a:lnTo>
                    <a:pt x="339" y="59"/>
                  </a:lnTo>
                  <a:lnTo>
                    <a:pt x="334" y="60"/>
                  </a:lnTo>
                  <a:lnTo>
                    <a:pt x="329" y="64"/>
                  </a:lnTo>
                  <a:lnTo>
                    <a:pt x="323" y="67"/>
                  </a:lnTo>
                  <a:lnTo>
                    <a:pt x="318" y="71"/>
                  </a:lnTo>
                  <a:lnTo>
                    <a:pt x="312" y="77"/>
                  </a:lnTo>
                  <a:lnTo>
                    <a:pt x="307" y="82"/>
                  </a:lnTo>
                  <a:lnTo>
                    <a:pt x="302" y="87"/>
                  </a:lnTo>
                  <a:lnTo>
                    <a:pt x="300" y="92"/>
                  </a:lnTo>
                  <a:lnTo>
                    <a:pt x="295" y="100"/>
                  </a:lnTo>
                  <a:lnTo>
                    <a:pt x="290" y="109"/>
                  </a:lnTo>
                  <a:lnTo>
                    <a:pt x="288" y="116"/>
                  </a:lnTo>
                  <a:lnTo>
                    <a:pt x="287" y="122"/>
                  </a:lnTo>
                  <a:lnTo>
                    <a:pt x="289" y="128"/>
                  </a:lnTo>
                  <a:lnTo>
                    <a:pt x="291" y="135"/>
                  </a:lnTo>
                  <a:lnTo>
                    <a:pt x="295" y="142"/>
                  </a:lnTo>
                  <a:lnTo>
                    <a:pt x="296" y="147"/>
                  </a:lnTo>
                  <a:lnTo>
                    <a:pt x="295" y="152"/>
                  </a:lnTo>
                  <a:lnTo>
                    <a:pt x="291" y="157"/>
                  </a:lnTo>
                  <a:lnTo>
                    <a:pt x="287" y="160"/>
                  </a:lnTo>
                  <a:lnTo>
                    <a:pt x="285" y="163"/>
                  </a:lnTo>
                  <a:lnTo>
                    <a:pt x="287" y="166"/>
                  </a:lnTo>
                  <a:lnTo>
                    <a:pt x="290" y="171"/>
                  </a:lnTo>
                  <a:lnTo>
                    <a:pt x="293" y="176"/>
                  </a:lnTo>
                  <a:lnTo>
                    <a:pt x="294" y="181"/>
                  </a:lnTo>
                  <a:lnTo>
                    <a:pt x="294" y="189"/>
                  </a:lnTo>
                  <a:lnTo>
                    <a:pt x="294" y="197"/>
                  </a:lnTo>
                  <a:lnTo>
                    <a:pt x="290" y="208"/>
                  </a:lnTo>
                  <a:lnTo>
                    <a:pt x="280" y="218"/>
                  </a:lnTo>
                  <a:lnTo>
                    <a:pt x="280" y="225"/>
                  </a:lnTo>
                  <a:lnTo>
                    <a:pt x="280" y="234"/>
                  </a:lnTo>
                  <a:lnTo>
                    <a:pt x="279" y="240"/>
                  </a:lnTo>
                  <a:lnTo>
                    <a:pt x="279" y="242"/>
                  </a:lnTo>
                  <a:lnTo>
                    <a:pt x="263" y="251"/>
                  </a:lnTo>
                  <a:lnTo>
                    <a:pt x="263" y="244"/>
                  </a:lnTo>
                  <a:lnTo>
                    <a:pt x="263" y="239"/>
                  </a:lnTo>
                  <a:lnTo>
                    <a:pt x="262" y="235"/>
                  </a:lnTo>
                  <a:lnTo>
                    <a:pt x="262" y="234"/>
                  </a:lnTo>
                  <a:lnTo>
                    <a:pt x="261" y="235"/>
                  </a:lnTo>
                  <a:lnTo>
                    <a:pt x="257" y="238"/>
                  </a:lnTo>
                  <a:lnTo>
                    <a:pt x="252" y="241"/>
                  </a:lnTo>
                  <a:lnTo>
                    <a:pt x="250" y="245"/>
                  </a:lnTo>
                  <a:lnTo>
                    <a:pt x="247" y="257"/>
                  </a:lnTo>
                  <a:lnTo>
                    <a:pt x="244" y="278"/>
                  </a:lnTo>
                  <a:lnTo>
                    <a:pt x="241" y="298"/>
                  </a:lnTo>
                  <a:lnTo>
                    <a:pt x="242" y="307"/>
                  </a:lnTo>
                  <a:lnTo>
                    <a:pt x="246" y="310"/>
                  </a:lnTo>
                  <a:lnTo>
                    <a:pt x="252" y="315"/>
                  </a:lnTo>
                  <a:lnTo>
                    <a:pt x="256" y="321"/>
                  </a:lnTo>
                  <a:lnTo>
                    <a:pt x="257" y="327"/>
                  </a:lnTo>
                  <a:lnTo>
                    <a:pt x="255" y="342"/>
                  </a:lnTo>
                  <a:lnTo>
                    <a:pt x="252" y="366"/>
                  </a:lnTo>
                  <a:lnTo>
                    <a:pt x="251" y="389"/>
                  </a:lnTo>
                  <a:lnTo>
                    <a:pt x="253" y="399"/>
                  </a:lnTo>
                  <a:lnTo>
                    <a:pt x="258" y="402"/>
                  </a:lnTo>
                  <a:lnTo>
                    <a:pt x="260" y="405"/>
                  </a:lnTo>
                  <a:lnTo>
                    <a:pt x="260" y="410"/>
                  </a:lnTo>
                  <a:lnTo>
                    <a:pt x="255" y="411"/>
                  </a:lnTo>
                  <a:lnTo>
                    <a:pt x="249" y="410"/>
                  </a:lnTo>
                  <a:lnTo>
                    <a:pt x="242" y="407"/>
                  </a:lnTo>
                  <a:lnTo>
                    <a:pt x="239" y="400"/>
                  </a:lnTo>
                  <a:lnTo>
                    <a:pt x="236" y="394"/>
                  </a:lnTo>
                  <a:lnTo>
                    <a:pt x="236" y="380"/>
                  </a:lnTo>
                  <a:lnTo>
                    <a:pt x="235" y="356"/>
                  </a:lnTo>
                  <a:lnTo>
                    <a:pt x="233" y="332"/>
                  </a:lnTo>
                  <a:lnTo>
                    <a:pt x="231" y="315"/>
                  </a:lnTo>
                  <a:lnTo>
                    <a:pt x="228" y="299"/>
                  </a:lnTo>
                  <a:lnTo>
                    <a:pt x="222" y="274"/>
                  </a:lnTo>
                  <a:lnTo>
                    <a:pt x="215" y="251"/>
                  </a:lnTo>
                  <a:lnTo>
                    <a:pt x="209" y="236"/>
                  </a:lnTo>
                  <a:lnTo>
                    <a:pt x="217" y="235"/>
                  </a:lnTo>
                  <a:lnTo>
                    <a:pt x="212" y="231"/>
                  </a:lnTo>
                  <a:lnTo>
                    <a:pt x="208" y="226"/>
                  </a:lnTo>
                  <a:lnTo>
                    <a:pt x="204" y="222"/>
                  </a:lnTo>
                  <a:lnTo>
                    <a:pt x="204" y="215"/>
                  </a:lnTo>
                  <a:lnTo>
                    <a:pt x="202" y="225"/>
                  </a:lnTo>
                  <a:lnTo>
                    <a:pt x="201" y="239"/>
                  </a:lnTo>
                  <a:lnTo>
                    <a:pt x="198" y="251"/>
                  </a:lnTo>
                  <a:lnTo>
                    <a:pt x="196" y="257"/>
                  </a:lnTo>
                  <a:lnTo>
                    <a:pt x="191" y="260"/>
                  </a:lnTo>
                  <a:lnTo>
                    <a:pt x="185" y="261"/>
                  </a:lnTo>
                  <a:lnTo>
                    <a:pt x="180" y="262"/>
                  </a:lnTo>
                  <a:lnTo>
                    <a:pt x="174" y="262"/>
                  </a:lnTo>
                  <a:lnTo>
                    <a:pt x="169" y="262"/>
                  </a:lnTo>
                  <a:lnTo>
                    <a:pt x="165" y="262"/>
                  </a:lnTo>
                  <a:lnTo>
                    <a:pt x="162" y="262"/>
                  </a:lnTo>
                  <a:lnTo>
                    <a:pt x="159" y="262"/>
                  </a:lnTo>
                  <a:lnTo>
                    <a:pt x="155" y="263"/>
                  </a:lnTo>
                  <a:lnTo>
                    <a:pt x="151" y="264"/>
                  </a:lnTo>
                  <a:lnTo>
                    <a:pt x="144" y="266"/>
                  </a:lnTo>
                  <a:lnTo>
                    <a:pt x="138" y="267"/>
                  </a:lnTo>
                  <a:lnTo>
                    <a:pt x="131" y="268"/>
                  </a:lnTo>
                  <a:lnTo>
                    <a:pt x="125" y="269"/>
                  </a:lnTo>
                  <a:lnTo>
                    <a:pt x="120" y="268"/>
                  </a:lnTo>
                  <a:lnTo>
                    <a:pt x="116" y="267"/>
                  </a:lnTo>
                  <a:lnTo>
                    <a:pt x="111" y="261"/>
                  </a:lnTo>
                  <a:lnTo>
                    <a:pt x="106" y="251"/>
                  </a:lnTo>
                  <a:lnTo>
                    <a:pt x="102" y="241"/>
                  </a:lnTo>
                  <a:lnTo>
                    <a:pt x="100" y="235"/>
                  </a:lnTo>
                  <a:lnTo>
                    <a:pt x="102" y="229"/>
                  </a:lnTo>
                  <a:lnTo>
                    <a:pt x="105" y="220"/>
                  </a:lnTo>
                  <a:lnTo>
                    <a:pt x="110" y="213"/>
                  </a:lnTo>
                  <a:lnTo>
                    <a:pt x="114" y="208"/>
                  </a:lnTo>
                  <a:lnTo>
                    <a:pt x="109" y="207"/>
                  </a:lnTo>
                  <a:lnTo>
                    <a:pt x="104" y="207"/>
                  </a:lnTo>
                  <a:lnTo>
                    <a:pt x="99" y="206"/>
                  </a:lnTo>
                  <a:lnTo>
                    <a:pt x="95" y="206"/>
                  </a:lnTo>
                  <a:lnTo>
                    <a:pt x="88" y="219"/>
                  </a:lnTo>
                  <a:lnTo>
                    <a:pt x="82" y="230"/>
                  </a:lnTo>
                  <a:lnTo>
                    <a:pt x="78" y="239"/>
                  </a:lnTo>
                  <a:lnTo>
                    <a:pt x="78" y="244"/>
                  </a:lnTo>
                  <a:lnTo>
                    <a:pt x="82" y="249"/>
                  </a:lnTo>
                  <a:lnTo>
                    <a:pt x="86" y="256"/>
                  </a:lnTo>
                  <a:lnTo>
                    <a:pt x="88" y="266"/>
                  </a:lnTo>
                  <a:lnTo>
                    <a:pt x="89" y="277"/>
                  </a:lnTo>
                  <a:lnTo>
                    <a:pt x="83" y="296"/>
                  </a:lnTo>
                  <a:lnTo>
                    <a:pt x="73" y="317"/>
                  </a:lnTo>
                  <a:lnTo>
                    <a:pt x="64" y="336"/>
                  </a:lnTo>
                  <a:lnTo>
                    <a:pt x="61" y="344"/>
                  </a:lnTo>
                  <a:lnTo>
                    <a:pt x="64" y="349"/>
                  </a:lnTo>
                  <a:lnTo>
                    <a:pt x="66" y="356"/>
                  </a:lnTo>
                  <a:lnTo>
                    <a:pt x="71" y="366"/>
                  </a:lnTo>
                  <a:lnTo>
                    <a:pt x="76" y="378"/>
                  </a:lnTo>
                  <a:lnTo>
                    <a:pt x="82" y="391"/>
                  </a:lnTo>
                  <a:lnTo>
                    <a:pt x="88" y="403"/>
                  </a:lnTo>
                  <a:lnTo>
                    <a:pt x="94" y="414"/>
                  </a:lnTo>
                  <a:lnTo>
                    <a:pt x="100" y="422"/>
                  </a:lnTo>
                  <a:lnTo>
                    <a:pt x="91" y="424"/>
                  </a:lnTo>
                  <a:lnTo>
                    <a:pt x="87" y="419"/>
                  </a:lnTo>
                  <a:lnTo>
                    <a:pt x="84" y="415"/>
                  </a:lnTo>
                  <a:lnTo>
                    <a:pt x="83" y="413"/>
                  </a:lnTo>
                  <a:lnTo>
                    <a:pt x="82" y="411"/>
                  </a:lnTo>
                  <a:lnTo>
                    <a:pt x="64" y="410"/>
                  </a:lnTo>
                  <a:lnTo>
                    <a:pt x="61" y="403"/>
                  </a:lnTo>
                  <a:lnTo>
                    <a:pt x="57" y="394"/>
                  </a:lnTo>
                  <a:lnTo>
                    <a:pt x="53" y="385"/>
                  </a:lnTo>
                  <a:lnTo>
                    <a:pt x="46" y="375"/>
                  </a:lnTo>
                  <a:lnTo>
                    <a:pt x="42" y="365"/>
                  </a:lnTo>
                  <a:lnTo>
                    <a:pt x="35" y="356"/>
                  </a:lnTo>
                  <a:lnTo>
                    <a:pt x="30" y="349"/>
                  </a:lnTo>
                  <a:lnTo>
                    <a:pt x="27" y="345"/>
                  </a:lnTo>
                  <a:lnTo>
                    <a:pt x="32" y="328"/>
                  </a:lnTo>
                  <a:lnTo>
                    <a:pt x="37" y="309"/>
                  </a:lnTo>
                  <a:lnTo>
                    <a:pt x="42" y="291"/>
                  </a:lnTo>
                  <a:lnTo>
                    <a:pt x="46" y="280"/>
                  </a:lnTo>
                  <a:lnTo>
                    <a:pt x="35" y="278"/>
                  </a:lnTo>
                  <a:lnTo>
                    <a:pt x="30" y="275"/>
                  </a:lnTo>
                  <a:lnTo>
                    <a:pt x="28" y="272"/>
                  </a:lnTo>
                  <a:lnTo>
                    <a:pt x="28" y="267"/>
                  </a:lnTo>
                  <a:lnTo>
                    <a:pt x="28" y="261"/>
                  </a:lnTo>
                  <a:lnTo>
                    <a:pt x="29" y="255"/>
                  </a:lnTo>
                  <a:lnTo>
                    <a:pt x="29" y="250"/>
                  </a:lnTo>
                  <a:lnTo>
                    <a:pt x="29" y="245"/>
                  </a:lnTo>
                  <a:lnTo>
                    <a:pt x="23" y="245"/>
                  </a:lnTo>
                  <a:lnTo>
                    <a:pt x="17" y="240"/>
                  </a:lnTo>
                  <a:lnTo>
                    <a:pt x="15" y="231"/>
                  </a:lnTo>
                  <a:lnTo>
                    <a:pt x="16" y="222"/>
                  </a:lnTo>
                  <a:lnTo>
                    <a:pt x="11" y="214"/>
                  </a:lnTo>
                  <a:lnTo>
                    <a:pt x="8" y="206"/>
                  </a:lnTo>
                  <a:lnTo>
                    <a:pt x="10" y="198"/>
                  </a:lnTo>
                  <a:lnTo>
                    <a:pt x="18" y="189"/>
                  </a:lnTo>
                  <a:lnTo>
                    <a:pt x="13" y="176"/>
                  </a:lnTo>
                  <a:lnTo>
                    <a:pt x="7" y="160"/>
                  </a:lnTo>
                  <a:lnTo>
                    <a:pt x="1" y="146"/>
                  </a:lnTo>
                  <a:lnTo>
                    <a:pt x="0" y="136"/>
                  </a:lnTo>
                  <a:close/>
                </a:path>
              </a:pathLst>
            </a:custGeom>
            <a:solidFill>
              <a:srgbClr val="FFF2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US">
                <a:solidFill>
                  <a:srgbClr val="000000"/>
                </a:solidFill>
              </a:endParaRPr>
            </a:p>
          </p:txBody>
        </p:sp>
        <p:sp>
          <p:nvSpPr>
            <p:cNvPr id="37949" name="Freeform 73"/>
            <p:cNvSpPr>
              <a:spLocks/>
            </p:cNvSpPr>
            <p:nvPr/>
          </p:nvSpPr>
          <p:spPr bwMode="auto">
            <a:xfrm>
              <a:off x="2899" y="3819"/>
              <a:ext cx="15" cy="10"/>
            </a:xfrm>
            <a:custGeom>
              <a:avLst/>
              <a:gdLst>
                <a:gd name="T0" fmla="*/ 0 w 15"/>
                <a:gd name="T1" fmla="*/ 10 h 10"/>
                <a:gd name="T2" fmla="*/ 0 w 15"/>
                <a:gd name="T3" fmla="*/ 7 h 10"/>
                <a:gd name="T4" fmla="*/ 2 w 15"/>
                <a:gd name="T5" fmla="*/ 5 h 10"/>
                <a:gd name="T6" fmla="*/ 6 w 15"/>
                <a:gd name="T7" fmla="*/ 1 h 10"/>
                <a:gd name="T8" fmla="*/ 9 w 15"/>
                <a:gd name="T9" fmla="*/ 0 h 10"/>
                <a:gd name="T10" fmla="*/ 10 w 15"/>
                <a:gd name="T11" fmla="*/ 1 h 10"/>
                <a:gd name="T12" fmla="*/ 12 w 15"/>
                <a:gd name="T13" fmla="*/ 3 h 10"/>
                <a:gd name="T14" fmla="*/ 13 w 15"/>
                <a:gd name="T15" fmla="*/ 6 h 10"/>
                <a:gd name="T16" fmla="*/ 15 w 15"/>
                <a:gd name="T17" fmla="*/ 9 h 10"/>
                <a:gd name="T18" fmla="*/ 0 w 15"/>
                <a:gd name="T19" fmla="*/ 10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
                <a:gd name="T31" fmla="*/ 0 h 10"/>
                <a:gd name="T32" fmla="*/ 15 w 15"/>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 h="10">
                  <a:moveTo>
                    <a:pt x="0" y="10"/>
                  </a:moveTo>
                  <a:lnTo>
                    <a:pt x="0" y="7"/>
                  </a:lnTo>
                  <a:lnTo>
                    <a:pt x="2" y="5"/>
                  </a:lnTo>
                  <a:lnTo>
                    <a:pt x="6" y="1"/>
                  </a:lnTo>
                  <a:lnTo>
                    <a:pt x="9" y="0"/>
                  </a:lnTo>
                  <a:lnTo>
                    <a:pt x="10" y="1"/>
                  </a:lnTo>
                  <a:lnTo>
                    <a:pt x="12" y="3"/>
                  </a:lnTo>
                  <a:lnTo>
                    <a:pt x="13" y="6"/>
                  </a:lnTo>
                  <a:lnTo>
                    <a:pt x="15" y="9"/>
                  </a:lnTo>
                  <a:lnTo>
                    <a:pt x="0" y="10"/>
                  </a:lnTo>
                  <a:close/>
                </a:path>
              </a:pathLst>
            </a:custGeom>
            <a:solidFill>
              <a:srgbClr val="FFF2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US">
                <a:solidFill>
                  <a:srgbClr val="000000"/>
                </a:solidFill>
              </a:endParaRPr>
            </a:p>
          </p:txBody>
        </p:sp>
        <p:sp>
          <p:nvSpPr>
            <p:cNvPr id="37950" name="Freeform 74"/>
            <p:cNvSpPr>
              <a:spLocks/>
            </p:cNvSpPr>
            <p:nvPr/>
          </p:nvSpPr>
          <p:spPr bwMode="auto">
            <a:xfrm>
              <a:off x="2890" y="3787"/>
              <a:ext cx="15" cy="20"/>
            </a:xfrm>
            <a:custGeom>
              <a:avLst/>
              <a:gdLst>
                <a:gd name="T0" fmla="*/ 15 w 15"/>
                <a:gd name="T1" fmla="*/ 19 h 20"/>
                <a:gd name="T2" fmla="*/ 13 w 15"/>
                <a:gd name="T3" fmla="*/ 20 h 20"/>
                <a:gd name="T4" fmla="*/ 9 w 15"/>
                <a:gd name="T5" fmla="*/ 20 h 20"/>
                <a:gd name="T6" fmla="*/ 5 w 15"/>
                <a:gd name="T7" fmla="*/ 19 h 20"/>
                <a:gd name="T8" fmla="*/ 3 w 15"/>
                <a:gd name="T9" fmla="*/ 16 h 20"/>
                <a:gd name="T10" fmla="*/ 2 w 15"/>
                <a:gd name="T11" fmla="*/ 12 h 20"/>
                <a:gd name="T12" fmla="*/ 0 w 15"/>
                <a:gd name="T13" fmla="*/ 9 h 20"/>
                <a:gd name="T14" fmla="*/ 0 w 15"/>
                <a:gd name="T15" fmla="*/ 6 h 20"/>
                <a:gd name="T16" fmla="*/ 2 w 15"/>
                <a:gd name="T17" fmla="*/ 5 h 20"/>
                <a:gd name="T18" fmla="*/ 4 w 15"/>
                <a:gd name="T19" fmla="*/ 4 h 20"/>
                <a:gd name="T20" fmla="*/ 6 w 15"/>
                <a:gd name="T21" fmla="*/ 3 h 20"/>
                <a:gd name="T22" fmla="*/ 9 w 15"/>
                <a:gd name="T23" fmla="*/ 1 h 20"/>
                <a:gd name="T24" fmla="*/ 11 w 15"/>
                <a:gd name="T25" fmla="*/ 0 h 20"/>
                <a:gd name="T26" fmla="*/ 13 w 15"/>
                <a:gd name="T27" fmla="*/ 4 h 20"/>
                <a:gd name="T28" fmla="*/ 14 w 15"/>
                <a:gd name="T29" fmla="*/ 9 h 20"/>
                <a:gd name="T30" fmla="*/ 15 w 15"/>
                <a:gd name="T31" fmla="*/ 14 h 20"/>
                <a:gd name="T32" fmla="*/ 15 w 15"/>
                <a:gd name="T33" fmla="*/ 19 h 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5"/>
                <a:gd name="T52" fmla="*/ 0 h 20"/>
                <a:gd name="T53" fmla="*/ 15 w 15"/>
                <a:gd name="T54" fmla="*/ 20 h 2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5" h="20">
                  <a:moveTo>
                    <a:pt x="15" y="19"/>
                  </a:moveTo>
                  <a:lnTo>
                    <a:pt x="13" y="20"/>
                  </a:lnTo>
                  <a:lnTo>
                    <a:pt x="9" y="20"/>
                  </a:lnTo>
                  <a:lnTo>
                    <a:pt x="5" y="19"/>
                  </a:lnTo>
                  <a:lnTo>
                    <a:pt x="3" y="16"/>
                  </a:lnTo>
                  <a:lnTo>
                    <a:pt x="2" y="12"/>
                  </a:lnTo>
                  <a:lnTo>
                    <a:pt x="0" y="9"/>
                  </a:lnTo>
                  <a:lnTo>
                    <a:pt x="0" y="6"/>
                  </a:lnTo>
                  <a:lnTo>
                    <a:pt x="2" y="5"/>
                  </a:lnTo>
                  <a:lnTo>
                    <a:pt x="4" y="4"/>
                  </a:lnTo>
                  <a:lnTo>
                    <a:pt x="6" y="3"/>
                  </a:lnTo>
                  <a:lnTo>
                    <a:pt x="9" y="1"/>
                  </a:lnTo>
                  <a:lnTo>
                    <a:pt x="11" y="0"/>
                  </a:lnTo>
                  <a:lnTo>
                    <a:pt x="13" y="4"/>
                  </a:lnTo>
                  <a:lnTo>
                    <a:pt x="14" y="9"/>
                  </a:lnTo>
                  <a:lnTo>
                    <a:pt x="15" y="14"/>
                  </a:lnTo>
                  <a:lnTo>
                    <a:pt x="15" y="19"/>
                  </a:lnTo>
                  <a:close/>
                </a:path>
              </a:pathLst>
            </a:custGeom>
            <a:solidFill>
              <a:srgbClr val="FFF2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US">
                <a:solidFill>
                  <a:srgbClr val="000000"/>
                </a:solidFill>
              </a:endParaRPr>
            </a:p>
          </p:txBody>
        </p:sp>
        <p:sp>
          <p:nvSpPr>
            <p:cNvPr id="37951" name="Freeform 75"/>
            <p:cNvSpPr>
              <a:spLocks/>
            </p:cNvSpPr>
            <p:nvPr/>
          </p:nvSpPr>
          <p:spPr bwMode="auto">
            <a:xfrm>
              <a:off x="2874" y="3760"/>
              <a:ext cx="32" cy="19"/>
            </a:xfrm>
            <a:custGeom>
              <a:avLst/>
              <a:gdLst>
                <a:gd name="T0" fmla="*/ 0 w 32"/>
                <a:gd name="T1" fmla="*/ 14 h 19"/>
                <a:gd name="T2" fmla="*/ 5 w 32"/>
                <a:gd name="T3" fmla="*/ 10 h 19"/>
                <a:gd name="T4" fmla="*/ 14 w 32"/>
                <a:gd name="T5" fmla="*/ 5 h 19"/>
                <a:gd name="T6" fmla="*/ 24 w 32"/>
                <a:gd name="T7" fmla="*/ 2 h 19"/>
                <a:gd name="T8" fmla="*/ 32 w 32"/>
                <a:gd name="T9" fmla="*/ 0 h 19"/>
                <a:gd name="T10" fmla="*/ 30 w 32"/>
                <a:gd name="T11" fmla="*/ 5 h 19"/>
                <a:gd name="T12" fmla="*/ 27 w 32"/>
                <a:gd name="T13" fmla="*/ 10 h 19"/>
                <a:gd name="T14" fmla="*/ 26 w 32"/>
                <a:gd name="T15" fmla="*/ 15 h 19"/>
                <a:gd name="T16" fmla="*/ 26 w 32"/>
                <a:gd name="T17" fmla="*/ 19 h 19"/>
                <a:gd name="T18" fmla="*/ 20 w 32"/>
                <a:gd name="T19" fmla="*/ 19 h 19"/>
                <a:gd name="T20" fmla="*/ 11 w 32"/>
                <a:gd name="T21" fmla="*/ 17 h 19"/>
                <a:gd name="T22" fmla="*/ 5 w 32"/>
                <a:gd name="T23" fmla="*/ 15 h 19"/>
                <a:gd name="T24" fmla="*/ 0 w 32"/>
                <a:gd name="T25" fmla="*/ 14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2"/>
                <a:gd name="T40" fmla="*/ 0 h 19"/>
                <a:gd name="T41" fmla="*/ 32 w 32"/>
                <a:gd name="T42" fmla="*/ 19 h 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2" h="19">
                  <a:moveTo>
                    <a:pt x="0" y="14"/>
                  </a:moveTo>
                  <a:lnTo>
                    <a:pt x="5" y="10"/>
                  </a:lnTo>
                  <a:lnTo>
                    <a:pt x="14" y="5"/>
                  </a:lnTo>
                  <a:lnTo>
                    <a:pt x="24" y="2"/>
                  </a:lnTo>
                  <a:lnTo>
                    <a:pt x="32" y="0"/>
                  </a:lnTo>
                  <a:lnTo>
                    <a:pt x="30" y="5"/>
                  </a:lnTo>
                  <a:lnTo>
                    <a:pt x="27" y="10"/>
                  </a:lnTo>
                  <a:lnTo>
                    <a:pt x="26" y="15"/>
                  </a:lnTo>
                  <a:lnTo>
                    <a:pt x="26" y="19"/>
                  </a:lnTo>
                  <a:lnTo>
                    <a:pt x="20" y="19"/>
                  </a:lnTo>
                  <a:lnTo>
                    <a:pt x="11" y="17"/>
                  </a:lnTo>
                  <a:lnTo>
                    <a:pt x="5" y="15"/>
                  </a:lnTo>
                  <a:lnTo>
                    <a:pt x="0" y="14"/>
                  </a:lnTo>
                  <a:close/>
                </a:path>
              </a:pathLst>
            </a:custGeom>
            <a:solidFill>
              <a:srgbClr val="FFF2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US">
                <a:solidFill>
                  <a:srgbClr val="000000"/>
                </a:solidFill>
              </a:endParaRPr>
            </a:p>
          </p:txBody>
        </p:sp>
        <p:sp>
          <p:nvSpPr>
            <p:cNvPr id="37952" name="Freeform 76"/>
            <p:cNvSpPr>
              <a:spLocks/>
            </p:cNvSpPr>
            <p:nvPr/>
          </p:nvSpPr>
          <p:spPr bwMode="auto">
            <a:xfrm>
              <a:off x="2896" y="3733"/>
              <a:ext cx="31" cy="22"/>
            </a:xfrm>
            <a:custGeom>
              <a:avLst/>
              <a:gdLst>
                <a:gd name="T0" fmla="*/ 0 w 31"/>
                <a:gd name="T1" fmla="*/ 16 h 22"/>
                <a:gd name="T2" fmla="*/ 7 w 31"/>
                <a:gd name="T3" fmla="*/ 11 h 22"/>
                <a:gd name="T4" fmla="*/ 14 w 31"/>
                <a:gd name="T5" fmla="*/ 6 h 22"/>
                <a:gd name="T6" fmla="*/ 24 w 31"/>
                <a:gd name="T7" fmla="*/ 2 h 22"/>
                <a:gd name="T8" fmla="*/ 31 w 31"/>
                <a:gd name="T9" fmla="*/ 0 h 22"/>
                <a:gd name="T10" fmla="*/ 29 w 31"/>
                <a:gd name="T11" fmla="*/ 6 h 22"/>
                <a:gd name="T12" fmla="*/ 24 w 31"/>
                <a:gd name="T13" fmla="*/ 13 h 22"/>
                <a:gd name="T14" fmla="*/ 19 w 31"/>
                <a:gd name="T15" fmla="*/ 19 h 22"/>
                <a:gd name="T16" fmla="*/ 16 w 31"/>
                <a:gd name="T17" fmla="*/ 22 h 22"/>
                <a:gd name="T18" fmla="*/ 13 w 31"/>
                <a:gd name="T19" fmla="*/ 21 h 22"/>
                <a:gd name="T20" fmla="*/ 8 w 31"/>
                <a:gd name="T21" fmla="*/ 19 h 22"/>
                <a:gd name="T22" fmla="*/ 3 w 31"/>
                <a:gd name="T23" fmla="*/ 16 h 22"/>
                <a:gd name="T24" fmla="*/ 0 w 31"/>
                <a:gd name="T25" fmla="*/ 16 h 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1"/>
                <a:gd name="T40" fmla="*/ 0 h 22"/>
                <a:gd name="T41" fmla="*/ 31 w 31"/>
                <a:gd name="T42" fmla="*/ 22 h 2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1" h="22">
                  <a:moveTo>
                    <a:pt x="0" y="16"/>
                  </a:moveTo>
                  <a:lnTo>
                    <a:pt x="7" y="11"/>
                  </a:lnTo>
                  <a:lnTo>
                    <a:pt x="14" y="6"/>
                  </a:lnTo>
                  <a:lnTo>
                    <a:pt x="24" y="2"/>
                  </a:lnTo>
                  <a:lnTo>
                    <a:pt x="31" y="0"/>
                  </a:lnTo>
                  <a:lnTo>
                    <a:pt x="29" y="6"/>
                  </a:lnTo>
                  <a:lnTo>
                    <a:pt x="24" y="13"/>
                  </a:lnTo>
                  <a:lnTo>
                    <a:pt x="19" y="19"/>
                  </a:lnTo>
                  <a:lnTo>
                    <a:pt x="16" y="22"/>
                  </a:lnTo>
                  <a:lnTo>
                    <a:pt x="13" y="21"/>
                  </a:lnTo>
                  <a:lnTo>
                    <a:pt x="8" y="19"/>
                  </a:lnTo>
                  <a:lnTo>
                    <a:pt x="3" y="16"/>
                  </a:lnTo>
                  <a:lnTo>
                    <a:pt x="0" y="16"/>
                  </a:lnTo>
                  <a:close/>
                </a:path>
              </a:pathLst>
            </a:custGeom>
            <a:solidFill>
              <a:srgbClr val="FFF2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US">
                <a:solidFill>
                  <a:srgbClr val="000000"/>
                </a:solidFill>
              </a:endParaRPr>
            </a:p>
          </p:txBody>
        </p:sp>
        <p:sp>
          <p:nvSpPr>
            <p:cNvPr id="37953" name="Freeform 77"/>
            <p:cNvSpPr>
              <a:spLocks/>
            </p:cNvSpPr>
            <p:nvPr/>
          </p:nvSpPr>
          <p:spPr bwMode="auto">
            <a:xfrm>
              <a:off x="2912" y="3708"/>
              <a:ext cx="26" cy="22"/>
            </a:xfrm>
            <a:custGeom>
              <a:avLst/>
              <a:gdLst>
                <a:gd name="T0" fmla="*/ 19 w 26"/>
                <a:gd name="T1" fmla="*/ 22 h 22"/>
                <a:gd name="T2" fmla="*/ 21 w 26"/>
                <a:gd name="T3" fmla="*/ 16 h 22"/>
                <a:gd name="T4" fmla="*/ 24 w 26"/>
                <a:gd name="T5" fmla="*/ 8 h 22"/>
                <a:gd name="T6" fmla="*/ 25 w 26"/>
                <a:gd name="T7" fmla="*/ 3 h 22"/>
                <a:gd name="T8" fmla="*/ 26 w 26"/>
                <a:gd name="T9" fmla="*/ 0 h 22"/>
                <a:gd name="T10" fmla="*/ 20 w 26"/>
                <a:gd name="T11" fmla="*/ 1 h 22"/>
                <a:gd name="T12" fmla="*/ 11 w 26"/>
                <a:gd name="T13" fmla="*/ 2 h 22"/>
                <a:gd name="T14" fmla="*/ 4 w 26"/>
                <a:gd name="T15" fmla="*/ 6 h 22"/>
                <a:gd name="T16" fmla="*/ 0 w 26"/>
                <a:gd name="T17" fmla="*/ 11 h 22"/>
                <a:gd name="T18" fmla="*/ 4 w 26"/>
                <a:gd name="T19" fmla="*/ 14 h 22"/>
                <a:gd name="T20" fmla="*/ 8 w 26"/>
                <a:gd name="T21" fmla="*/ 18 h 22"/>
                <a:gd name="T22" fmla="*/ 14 w 26"/>
                <a:gd name="T23" fmla="*/ 20 h 22"/>
                <a:gd name="T24" fmla="*/ 19 w 26"/>
                <a:gd name="T25" fmla="*/ 22 h 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6"/>
                <a:gd name="T40" fmla="*/ 0 h 22"/>
                <a:gd name="T41" fmla="*/ 26 w 26"/>
                <a:gd name="T42" fmla="*/ 22 h 2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6" h="22">
                  <a:moveTo>
                    <a:pt x="19" y="22"/>
                  </a:moveTo>
                  <a:lnTo>
                    <a:pt x="21" y="16"/>
                  </a:lnTo>
                  <a:lnTo>
                    <a:pt x="24" y="8"/>
                  </a:lnTo>
                  <a:lnTo>
                    <a:pt x="25" y="3"/>
                  </a:lnTo>
                  <a:lnTo>
                    <a:pt x="26" y="0"/>
                  </a:lnTo>
                  <a:lnTo>
                    <a:pt x="20" y="1"/>
                  </a:lnTo>
                  <a:lnTo>
                    <a:pt x="11" y="2"/>
                  </a:lnTo>
                  <a:lnTo>
                    <a:pt x="4" y="6"/>
                  </a:lnTo>
                  <a:lnTo>
                    <a:pt x="0" y="11"/>
                  </a:lnTo>
                  <a:lnTo>
                    <a:pt x="4" y="14"/>
                  </a:lnTo>
                  <a:lnTo>
                    <a:pt x="8" y="18"/>
                  </a:lnTo>
                  <a:lnTo>
                    <a:pt x="14" y="20"/>
                  </a:lnTo>
                  <a:lnTo>
                    <a:pt x="19" y="22"/>
                  </a:lnTo>
                  <a:close/>
                </a:path>
              </a:pathLst>
            </a:custGeom>
            <a:solidFill>
              <a:srgbClr val="FFF2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US">
                <a:solidFill>
                  <a:srgbClr val="000000"/>
                </a:solidFill>
              </a:endParaRPr>
            </a:p>
          </p:txBody>
        </p:sp>
        <p:sp>
          <p:nvSpPr>
            <p:cNvPr id="37954" name="Freeform 78"/>
            <p:cNvSpPr>
              <a:spLocks/>
            </p:cNvSpPr>
            <p:nvPr/>
          </p:nvSpPr>
          <p:spPr bwMode="auto">
            <a:xfrm>
              <a:off x="2912" y="3683"/>
              <a:ext cx="19" cy="10"/>
            </a:xfrm>
            <a:custGeom>
              <a:avLst/>
              <a:gdLst>
                <a:gd name="T0" fmla="*/ 0 w 19"/>
                <a:gd name="T1" fmla="*/ 10 h 10"/>
                <a:gd name="T2" fmla="*/ 4 w 19"/>
                <a:gd name="T3" fmla="*/ 6 h 10"/>
                <a:gd name="T4" fmla="*/ 9 w 19"/>
                <a:gd name="T5" fmla="*/ 4 h 10"/>
                <a:gd name="T6" fmla="*/ 14 w 19"/>
                <a:gd name="T7" fmla="*/ 1 h 10"/>
                <a:gd name="T8" fmla="*/ 18 w 19"/>
                <a:gd name="T9" fmla="*/ 0 h 10"/>
                <a:gd name="T10" fmla="*/ 19 w 19"/>
                <a:gd name="T11" fmla="*/ 1 h 10"/>
                <a:gd name="T12" fmla="*/ 19 w 19"/>
                <a:gd name="T13" fmla="*/ 3 h 10"/>
                <a:gd name="T14" fmla="*/ 19 w 19"/>
                <a:gd name="T15" fmla="*/ 5 h 10"/>
                <a:gd name="T16" fmla="*/ 19 w 19"/>
                <a:gd name="T17" fmla="*/ 7 h 10"/>
                <a:gd name="T18" fmla="*/ 16 w 19"/>
                <a:gd name="T19" fmla="*/ 9 h 10"/>
                <a:gd name="T20" fmla="*/ 11 w 19"/>
                <a:gd name="T21" fmla="*/ 10 h 10"/>
                <a:gd name="T22" fmla="*/ 5 w 19"/>
                <a:gd name="T23" fmla="*/ 10 h 10"/>
                <a:gd name="T24" fmla="*/ 0 w 19"/>
                <a:gd name="T25" fmla="*/ 10 h 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0"/>
                <a:gd name="T41" fmla="*/ 19 w 19"/>
                <a:gd name="T42" fmla="*/ 10 h 1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0">
                  <a:moveTo>
                    <a:pt x="0" y="10"/>
                  </a:moveTo>
                  <a:lnTo>
                    <a:pt x="4" y="6"/>
                  </a:lnTo>
                  <a:lnTo>
                    <a:pt x="9" y="4"/>
                  </a:lnTo>
                  <a:lnTo>
                    <a:pt x="14" y="1"/>
                  </a:lnTo>
                  <a:lnTo>
                    <a:pt x="18" y="0"/>
                  </a:lnTo>
                  <a:lnTo>
                    <a:pt x="19" y="1"/>
                  </a:lnTo>
                  <a:lnTo>
                    <a:pt x="19" y="3"/>
                  </a:lnTo>
                  <a:lnTo>
                    <a:pt x="19" y="5"/>
                  </a:lnTo>
                  <a:lnTo>
                    <a:pt x="19" y="7"/>
                  </a:lnTo>
                  <a:lnTo>
                    <a:pt x="16" y="9"/>
                  </a:lnTo>
                  <a:lnTo>
                    <a:pt x="11" y="10"/>
                  </a:lnTo>
                  <a:lnTo>
                    <a:pt x="5" y="10"/>
                  </a:lnTo>
                  <a:lnTo>
                    <a:pt x="0" y="10"/>
                  </a:lnTo>
                  <a:close/>
                </a:path>
              </a:pathLst>
            </a:custGeom>
            <a:solidFill>
              <a:srgbClr val="FFF2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US">
                <a:solidFill>
                  <a:srgbClr val="000000"/>
                </a:solidFill>
              </a:endParaRPr>
            </a:p>
          </p:txBody>
        </p:sp>
        <p:sp>
          <p:nvSpPr>
            <p:cNvPr id="37955" name="Freeform 79"/>
            <p:cNvSpPr>
              <a:spLocks/>
            </p:cNvSpPr>
            <p:nvPr/>
          </p:nvSpPr>
          <p:spPr bwMode="auto">
            <a:xfrm>
              <a:off x="2904" y="3665"/>
              <a:ext cx="11" cy="8"/>
            </a:xfrm>
            <a:custGeom>
              <a:avLst/>
              <a:gdLst>
                <a:gd name="T0" fmla="*/ 0 w 11"/>
                <a:gd name="T1" fmla="*/ 8 h 8"/>
                <a:gd name="T2" fmla="*/ 1 w 11"/>
                <a:gd name="T3" fmla="*/ 6 h 8"/>
                <a:gd name="T4" fmla="*/ 2 w 11"/>
                <a:gd name="T5" fmla="*/ 2 h 8"/>
                <a:gd name="T6" fmla="*/ 5 w 11"/>
                <a:gd name="T7" fmla="*/ 1 h 8"/>
                <a:gd name="T8" fmla="*/ 7 w 11"/>
                <a:gd name="T9" fmla="*/ 0 h 8"/>
                <a:gd name="T10" fmla="*/ 8 w 11"/>
                <a:gd name="T11" fmla="*/ 1 h 8"/>
                <a:gd name="T12" fmla="*/ 10 w 11"/>
                <a:gd name="T13" fmla="*/ 3 h 8"/>
                <a:gd name="T14" fmla="*/ 11 w 11"/>
                <a:gd name="T15" fmla="*/ 6 h 8"/>
                <a:gd name="T16" fmla="*/ 11 w 11"/>
                <a:gd name="T17" fmla="*/ 7 h 8"/>
                <a:gd name="T18" fmla="*/ 0 w 11"/>
                <a:gd name="T19" fmla="*/ 8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8"/>
                <a:gd name="T32" fmla="*/ 11 w 11"/>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8">
                  <a:moveTo>
                    <a:pt x="0" y="8"/>
                  </a:moveTo>
                  <a:lnTo>
                    <a:pt x="1" y="6"/>
                  </a:lnTo>
                  <a:lnTo>
                    <a:pt x="2" y="2"/>
                  </a:lnTo>
                  <a:lnTo>
                    <a:pt x="5" y="1"/>
                  </a:lnTo>
                  <a:lnTo>
                    <a:pt x="7" y="0"/>
                  </a:lnTo>
                  <a:lnTo>
                    <a:pt x="8" y="1"/>
                  </a:lnTo>
                  <a:lnTo>
                    <a:pt x="10" y="3"/>
                  </a:lnTo>
                  <a:lnTo>
                    <a:pt x="11" y="6"/>
                  </a:lnTo>
                  <a:lnTo>
                    <a:pt x="11" y="7"/>
                  </a:lnTo>
                  <a:lnTo>
                    <a:pt x="0" y="8"/>
                  </a:lnTo>
                  <a:close/>
                </a:path>
              </a:pathLst>
            </a:custGeom>
            <a:solidFill>
              <a:srgbClr val="FFF2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US">
                <a:solidFill>
                  <a:srgbClr val="000000"/>
                </a:solidFill>
              </a:endParaRPr>
            </a:p>
          </p:txBody>
        </p:sp>
        <p:sp>
          <p:nvSpPr>
            <p:cNvPr id="37956" name="Freeform 80"/>
            <p:cNvSpPr>
              <a:spLocks/>
            </p:cNvSpPr>
            <p:nvPr/>
          </p:nvSpPr>
          <p:spPr bwMode="auto">
            <a:xfrm>
              <a:off x="3113" y="3703"/>
              <a:ext cx="11" cy="12"/>
            </a:xfrm>
            <a:custGeom>
              <a:avLst/>
              <a:gdLst>
                <a:gd name="T0" fmla="*/ 11 w 11"/>
                <a:gd name="T1" fmla="*/ 12 h 12"/>
                <a:gd name="T2" fmla="*/ 9 w 11"/>
                <a:gd name="T3" fmla="*/ 12 h 12"/>
                <a:gd name="T4" fmla="*/ 6 w 11"/>
                <a:gd name="T5" fmla="*/ 12 h 12"/>
                <a:gd name="T6" fmla="*/ 3 w 11"/>
                <a:gd name="T7" fmla="*/ 12 h 12"/>
                <a:gd name="T8" fmla="*/ 0 w 11"/>
                <a:gd name="T9" fmla="*/ 12 h 12"/>
                <a:gd name="T10" fmla="*/ 0 w 11"/>
                <a:gd name="T11" fmla="*/ 10 h 12"/>
                <a:gd name="T12" fmla="*/ 0 w 11"/>
                <a:gd name="T13" fmla="*/ 6 h 12"/>
                <a:gd name="T14" fmla="*/ 0 w 11"/>
                <a:gd name="T15" fmla="*/ 2 h 12"/>
                <a:gd name="T16" fmla="*/ 2 w 11"/>
                <a:gd name="T17" fmla="*/ 0 h 12"/>
                <a:gd name="T18" fmla="*/ 5 w 11"/>
                <a:gd name="T19" fmla="*/ 0 h 12"/>
                <a:gd name="T20" fmla="*/ 8 w 11"/>
                <a:gd name="T21" fmla="*/ 3 h 12"/>
                <a:gd name="T22" fmla="*/ 10 w 11"/>
                <a:gd name="T23" fmla="*/ 8 h 12"/>
                <a:gd name="T24" fmla="*/ 11 w 11"/>
                <a:gd name="T25" fmla="*/ 12 h 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12"/>
                <a:gd name="T41" fmla="*/ 11 w 11"/>
                <a:gd name="T42" fmla="*/ 12 h 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12">
                  <a:moveTo>
                    <a:pt x="11" y="12"/>
                  </a:moveTo>
                  <a:lnTo>
                    <a:pt x="9" y="12"/>
                  </a:lnTo>
                  <a:lnTo>
                    <a:pt x="6" y="12"/>
                  </a:lnTo>
                  <a:lnTo>
                    <a:pt x="3" y="12"/>
                  </a:lnTo>
                  <a:lnTo>
                    <a:pt x="0" y="12"/>
                  </a:lnTo>
                  <a:lnTo>
                    <a:pt x="0" y="10"/>
                  </a:lnTo>
                  <a:lnTo>
                    <a:pt x="0" y="6"/>
                  </a:lnTo>
                  <a:lnTo>
                    <a:pt x="0" y="2"/>
                  </a:lnTo>
                  <a:lnTo>
                    <a:pt x="2" y="0"/>
                  </a:lnTo>
                  <a:lnTo>
                    <a:pt x="5" y="0"/>
                  </a:lnTo>
                  <a:lnTo>
                    <a:pt x="8" y="3"/>
                  </a:lnTo>
                  <a:lnTo>
                    <a:pt x="10" y="8"/>
                  </a:lnTo>
                  <a:lnTo>
                    <a:pt x="11" y="12"/>
                  </a:lnTo>
                  <a:close/>
                </a:path>
              </a:pathLst>
            </a:custGeom>
            <a:solidFill>
              <a:srgbClr val="FFF2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US">
                <a:solidFill>
                  <a:srgbClr val="000000"/>
                </a:solidFill>
              </a:endParaRPr>
            </a:p>
          </p:txBody>
        </p:sp>
        <p:sp>
          <p:nvSpPr>
            <p:cNvPr id="37957" name="Freeform 81"/>
            <p:cNvSpPr>
              <a:spLocks/>
            </p:cNvSpPr>
            <p:nvPr/>
          </p:nvSpPr>
          <p:spPr bwMode="auto">
            <a:xfrm>
              <a:off x="3121" y="3732"/>
              <a:ext cx="11" cy="16"/>
            </a:xfrm>
            <a:custGeom>
              <a:avLst/>
              <a:gdLst>
                <a:gd name="T0" fmla="*/ 0 w 11"/>
                <a:gd name="T1" fmla="*/ 3 h 16"/>
                <a:gd name="T2" fmla="*/ 1 w 11"/>
                <a:gd name="T3" fmla="*/ 3 h 16"/>
                <a:gd name="T4" fmla="*/ 2 w 11"/>
                <a:gd name="T5" fmla="*/ 1 h 16"/>
                <a:gd name="T6" fmla="*/ 5 w 11"/>
                <a:gd name="T7" fmla="*/ 0 h 16"/>
                <a:gd name="T8" fmla="*/ 6 w 11"/>
                <a:gd name="T9" fmla="*/ 1 h 16"/>
                <a:gd name="T10" fmla="*/ 7 w 11"/>
                <a:gd name="T11" fmla="*/ 4 h 16"/>
                <a:gd name="T12" fmla="*/ 8 w 11"/>
                <a:gd name="T13" fmla="*/ 9 h 16"/>
                <a:gd name="T14" fmla="*/ 11 w 11"/>
                <a:gd name="T15" fmla="*/ 12 h 16"/>
                <a:gd name="T16" fmla="*/ 11 w 11"/>
                <a:gd name="T17" fmla="*/ 15 h 16"/>
                <a:gd name="T18" fmla="*/ 9 w 11"/>
                <a:gd name="T19" fmla="*/ 15 h 16"/>
                <a:gd name="T20" fmla="*/ 7 w 11"/>
                <a:gd name="T21" fmla="*/ 16 h 16"/>
                <a:gd name="T22" fmla="*/ 5 w 11"/>
                <a:gd name="T23" fmla="*/ 16 h 16"/>
                <a:gd name="T24" fmla="*/ 3 w 11"/>
                <a:gd name="T25" fmla="*/ 16 h 16"/>
                <a:gd name="T26" fmla="*/ 3 w 11"/>
                <a:gd name="T27" fmla="*/ 14 h 16"/>
                <a:gd name="T28" fmla="*/ 2 w 11"/>
                <a:gd name="T29" fmla="*/ 10 h 16"/>
                <a:gd name="T30" fmla="*/ 1 w 11"/>
                <a:gd name="T31" fmla="*/ 6 h 16"/>
                <a:gd name="T32" fmla="*/ 0 w 11"/>
                <a:gd name="T33" fmla="*/ 3 h 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
                <a:gd name="T52" fmla="*/ 0 h 16"/>
                <a:gd name="T53" fmla="*/ 11 w 11"/>
                <a:gd name="T54" fmla="*/ 16 h 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 h="16">
                  <a:moveTo>
                    <a:pt x="0" y="3"/>
                  </a:moveTo>
                  <a:lnTo>
                    <a:pt x="1" y="3"/>
                  </a:lnTo>
                  <a:lnTo>
                    <a:pt x="2" y="1"/>
                  </a:lnTo>
                  <a:lnTo>
                    <a:pt x="5" y="0"/>
                  </a:lnTo>
                  <a:lnTo>
                    <a:pt x="6" y="1"/>
                  </a:lnTo>
                  <a:lnTo>
                    <a:pt x="7" y="4"/>
                  </a:lnTo>
                  <a:lnTo>
                    <a:pt x="8" y="9"/>
                  </a:lnTo>
                  <a:lnTo>
                    <a:pt x="11" y="12"/>
                  </a:lnTo>
                  <a:lnTo>
                    <a:pt x="11" y="15"/>
                  </a:lnTo>
                  <a:lnTo>
                    <a:pt x="9" y="15"/>
                  </a:lnTo>
                  <a:lnTo>
                    <a:pt x="7" y="16"/>
                  </a:lnTo>
                  <a:lnTo>
                    <a:pt x="5" y="16"/>
                  </a:lnTo>
                  <a:lnTo>
                    <a:pt x="3" y="16"/>
                  </a:lnTo>
                  <a:lnTo>
                    <a:pt x="3" y="14"/>
                  </a:lnTo>
                  <a:lnTo>
                    <a:pt x="2" y="10"/>
                  </a:lnTo>
                  <a:lnTo>
                    <a:pt x="1" y="6"/>
                  </a:lnTo>
                  <a:lnTo>
                    <a:pt x="0" y="3"/>
                  </a:lnTo>
                  <a:close/>
                </a:path>
              </a:pathLst>
            </a:custGeom>
            <a:solidFill>
              <a:srgbClr val="FFF2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US">
                <a:solidFill>
                  <a:srgbClr val="000000"/>
                </a:solidFill>
              </a:endParaRPr>
            </a:p>
          </p:txBody>
        </p:sp>
        <p:sp>
          <p:nvSpPr>
            <p:cNvPr id="37958" name="Freeform 82"/>
            <p:cNvSpPr>
              <a:spLocks/>
            </p:cNvSpPr>
            <p:nvPr/>
          </p:nvSpPr>
          <p:spPr bwMode="auto">
            <a:xfrm>
              <a:off x="3127" y="3764"/>
              <a:ext cx="10" cy="12"/>
            </a:xfrm>
            <a:custGeom>
              <a:avLst/>
              <a:gdLst>
                <a:gd name="T0" fmla="*/ 8 w 10"/>
                <a:gd name="T1" fmla="*/ 0 h 12"/>
                <a:gd name="T2" fmla="*/ 10 w 10"/>
                <a:gd name="T3" fmla="*/ 1 h 12"/>
                <a:gd name="T4" fmla="*/ 10 w 10"/>
                <a:gd name="T5" fmla="*/ 5 h 12"/>
                <a:gd name="T6" fmla="*/ 8 w 10"/>
                <a:gd name="T7" fmla="*/ 9 h 12"/>
                <a:gd name="T8" fmla="*/ 8 w 10"/>
                <a:gd name="T9" fmla="*/ 11 h 12"/>
                <a:gd name="T10" fmla="*/ 7 w 10"/>
                <a:gd name="T11" fmla="*/ 12 h 12"/>
                <a:gd name="T12" fmla="*/ 5 w 10"/>
                <a:gd name="T13" fmla="*/ 12 h 12"/>
                <a:gd name="T14" fmla="*/ 2 w 10"/>
                <a:gd name="T15" fmla="*/ 12 h 12"/>
                <a:gd name="T16" fmla="*/ 0 w 10"/>
                <a:gd name="T17" fmla="*/ 11 h 12"/>
                <a:gd name="T18" fmla="*/ 0 w 10"/>
                <a:gd name="T19" fmla="*/ 9 h 12"/>
                <a:gd name="T20" fmla="*/ 1 w 10"/>
                <a:gd name="T21" fmla="*/ 5 h 12"/>
                <a:gd name="T22" fmla="*/ 5 w 10"/>
                <a:gd name="T23" fmla="*/ 2 h 12"/>
                <a:gd name="T24" fmla="*/ 8 w 10"/>
                <a:gd name="T25" fmla="*/ 0 h 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
                <a:gd name="T40" fmla="*/ 0 h 12"/>
                <a:gd name="T41" fmla="*/ 10 w 10"/>
                <a:gd name="T42" fmla="*/ 12 h 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 h="12">
                  <a:moveTo>
                    <a:pt x="8" y="0"/>
                  </a:moveTo>
                  <a:lnTo>
                    <a:pt x="10" y="1"/>
                  </a:lnTo>
                  <a:lnTo>
                    <a:pt x="10" y="5"/>
                  </a:lnTo>
                  <a:lnTo>
                    <a:pt x="8" y="9"/>
                  </a:lnTo>
                  <a:lnTo>
                    <a:pt x="8" y="11"/>
                  </a:lnTo>
                  <a:lnTo>
                    <a:pt x="7" y="12"/>
                  </a:lnTo>
                  <a:lnTo>
                    <a:pt x="5" y="12"/>
                  </a:lnTo>
                  <a:lnTo>
                    <a:pt x="2" y="12"/>
                  </a:lnTo>
                  <a:lnTo>
                    <a:pt x="0" y="11"/>
                  </a:lnTo>
                  <a:lnTo>
                    <a:pt x="0" y="9"/>
                  </a:lnTo>
                  <a:lnTo>
                    <a:pt x="1" y="5"/>
                  </a:lnTo>
                  <a:lnTo>
                    <a:pt x="5" y="2"/>
                  </a:lnTo>
                  <a:lnTo>
                    <a:pt x="8" y="0"/>
                  </a:lnTo>
                  <a:close/>
                </a:path>
              </a:pathLst>
            </a:custGeom>
            <a:solidFill>
              <a:srgbClr val="FFF2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US">
                <a:solidFill>
                  <a:srgbClr val="000000"/>
                </a:solidFill>
              </a:endParaRPr>
            </a:p>
          </p:txBody>
        </p:sp>
        <p:sp>
          <p:nvSpPr>
            <p:cNvPr id="37959" name="Freeform 83"/>
            <p:cNvSpPr>
              <a:spLocks/>
            </p:cNvSpPr>
            <p:nvPr/>
          </p:nvSpPr>
          <p:spPr bwMode="auto">
            <a:xfrm>
              <a:off x="3126" y="3787"/>
              <a:ext cx="18" cy="20"/>
            </a:xfrm>
            <a:custGeom>
              <a:avLst/>
              <a:gdLst>
                <a:gd name="T0" fmla="*/ 13 w 18"/>
                <a:gd name="T1" fmla="*/ 1 h 20"/>
                <a:gd name="T2" fmla="*/ 14 w 18"/>
                <a:gd name="T3" fmla="*/ 5 h 20"/>
                <a:gd name="T4" fmla="*/ 17 w 18"/>
                <a:gd name="T5" fmla="*/ 10 h 20"/>
                <a:gd name="T6" fmla="*/ 18 w 18"/>
                <a:gd name="T7" fmla="*/ 16 h 20"/>
                <a:gd name="T8" fmla="*/ 18 w 18"/>
                <a:gd name="T9" fmla="*/ 19 h 20"/>
                <a:gd name="T10" fmla="*/ 16 w 18"/>
                <a:gd name="T11" fmla="*/ 20 h 20"/>
                <a:gd name="T12" fmla="*/ 11 w 18"/>
                <a:gd name="T13" fmla="*/ 20 h 20"/>
                <a:gd name="T14" fmla="*/ 4 w 18"/>
                <a:gd name="T15" fmla="*/ 20 h 20"/>
                <a:gd name="T16" fmla="*/ 2 w 18"/>
                <a:gd name="T17" fmla="*/ 20 h 20"/>
                <a:gd name="T18" fmla="*/ 2 w 18"/>
                <a:gd name="T19" fmla="*/ 16 h 20"/>
                <a:gd name="T20" fmla="*/ 1 w 18"/>
                <a:gd name="T21" fmla="*/ 11 h 20"/>
                <a:gd name="T22" fmla="*/ 0 w 18"/>
                <a:gd name="T23" fmla="*/ 8 h 20"/>
                <a:gd name="T24" fmla="*/ 1 w 18"/>
                <a:gd name="T25" fmla="*/ 5 h 20"/>
                <a:gd name="T26" fmla="*/ 4 w 18"/>
                <a:gd name="T27" fmla="*/ 4 h 20"/>
                <a:gd name="T28" fmla="*/ 8 w 18"/>
                <a:gd name="T29" fmla="*/ 1 h 20"/>
                <a:gd name="T30" fmla="*/ 11 w 18"/>
                <a:gd name="T31" fmla="*/ 0 h 20"/>
                <a:gd name="T32" fmla="*/ 13 w 18"/>
                <a:gd name="T33" fmla="*/ 1 h 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20"/>
                <a:gd name="T53" fmla="*/ 18 w 18"/>
                <a:gd name="T54" fmla="*/ 20 h 2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20">
                  <a:moveTo>
                    <a:pt x="13" y="1"/>
                  </a:moveTo>
                  <a:lnTo>
                    <a:pt x="14" y="5"/>
                  </a:lnTo>
                  <a:lnTo>
                    <a:pt x="17" y="10"/>
                  </a:lnTo>
                  <a:lnTo>
                    <a:pt x="18" y="16"/>
                  </a:lnTo>
                  <a:lnTo>
                    <a:pt x="18" y="19"/>
                  </a:lnTo>
                  <a:lnTo>
                    <a:pt x="16" y="20"/>
                  </a:lnTo>
                  <a:lnTo>
                    <a:pt x="11" y="20"/>
                  </a:lnTo>
                  <a:lnTo>
                    <a:pt x="4" y="20"/>
                  </a:lnTo>
                  <a:lnTo>
                    <a:pt x="2" y="20"/>
                  </a:lnTo>
                  <a:lnTo>
                    <a:pt x="2" y="16"/>
                  </a:lnTo>
                  <a:lnTo>
                    <a:pt x="1" y="11"/>
                  </a:lnTo>
                  <a:lnTo>
                    <a:pt x="0" y="8"/>
                  </a:lnTo>
                  <a:lnTo>
                    <a:pt x="1" y="5"/>
                  </a:lnTo>
                  <a:lnTo>
                    <a:pt x="4" y="4"/>
                  </a:lnTo>
                  <a:lnTo>
                    <a:pt x="8" y="1"/>
                  </a:lnTo>
                  <a:lnTo>
                    <a:pt x="11" y="0"/>
                  </a:lnTo>
                  <a:lnTo>
                    <a:pt x="13" y="1"/>
                  </a:lnTo>
                  <a:close/>
                </a:path>
              </a:pathLst>
            </a:custGeom>
            <a:solidFill>
              <a:srgbClr val="FFF2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US">
                <a:solidFill>
                  <a:srgbClr val="000000"/>
                </a:solidFill>
              </a:endParaRPr>
            </a:p>
          </p:txBody>
        </p:sp>
        <p:sp>
          <p:nvSpPr>
            <p:cNvPr id="37960" name="Freeform 84"/>
            <p:cNvSpPr>
              <a:spLocks/>
            </p:cNvSpPr>
            <p:nvPr/>
          </p:nvSpPr>
          <p:spPr bwMode="auto">
            <a:xfrm>
              <a:off x="2939" y="3617"/>
              <a:ext cx="20" cy="32"/>
            </a:xfrm>
            <a:custGeom>
              <a:avLst/>
              <a:gdLst>
                <a:gd name="T0" fmla="*/ 8 w 20"/>
                <a:gd name="T1" fmla="*/ 32 h 32"/>
                <a:gd name="T2" fmla="*/ 6 w 20"/>
                <a:gd name="T3" fmla="*/ 32 h 32"/>
                <a:gd name="T4" fmla="*/ 4 w 20"/>
                <a:gd name="T5" fmla="*/ 32 h 32"/>
                <a:gd name="T6" fmla="*/ 2 w 20"/>
                <a:gd name="T7" fmla="*/ 31 h 32"/>
                <a:gd name="T8" fmla="*/ 0 w 20"/>
                <a:gd name="T9" fmla="*/ 29 h 32"/>
                <a:gd name="T10" fmla="*/ 0 w 20"/>
                <a:gd name="T11" fmla="*/ 23 h 32"/>
                <a:gd name="T12" fmla="*/ 3 w 20"/>
                <a:gd name="T13" fmla="*/ 13 h 32"/>
                <a:gd name="T14" fmla="*/ 5 w 20"/>
                <a:gd name="T15" fmla="*/ 4 h 32"/>
                <a:gd name="T16" fmla="*/ 9 w 20"/>
                <a:gd name="T17" fmla="*/ 0 h 32"/>
                <a:gd name="T18" fmla="*/ 13 w 20"/>
                <a:gd name="T19" fmla="*/ 1 h 32"/>
                <a:gd name="T20" fmla="*/ 18 w 20"/>
                <a:gd name="T21" fmla="*/ 4 h 32"/>
                <a:gd name="T22" fmla="*/ 20 w 20"/>
                <a:gd name="T23" fmla="*/ 6 h 32"/>
                <a:gd name="T24" fmla="*/ 20 w 20"/>
                <a:gd name="T25" fmla="*/ 7 h 32"/>
                <a:gd name="T26" fmla="*/ 18 w 20"/>
                <a:gd name="T27" fmla="*/ 9 h 32"/>
                <a:gd name="T28" fmla="*/ 13 w 20"/>
                <a:gd name="T29" fmla="*/ 13 h 32"/>
                <a:gd name="T30" fmla="*/ 9 w 20"/>
                <a:gd name="T31" fmla="*/ 22 h 32"/>
                <a:gd name="T32" fmla="*/ 8 w 20"/>
                <a:gd name="T33" fmla="*/ 32 h 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
                <a:gd name="T52" fmla="*/ 0 h 32"/>
                <a:gd name="T53" fmla="*/ 20 w 20"/>
                <a:gd name="T54" fmla="*/ 32 h 3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 h="32">
                  <a:moveTo>
                    <a:pt x="8" y="32"/>
                  </a:moveTo>
                  <a:lnTo>
                    <a:pt x="6" y="32"/>
                  </a:lnTo>
                  <a:lnTo>
                    <a:pt x="4" y="32"/>
                  </a:lnTo>
                  <a:lnTo>
                    <a:pt x="2" y="31"/>
                  </a:lnTo>
                  <a:lnTo>
                    <a:pt x="0" y="29"/>
                  </a:lnTo>
                  <a:lnTo>
                    <a:pt x="0" y="23"/>
                  </a:lnTo>
                  <a:lnTo>
                    <a:pt x="3" y="13"/>
                  </a:lnTo>
                  <a:lnTo>
                    <a:pt x="5" y="4"/>
                  </a:lnTo>
                  <a:lnTo>
                    <a:pt x="9" y="0"/>
                  </a:lnTo>
                  <a:lnTo>
                    <a:pt x="13" y="1"/>
                  </a:lnTo>
                  <a:lnTo>
                    <a:pt x="18" y="4"/>
                  </a:lnTo>
                  <a:lnTo>
                    <a:pt x="20" y="6"/>
                  </a:lnTo>
                  <a:lnTo>
                    <a:pt x="20" y="7"/>
                  </a:lnTo>
                  <a:lnTo>
                    <a:pt x="18" y="9"/>
                  </a:lnTo>
                  <a:lnTo>
                    <a:pt x="13" y="13"/>
                  </a:lnTo>
                  <a:lnTo>
                    <a:pt x="9" y="22"/>
                  </a:lnTo>
                  <a:lnTo>
                    <a:pt x="8"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US">
                <a:solidFill>
                  <a:srgbClr val="000000"/>
                </a:solidFill>
              </a:endParaRPr>
            </a:p>
          </p:txBody>
        </p:sp>
        <p:sp>
          <p:nvSpPr>
            <p:cNvPr id="37961" name="Freeform 85"/>
            <p:cNvSpPr>
              <a:spLocks/>
            </p:cNvSpPr>
            <p:nvPr/>
          </p:nvSpPr>
          <p:spPr bwMode="auto">
            <a:xfrm>
              <a:off x="2969" y="3561"/>
              <a:ext cx="35" cy="16"/>
            </a:xfrm>
            <a:custGeom>
              <a:avLst/>
              <a:gdLst>
                <a:gd name="T0" fmla="*/ 0 w 35"/>
                <a:gd name="T1" fmla="*/ 3 h 16"/>
                <a:gd name="T2" fmla="*/ 2 w 35"/>
                <a:gd name="T3" fmla="*/ 2 h 16"/>
                <a:gd name="T4" fmla="*/ 6 w 35"/>
                <a:gd name="T5" fmla="*/ 1 h 16"/>
                <a:gd name="T6" fmla="*/ 10 w 35"/>
                <a:gd name="T7" fmla="*/ 0 h 16"/>
                <a:gd name="T8" fmla="*/ 13 w 35"/>
                <a:gd name="T9" fmla="*/ 0 h 16"/>
                <a:gd name="T10" fmla="*/ 19 w 35"/>
                <a:gd name="T11" fmla="*/ 1 h 16"/>
                <a:gd name="T12" fmla="*/ 27 w 35"/>
                <a:gd name="T13" fmla="*/ 3 h 16"/>
                <a:gd name="T14" fmla="*/ 34 w 35"/>
                <a:gd name="T15" fmla="*/ 7 h 16"/>
                <a:gd name="T16" fmla="*/ 35 w 35"/>
                <a:gd name="T17" fmla="*/ 11 h 16"/>
                <a:gd name="T18" fmla="*/ 32 w 35"/>
                <a:gd name="T19" fmla="*/ 13 h 16"/>
                <a:gd name="T20" fmla="*/ 29 w 35"/>
                <a:gd name="T21" fmla="*/ 16 h 16"/>
                <a:gd name="T22" fmla="*/ 25 w 35"/>
                <a:gd name="T23" fmla="*/ 16 h 16"/>
                <a:gd name="T24" fmla="*/ 23 w 35"/>
                <a:gd name="T25" fmla="*/ 16 h 16"/>
                <a:gd name="T26" fmla="*/ 19 w 35"/>
                <a:gd name="T27" fmla="*/ 13 h 16"/>
                <a:gd name="T28" fmla="*/ 16 w 35"/>
                <a:gd name="T29" fmla="*/ 9 h 16"/>
                <a:gd name="T30" fmla="*/ 10 w 35"/>
                <a:gd name="T31" fmla="*/ 5 h 16"/>
                <a:gd name="T32" fmla="*/ 0 w 35"/>
                <a:gd name="T33" fmla="*/ 3 h 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5"/>
                <a:gd name="T52" fmla="*/ 0 h 16"/>
                <a:gd name="T53" fmla="*/ 35 w 35"/>
                <a:gd name="T54" fmla="*/ 16 h 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5" h="16">
                  <a:moveTo>
                    <a:pt x="0" y="3"/>
                  </a:moveTo>
                  <a:lnTo>
                    <a:pt x="2" y="2"/>
                  </a:lnTo>
                  <a:lnTo>
                    <a:pt x="6" y="1"/>
                  </a:lnTo>
                  <a:lnTo>
                    <a:pt x="10" y="0"/>
                  </a:lnTo>
                  <a:lnTo>
                    <a:pt x="13" y="0"/>
                  </a:lnTo>
                  <a:lnTo>
                    <a:pt x="19" y="1"/>
                  </a:lnTo>
                  <a:lnTo>
                    <a:pt x="27" y="3"/>
                  </a:lnTo>
                  <a:lnTo>
                    <a:pt x="34" y="7"/>
                  </a:lnTo>
                  <a:lnTo>
                    <a:pt x="35" y="11"/>
                  </a:lnTo>
                  <a:lnTo>
                    <a:pt x="32" y="13"/>
                  </a:lnTo>
                  <a:lnTo>
                    <a:pt x="29" y="16"/>
                  </a:lnTo>
                  <a:lnTo>
                    <a:pt x="25" y="16"/>
                  </a:lnTo>
                  <a:lnTo>
                    <a:pt x="23" y="16"/>
                  </a:lnTo>
                  <a:lnTo>
                    <a:pt x="19" y="13"/>
                  </a:lnTo>
                  <a:lnTo>
                    <a:pt x="16" y="9"/>
                  </a:lnTo>
                  <a:lnTo>
                    <a:pt x="10" y="5"/>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US">
                <a:solidFill>
                  <a:srgbClr val="000000"/>
                </a:solidFill>
              </a:endParaRPr>
            </a:p>
          </p:txBody>
        </p:sp>
        <p:sp>
          <p:nvSpPr>
            <p:cNvPr id="37962" name="Freeform 86"/>
            <p:cNvSpPr>
              <a:spLocks/>
            </p:cNvSpPr>
            <p:nvPr/>
          </p:nvSpPr>
          <p:spPr bwMode="auto">
            <a:xfrm>
              <a:off x="3041" y="3562"/>
              <a:ext cx="40" cy="12"/>
            </a:xfrm>
            <a:custGeom>
              <a:avLst/>
              <a:gdLst>
                <a:gd name="T0" fmla="*/ 0 w 40"/>
                <a:gd name="T1" fmla="*/ 12 h 12"/>
                <a:gd name="T2" fmla="*/ 3 w 40"/>
                <a:gd name="T3" fmla="*/ 8 h 12"/>
                <a:gd name="T4" fmla="*/ 6 w 40"/>
                <a:gd name="T5" fmla="*/ 5 h 12"/>
                <a:gd name="T6" fmla="*/ 10 w 40"/>
                <a:gd name="T7" fmla="*/ 1 h 12"/>
                <a:gd name="T8" fmla="*/ 12 w 40"/>
                <a:gd name="T9" fmla="*/ 0 h 12"/>
                <a:gd name="T10" fmla="*/ 18 w 40"/>
                <a:gd name="T11" fmla="*/ 1 h 12"/>
                <a:gd name="T12" fmla="*/ 28 w 40"/>
                <a:gd name="T13" fmla="*/ 2 h 12"/>
                <a:gd name="T14" fmla="*/ 37 w 40"/>
                <a:gd name="T15" fmla="*/ 5 h 12"/>
                <a:gd name="T16" fmla="*/ 40 w 40"/>
                <a:gd name="T17" fmla="*/ 7 h 12"/>
                <a:gd name="T18" fmla="*/ 39 w 40"/>
                <a:gd name="T19" fmla="*/ 8 h 12"/>
                <a:gd name="T20" fmla="*/ 38 w 40"/>
                <a:gd name="T21" fmla="*/ 11 h 12"/>
                <a:gd name="T22" fmla="*/ 37 w 40"/>
                <a:gd name="T23" fmla="*/ 12 h 12"/>
                <a:gd name="T24" fmla="*/ 34 w 40"/>
                <a:gd name="T25" fmla="*/ 12 h 12"/>
                <a:gd name="T26" fmla="*/ 28 w 40"/>
                <a:gd name="T27" fmla="*/ 12 h 12"/>
                <a:gd name="T28" fmla="*/ 18 w 40"/>
                <a:gd name="T29" fmla="*/ 12 h 12"/>
                <a:gd name="T30" fmla="*/ 7 w 40"/>
                <a:gd name="T31" fmla="*/ 12 h 12"/>
                <a:gd name="T32" fmla="*/ 0 w 40"/>
                <a:gd name="T33" fmla="*/ 1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0"/>
                <a:gd name="T52" fmla="*/ 0 h 12"/>
                <a:gd name="T53" fmla="*/ 40 w 40"/>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0" h="12">
                  <a:moveTo>
                    <a:pt x="0" y="12"/>
                  </a:moveTo>
                  <a:lnTo>
                    <a:pt x="3" y="8"/>
                  </a:lnTo>
                  <a:lnTo>
                    <a:pt x="6" y="5"/>
                  </a:lnTo>
                  <a:lnTo>
                    <a:pt x="10" y="1"/>
                  </a:lnTo>
                  <a:lnTo>
                    <a:pt x="12" y="0"/>
                  </a:lnTo>
                  <a:lnTo>
                    <a:pt x="18" y="1"/>
                  </a:lnTo>
                  <a:lnTo>
                    <a:pt x="28" y="2"/>
                  </a:lnTo>
                  <a:lnTo>
                    <a:pt x="37" y="5"/>
                  </a:lnTo>
                  <a:lnTo>
                    <a:pt x="40" y="7"/>
                  </a:lnTo>
                  <a:lnTo>
                    <a:pt x="39" y="8"/>
                  </a:lnTo>
                  <a:lnTo>
                    <a:pt x="38" y="11"/>
                  </a:lnTo>
                  <a:lnTo>
                    <a:pt x="37" y="12"/>
                  </a:lnTo>
                  <a:lnTo>
                    <a:pt x="34" y="12"/>
                  </a:lnTo>
                  <a:lnTo>
                    <a:pt x="28" y="12"/>
                  </a:lnTo>
                  <a:lnTo>
                    <a:pt x="18" y="12"/>
                  </a:lnTo>
                  <a:lnTo>
                    <a:pt x="7" y="12"/>
                  </a:lnTo>
                  <a:lnTo>
                    <a:pt x="0"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US">
                <a:solidFill>
                  <a:srgbClr val="000000"/>
                </a:solidFill>
              </a:endParaRPr>
            </a:p>
          </p:txBody>
        </p:sp>
        <p:sp>
          <p:nvSpPr>
            <p:cNvPr id="37963" name="Freeform 87"/>
            <p:cNvSpPr>
              <a:spLocks/>
            </p:cNvSpPr>
            <p:nvPr/>
          </p:nvSpPr>
          <p:spPr bwMode="auto">
            <a:xfrm>
              <a:off x="2991" y="3594"/>
              <a:ext cx="24" cy="25"/>
            </a:xfrm>
            <a:custGeom>
              <a:avLst/>
              <a:gdLst>
                <a:gd name="T0" fmla="*/ 12 w 24"/>
                <a:gd name="T1" fmla="*/ 0 h 25"/>
                <a:gd name="T2" fmla="*/ 11 w 24"/>
                <a:gd name="T3" fmla="*/ 2 h 25"/>
                <a:gd name="T4" fmla="*/ 10 w 24"/>
                <a:gd name="T5" fmla="*/ 5 h 25"/>
                <a:gd name="T6" fmla="*/ 11 w 24"/>
                <a:gd name="T7" fmla="*/ 8 h 25"/>
                <a:gd name="T8" fmla="*/ 15 w 24"/>
                <a:gd name="T9" fmla="*/ 11 h 25"/>
                <a:gd name="T10" fmla="*/ 18 w 24"/>
                <a:gd name="T11" fmla="*/ 13 h 25"/>
                <a:gd name="T12" fmla="*/ 22 w 24"/>
                <a:gd name="T13" fmla="*/ 14 h 25"/>
                <a:gd name="T14" fmla="*/ 23 w 24"/>
                <a:gd name="T15" fmla="*/ 17 h 25"/>
                <a:gd name="T16" fmla="*/ 24 w 24"/>
                <a:gd name="T17" fmla="*/ 19 h 25"/>
                <a:gd name="T18" fmla="*/ 23 w 24"/>
                <a:gd name="T19" fmla="*/ 22 h 25"/>
                <a:gd name="T20" fmla="*/ 21 w 24"/>
                <a:gd name="T21" fmla="*/ 24 h 25"/>
                <a:gd name="T22" fmla="*/ 19 w 24"/>
                <a:gd name="T23" fmla="*/ 25 h 25"/>
                <a:gd name="T24" fmla="*/ 17 w 24"/>
                <a:gd name="T25" fmla="*/ 25 h 25"/>
                <a:gd name="T26" fmla="*/ 12 w 24"/>
                <a:gd name="T27" fmla="*/ 24 h 25"/>
                <a:gd name="T28" fmla="*/ 7 w 24"/>
                <a:gd name="T29" fmla="*/ 21 h 25"/>
                <a:gd name="T30" fmla="*/ 1 w 24"/>
                <a:gd name="T31" fmla="*/ 16 h 25"/>
                <a:gd name="T32" fmla="*/ 0 w 24"/>
                <a:gd name="T33" fmla="*/ 13 h 25"/>
                <a:gd name="T34" fmla="*/ 1 w 24"/>
                <a:gd name="T35" fmla="*/ 9 h 25"/>
                <a:gd name="T36" fmla="*/ 5 w 24"/>
                <a:gd name="T37" fmla="*/ 5 h 25"/>
                <a:gd name="T38" fmla="*/ 8 w 24"/>
                <a:gd name="T39" fmla="*/ 1 h 25"/>
                <a:gd name="T40" fmla="*/ 12 w 24"/>
                <a:gd name="T41" fmla="*/ 0 h 2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
                <a:gd name="T64" fmla="*/ 0 h 25"/>
                <a:gd name="T65" fmla="*/ 24 w 24"/>
                <a:gd name="T66" fmla="*/ 25 h 2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 h="25">
                  <a:moveTo>
                    <a:pt x="12" y="0"/>
                  </a:moveTo>
                  <a:lnTo>
                    <a:pt x="11" y="2"/>
                  </a:lnTo>
                  <a:lnTo>
                    <a:pt x="10" y="5"/>
                  </a:lnTo>
                  <a:lnTo>
                    <a:pt x="11" y="8"/>
                  </a:lnTo>
                  <a:lnTo>
                    <a:pt x="15" y="11"/>
                  </a:lnTo>
                  <a:lnTo>
                    <a:pt x="18" y="13"/>
                  </a:lnTo>
                  <a:lnTo>
                    <a:pt x="22" y="14"/>
                  </a:lnTo>
                  <a:lnTo>
                    <a:pt x="23" y="17"/>
                  </a:lnTo>
                  <a:lnTo>
                    <a:pt x="24" y="19"/>
                  </a:lnTo>
                  <a:lnTo>
                    <a:pt x="23" y="22"/>
                  </a:lnTo>
                  <a:lnTo>
                    <a:pt x="21" y="24"/>
                  </a:lnTo>
                  <a:lnTo>
                    <a:pt x="19" y="25"/>
                  </a:lnTo>
                  <a:lnTo>
                    <a:pt x="17" y="25"/>
                  </a:lnTo>
                  <a:lnTo>
                    <a:pt x="12" y="24"/>
                  </a:lnTo>
                  <a:lnTo>
                    <a:pt x="7" y="21"/>
                  </a:lnTo>
                  <a:lnTo>
                    <a:pt x="1" y="16"/>
                  </a:lnTo>
                  <a:lnTo>
                    <a:pt x="0" y="13"/>
                  </a:lnTo>
                  <a:lnTo>
                    <a:pt x="1" y="9"/>
                  </a:lnTo>
                  <a:lnTo>
                    <a:pt x="5" y="5"/>
                  </a:lnTo>
                  <a:lnTo>
                    <a:pt x="8" y="1"/>
                  </a:lnTo>
                  <a:lnTo>
                    <a:pt x="1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US">
                <a:solidFill>
                  <a:srgbClr val="000000"/>
                </a:solidFill>
              </a:endParaRPr>
            </a:p>
          </p:txBody>
        </p:sp>
        <p:sp>
          <p:nvSpPr>
            <p:cNvPr id="37964" name="Freeform 88"/>
            <p:cNvSpPr>
              <a:spLocks/>
            </p:cNvSpPr>
            <p:nvPr/>
          </p:nvSpPr>
          <p:spPr bwMode="auto">
            <a:xfrm>
              <a:off x="3032" y="3634"/>
              <a:ext cx="31" cy="43"/>
            </a:xfrm>
            <a:custGeom>
              <a:avLst/>
              <a:gdLst>
                <a:gd name="T0" fmla="*/ 8 w 31"/>
                <a:gd name="T1" fmla="*/ 27 h 43"/>
                <a:gd name="T2" fmla="*/ 7 w 31"/>
                <a:gd name="T3" fmla="*/ 27 h 43"/>
                <a:gd name="T4" fmla="*/ 4 w 31"/>
                <a:gd name="T5" fmla="*/ 26 h 43"/>
                <a:gd name="T6" fmla="*/ 2 w 31"/>
                <a:gd name="T7" fmla="*/ 23 h 43"/>
                <a:gd name="T8" fmla="*/ 0 w 31"/>
                <a:gd name="T9" fmla="*/ 21 h 43"/>
                <a:gd name="T10" fmla="*/ 0 w 31"/>
                <a:gd name="T11" fmla="*/ 16 h 43"/>
                <a:gd name="T12" fmla="*/ 3 w 31"/>
                <a:gd name="T13" fmla="*/ 9 h 43"/>
                <a:gd name="T14" fmla="*/ 7 w 31"/>
                <a:gd name="T15" fmla="*/ 4 h 43"/>
                <a:gd name="T16" fmla="*/ 9 w 31"/>
                <a:gd name="T17" fmla="*/ 0 h 43"/>
                <a:gd name="T18" fmla="*/ 13 w 31"/>
                <a:gd name="T19" fmla="*/ 0 h 43"/>
                <a:gd name="T20" fmla="*/ 15 w 31"/>
                <a:gd name="T21" fmla="*/ 1 h 43"/>
                <a:gd name="T22" fmla="*/ 18 w 31"/>
                <a:gd name="T23" fmla="*/ 3 h 43"/>
                <a:gd name="T24" fmla="*/ 18 w 31"/>
                <a:gd name="T25" fmla="*/ 4 h 43"/>
                <a:gd name="T26" fmla="*/ 15 w 31"/>
                <a:gd name="T27" fmla="*/ 5 h 43"/>
                <a:gd name="T28" fmla="*/ 14 w 31"/>
                <a:gd name="T29" fmla="*/ 9 h 43"/>
                <a:gd name="T30" fmla="*/ 13 w 31"/>
                <a:gd name="T31" fmla="*/ 11 h 43"/>
                <a:gd name="T32" fmla="*/ 13 w 31"/>
                <a:gd name="T33" fmla="*/ 14 h 43"/>
                <a:gd name="T34" fmla="*/ 14 w 31"/>
                <a:gd name="T35" fmla="*/ 17 h 43"/>
                <a:gd name="T36" fmla="*/ 15 w 31"/>
                <a:gd name="T37" fmla="*/ 22 h 43"/>
                <a:gd name="T38" fmla="*/ 16 w 31"/>
                <a:gd name="T39" fmla="*/ 27 h 43"/>
                <a:gd name="T40" fmla="*/ 16 w 31"/>
                <a:gd name="T41" fmla="*/ 31 h 43"/>
                <a:gd name="T42" fmla="*/ 20 w 31"/>
                <a:gd name="T43" fmla="*/ 31 h 43"/>
                <a:gd name="T44" fmla="*/ 26 w 31"/>
                <a:gd name="T45" fmla="*/ 33 h 43"/>
                <a:gd name="T46" fmla="*/ 30 w 31"/>
                <a:gd name="T47" fmla="*/ 37 h 43"/>
                <a:gd name="T48" fmla="*/ 31 w 31"/>
                <a:gd name="T49" fmla="*/ 43 h 43"/>
                <a:gd name="T50" fmla="*/ 27 w 31"/>
                <a:gd name="T51" fmla="*/ 43 h 43"/>
                <a:gd name="T52" fmla="*/ 23 w 31"/>
                <a:gd name="T53" fmla="*/ 42 h 43"/>
                <a:gd name="T54" fmla="*/ 18 w 31"/>
                <a:gd name="T55" fmla="*/ 41 h 43"/>
                <a:gd name="T56" fmla="*/ 15 w 31"/>
                <a:gd name="T57" fmla="*/ 41 h 43"/>
                <a:gd name="T58" fmla="*/ 13 w 31"/>
                <a:gd name="T59" fmla="*/ 39 h 43"/>
                <a:gd name="T60" fmla="*/ 10 w 31"/>
                <a:gd name="T61" fmla="*/ 37 h 43"/>
                <a:gd name="T62" fmla="*/ 8 w 31"/>
                <a:gd name="T63" fmla="*/ 33 h 43"/>
                <a:gd name="T64" fmla="*/ 8 w 31"/>
                <a:gd name="T65" fmla="*/ 27 h 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1"/>
                <a:gd name="T100" fmla="*/ 0 h 43"/>
                <a:gd name="T101" fmla="*/ 31 w 31"/>
                <a:gd name="T102" fmla="*/ 43 h 4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1" h="43">
                  <a:moveTo>
                    <a:pt x="8" y="27"/>
                  </a:moveTo>
                  <a:lnTo>
                    <a:pt x="7" y="27"/>
                  </a:lnTo>
                  <a:lnTo>
                    <a:pt x="4" y="26"/>
                  </a:lnTo>
                  <a:lnTo>
                    <a:pt x="2" y="23"/>
                  </a:lnTo>
                  <a:lnTo>
                    <a:pt x="0" y="21"/>
                  </a:lnTo>
                  <a:lnTo>
                    <a:pt x="0" y="16"/>
                  </a:lnTo>
                  <a:lnTo>
                    <a:pt x="3" y="9"/>
                  </a:lnTo>
                  <a:lnTo>
                    <a:pt x="7" y="4"/>
                  </a:lnTo>
                  <a:lnTo>
                    <a:pt x="9" y="0"/>
                  </a:lnTo>
                  <a:lnTo>
                    <a:pt x="13" y="0"/>
                  </a:lnTo>
                  <a:lnTo>
                    <a:pt x="15" y="1"/>
                  </a:lnTo>
                  <a:lnTo>
                    <a:pt x="18" y="3"/>
                  </a:lnTo>
                  <a:lnTo>
                    <a:pt x="18" y="4"/>
                  </a:lnTo>
                  <a:lnTo>
                    <a:pt x="15" y="5"/>
                  </a:lnTo>
                  <a:lnTo>
                    <a:pt x="14" y="9"/>
                  </a:lnTo>
                  <a:lnTo>
                    <a:pt x="13" y="11"/>
                  </a:lnTo>
                  <a:lnTo>
                    <a:pt x="13" y="14"/>
                  </a:lnTo>
                  <a:lnTo>
                    <a:pt x="14" y="17"/>
                  </a:lnTo>
                  <a:lnTo>
                    <a:pt x="15" y="22"/>
                  </a:lnTo>
                  <a:lnTo>
                    <a:pt x="16" y="27"/>
                  </a:lnTo>
                  <a:lnTo>
                    <a:pt x="16" y="31"/>
                  </a:lnTo>
                  <a:lnTo>
                    <a:pt x="20" y="31"/>
                  </a:lnTo>
                  <a:lnTo>
                    <a:pt x="26" y="33"/>
                  </a:lnTo>
                  <a:lnTo>
                    <a:pt x="30" y="37"/>
                  </a:lnTo>
                  <a:lnTo>
                    <a:pt x="31" y="43"/>
                  </a:lnTo>
                  <a:lnTo>
                    <a:pt x="27" y="43"/>
                  </a:lnTo>
                  <a:lnTo>
                    <a:pt x="23" y="42"/>
                  </a:lnTo>
                  <a:lnTo>
                    <a:pt x="18" y="41"/>
                  </a:lnTo>
                  <a:lnTo>
                    <a:pt x="15" y="41"/>
                  </a:lnTo>
                  <a:lnTo>
                    <a:pt x="13" y="39"/>
                  </a:lnTo>
                  <a:lnTo>
                    <a:pt x="10" y="37"/>
                  </a:lnTo>
                  <a:lnTo>
                    <a:pt x="8" y="33"/>
                  </a:lnTo>
                  <a:lnTo>
                    <a:pt x="8"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US">
                <a:solidFill>
                  <a:srgbClr val="000000"/>
                </a:solidFill>
              </a:endParaRPr>
            </a:p>
          </p:txBody>
        </p:sp>
        <p:sp>
          <p:nvSpPr>
            <p:cNvPr id="37965" name="Freeform 89"/>
            <p:cNvSpPr>
              <a:spLocks/>
            </p:cNvSpPr>
            <p:nvPr/>
          </p:nvSpPr>
          <p:spPr bwMode="auto">
            <a:xfrm>
              <a:off x="3081" y="3626"/>
              <a:ext cx="34" cy="22"/>
            </a:xfrm>
            <a:custGeom>
              <a:avLst/>
              <a:gdLst>
                <a:gd name="T0" fmla="*/ 0 w 34"/>
                <a:gd name="T1" fmla="*/ 14 h 22"/>
                <a:gd name="T2" fmla="*/ 4 w 34"/>
                <a:gd name="T3" fmla="*/ 12 h 22"/>
                <a:gd name="T4" fmla="*/ 12 w 34"/>
                <a:gd name="T5" fmla="*/ 8 h 22"/>
                <a:gd name="T6" fmla="*/ 18 w 34"/>
                <a:gd name="T7" fmla="*/ 3 h 22"/>
                <a:gd name="T8" fmla="*/ 20 w 34"/>
                <a:gd name="T9" fmla="*/ 0 h 22"/>
                <a:gd name="T10" fmla="*/ 23 w 34"/>
                <a:gd name="T11" fmla="*/ 0 h 22"/>
                <a:gd name="T12" fmla="*/ 27 w 34"/>
                <a:gd name="T13" fmla="*/ 2 h 22"/>
                <a:gd name="T14" fmla="*/ 31 w 34"/>
                <a:gd name="T15" fmla="*/ 4 h 22"/>
                <a:gd name="T16" fmla="*/ 34 w 34"/>
                <a:gd name="T17" fmla="*/ 8 h 22"/>
                <a:gd name="T18" fmla="*/ 34 w 34"/>
                <a:gd name="T19" fmla="*/ 11 h 22"/>
                <a:gd name="T20" fmla="*/ 32 w 34"/>
                <a:gd name="T21" fmla="*/ 12 h 22"/>
                <a:gd name="T22" fmla="*/ 30 w 34"/>
                <a:gd name="T23" fmla="*/ 13 h 22"/>
                <a:gd name="T24" fmla="*/ 26 w 34"/>
                <a:gd name="T25" fmla="*/ 13 h 22"/>
                <a:gd name="T26" fmla="*/ 23 w 34"/>
                <a:gd name="T27" fmla="*/ 14 h 22"/>
                <a:gd name="T28" fmla="*/ 18 w 34"/>
                <a:gd name="T29" fmla="*/ 15 h 22"/>
                <a:gd name="T30" fmla="*/ 13 w 34"/>
                <a:gd name="T31" fmla="*/ 18 h 22"/>
                <a:gd name="T32" fmla="*/ 9 w 34"/>
                <a:gd name="T33" fmla="*/ 20 h 22"/>
                <a:gd name="T34" fmla="*/ 5 w 34"/>
                <a:gd name="T35" fmla="*/ 22 h 22"/>
                <a:gd name="T36" fmla="*/ 2 w 34"/>
                <a:gd name="T37" fmla="*/ 20 h 22"/>
                <a:gd name="T38" fmla="*/ 0 w 34"/>
                <a:gd name="T39" fmla="*/ 18 h 22"/>
                <a:gd name="T40" fmla="*/ 0 w 34"/>
                <a:gd name="T41" fmla="*/ 14 h 2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4"/>
                <a:gd name="T64" fmla="*/ 0 h 22"/>
                <a:gd name="T65" fmla="*/ 34 w 34"/>
                <a:gd name="T66" fmla="*/ 22 h 2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4" h="22">
                  <a:moveTo>
                    <a:pt x="0" y="14"/>
                  </a:moveTo>
                  <a:lnTo>
                    <a:pt x="4" y="12"/>
                  </a:lnTo>
                  <a:lnTo>
                    <a:pt x="12" y="8"/>
                  </a:lnTo>
                  <a:lnTo>
                    <a:pt x="18" y="3"/>
                  </a:lnTo>
                  <a:lnTo>
                    <a:pt x="20" y="0"/>
                  </a:lnTo>
                  <a:lnTo>
                    <a:pt x="23" y="0"/>
                  </a:lnTo>
                  <a:lnTo>
                    <a:pt x="27" y="2"/>
                  </a:lnTo>
                  <a:lnTo>
                    <a:pt x="31" y="4"/>
                  </a:lnTo>
                  <a:lnTo>
                    <a:pt x="34" y="8"/>
                  </a:lnTo>
                  <a:lnTo>
                    <a:pt x="34" y="11"/>
                  </a:lnTo>
                  <a:lnTo>
                    <a:pt x="32" y="12"/>
                  </a:lnTo>
                  <a:lnTo>
                    <a:pt x="30" y="13"/>
                  </a:lnTo>
                  <a:lnTo>
                    <a:pt x="26" y="13"/>
                  </a:lnTo>
                  <a:lnTo>
                    <a:pt x="23" y="14"/>
                  </a:lnTo>
                  <a:lnTo>
                    <a:pt x="18" y="15"/>
                  </a:lnTo>
                  <a:lnTo>
                    <a:pt x="13" y="18"/>
                  </a:lnTo>
                  <a:lnTo>
                    <a:pt x="9" y="20"/>
                  </a:lnTo>
                  <a:lnTo>
                    <a:pt x="5" y="22"/>
                  </a:lnTo>
                  <a:lnTo>
                    <a:pt x="2" y="20"/>
                  </a:lnTo>
                  <a:lnTo>
                    <a:pt x="0" y="18"/>
                  </a:lnTo>
                  <a:lnTo>
                    <a:pt x="0"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US">
                <a:solidFill>
                  <a:srgbClr val="000000"/>
                </a:solidFill>
              </a:endParaRPr>
            </a:p>
          </p:txBody>
        </p:sp>
        <p:sp>
          <p:nvSpPr>
            <p:cNvPr id="37966" name="Freeform 90"/>
            <p:cNvSpPr>
              <a:spLocks/>
            </p:cNvSpPr>
            <p:nvPr/>
          </p:nvSpPr>
          <p:spPr bwMode="auto">
            <a:xfrm>
              <a:off x="3074" y="3574"/>
              <a:ext cx="36" cy="23"/>
            </a:xfrm>
            <a:custGeom>
              <a:avLst/>
              <a:gdLst>
                <a:gd name="T0" fmla="*/ 0 w 36"/>
                <a:gd name="T1" fmla="*/ 12 h 23"/>
                <a:gd name="T2" fmla="*/ 3 w 36"/>
                <a:gd name="T3" fmla="*/ 9 h 23"/>
                <a:gd name="T4" fmla="*/ 6 w 36"/>
                <a:gd name="T5" fmla="*/ 5 h 23"/>
                <a:gd name="T6" fmla="*/ 11 w 36"/>
                <a:gd name="T7" fmla="*/ 1 h 23"/>
                <a:gd name="T8" fmla="*/ 15 w 36"/>
                <a:gd name="T9" fmla="*/ 0 h 23"/>
                <a:gd name="T10" fmla="*/ 21 w 36"/>
                <a:gd name="T11" fmla="*/ 3 h 23"/>
                <a:gd name="T12" fmla="*/ 27 w 36"/>
                <a:gd name="T13" fmla="*/ 5 h 23"/>
                <a:gd name="T14" fmla="*/ 33 w 36"/>
                <a:gd name="T15" fmla="*/ 7 h 23"/>
                <a:gd name="T16" fmla="*/ 36 w 36"/>
                <a:gd name="T17" fmla="*/ 11 h 23"/>
                <a:gd name="T18" fmla="*/ 36 w 36"/>
                <a:gd name="T19" fmla="*/ 15 h 23"/>
                <a:gd name="T20" fmla="*/ 34 w 36"/>
                <a:gd name="T21" fmla="*/ 18 h 23"/>
                <a:gd name="T22" fmla="*/ 32 w 36"/>
                <a:gd name="T23" fmla="*/ 22 h 23"/>
                <a:gd name="T24" fmla="*/ 30 w 36"/>
                <a:gd name="T25" fmla="*/ 23 h 23"/>
                <a:gd name="T26" fmla="*/ 27 w 36"/>
                <a:gd name="T27" fmla="*/ 21 h 23"/>
                <a:gd name="T28" fmla="*/ 22 w 36"/>
                <a:gd name="T29" fmla="*/ 16 h 23"/>
                <a:gd name="T30" fmla="*/ 17 w 36"/>
                <a:gd name="T31" fmla="*/ 11 h 23"/>
                <a:gd name="T32" fmla="*/ 14 w 36"/>
                <a:gd name="T33" fmla="*/ 9 h 23"/>
                <a:gd name="T34" fmla="*/ 10 w 36"/>
                <a:gd name="T35" fmla="*/ 10 h 23"/>
                <a:gd name="T36" fmla="*/ 5 w 36"/>
                <a:gd name="T37" fmla="*/ 12 h 23"/>
                <a:gd name="T38" fmla="*/ 1 w 36"/>
                <a:gd name="T39" fmla="*/ 14 h 23"/>
                <a:gd name="T40" fmla="*/ 0 w 36"/>
                <a:gd name="T41" fmla="*/ 12 h 2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6"/>
                <a:gd name="T64" fmla="*/ 0 h 23"/>
                <a:gd name="T65" fmla="*/ 36 w 36"/>
                <a:gd name="T66" fmla="*/ 23 h 2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6" h="23">
                  <a:moveTo>
                    <a:pt x="0" y="12"/>
                  </a:moveTo>
                  <a:lnTo>
                    <a:pt x="3" y="9"/>
                  </a:lnTo>
                  <a:lnTo>
                    <a:pt x="6" y="5"/>
                  </a:lnTo>
                  <a:lnTo>
                    <a:pt x="11" y="1"/>
                  </a:lnTo>
                  <a:lnTo>
                    <a:pt x="15" y="0"/>
                  </a:lnTo>
                  <a:lnTo>
                    <a:pt x="21" y="3"/>
                  </a:lnTo>
                  <a:lnTo>
                    <a:pt x="27" y="5"/>
                  </a:lnTo>
                  <a:lnTo>
                    <a:pt x="33" y="7"/>
                  </a:lnTo>
                  <a:lnTo>
                    <a:pt x="36" y="11"/>
                  </a:lnTo>
                  <a:lnTo>
                    <a:pt x="36" y="15"/>
                  </a:lnTo>
                  <a:lnTo>
                    <a:pt x="34" y="18"/>
                  </a:lnTo>
                  <a:lnTo>
                    <a:pt x="32" y="22"/>
                  </a:lnTo>
                  <a:lnTo>
                    <a:pt x="30" y="23"/>
                  </a:lnTo>
                  <a:lnTo>
                    <a:pt x="27" y="21"/>
                  </a:lnTo>
                  <a:lnTo>
                    <a:pt x="22" y="16"/>
                  </a:lnTo>
                  <a:lnTo>
                    <a:pt x="17" y="11"/>
                  </a:lnTo>
                  <a:lnTo>
                    <a:pt x="14" y="9"/>
                  </a:lnTo>
                  <a:lnTo>
                    <a:pt x="10" y="10"/>
                  </a:lnTo>
                  <a:lnTo>
                    <a:pt x="5" y="12"/>
                  </a:lnTo>
                  <a:lnTo>
                    <a:pt x="1" y="14"/>
                  </a:lnTo>
                  <a:lnTo>
                    <a:pt x="0"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US">
                <a:solidFill>
                  <a:srgbClr val="000000"/>
                </a:solidFill>
              </a:endParaRPr>
            </a:p>
          </p:txBody>
        </p:sp>
        <p:sp>
          <p:nvSpPr>
            <p:cNvPr id="37967" name="Freeform 91"/>
            <p:cNvSpPr>
              <a:spLocks/>
            </p:cNvSpPr>
            <p:nvPr/>
          </p:nvSpPr>
          <p:spPr bwMode="auto">
            <a:xfrm>
              <a:off x="3154" y="3619"/>
              <a:ext cx="16" cy="29"/>
            </a:xfrm>
            <a:custGeom>
              <a:avLst/>
              <a:gdLst>
                <a:gd name="T0" fmla="*/ 11 w 16"/>
                <a:gd name="T1" fmla="*/ 29 h 29"/>
                <a:gd name="T2" fmla="*/ 7 w 16"/>
                <a:gd name="T3" fmla="*/ 27 h 29"/>
                <a:gd name="T4" fmla="*/ 3 w 16"/>
                <a:gd name="T5" fmla="*/ 26 h 29"/>
                <a:gd name="T6" fmla="*/ 1 w 16"/>
                <a:gd name="T7" fmla="*/ 22 h 29"/>
                <a:gd name="T8" fmla="*/ 0 w 16"/>
                <a:gd name="T9" fmla="*/ 20 h 29"/>
                <a:gd name="T10" fmla="*/ 1 w 16"/>
                <a:gd name="T11" fmla="*/ 15 h 29"/>
                <a:gd name="T12" fmla="*/ 3 w 16"/>
                <a:gd name="T13" fmla="*/ 8 h 29"/>
                <a:gd name="T14" fmla="*/ 6 w 16"/>
                <a:gd name="T15" fmla="*/ 3 h 29"/>
                <a:gd name="T16" fmla="*/ 8 w 16"/>
                <a:gd name="T17" fmla="*/ 0 h 29"/>
                <a:gd name="T18" fmla="*/ 11 w 16"/>
                <a:gd name="T19" fmla="*/ 2 h 29"/>
                <a:gd name="T20" fmla="*/ 13 w 16"/>
                <a:gd name="T21" fmla="*/ 4 h 29"/>
                <a:gd name="T22" fmla="*/ 14 w 16"/>
                <a:gd name="T23" fmla="*/ 7 h 29"/>
                <a:gd name="T24" fmla="*/ 16 w 16"/>
                <a:gd name="T25" fmla="*/ 9 h 29"/>
                <a:gd name="T26" fmla="*/ 14 w 16"/>
                <a:gd name="T27" fmla="*/ 13 h 29"/>
                <a:gd name="T28" fmla="*/ 13 w 16"/>
                <a:gd name="T29" fmla="*/ 18 h 29"/>
                <a:gd name="T30" fmla="*/ 11 w 16"/>
                <a:gd name="T31" fmla="*/ 24 h 29"/>
                <a:gd name="T32" fmla="*/ 11 w 16"/>
                <a:gd name="T33" fmla="*/ 29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
                <a:gd name="T52" fmla="*/ 0 h 29"/>
                <a:gd name="T53" fmla="*/ 16 w 16"/>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 h="29">
                  <a:moveTo>
                    <a:pt x="11" y="29"/>
                  </a:moveTo>
                  <a:lnTo>
                    <a:pt x="7" y="27"/>
                  </a:lnTo>
                  <a:lnTo>
                    <a:pt x="3" y="26"/>
                  </a:lnTo>
                  <a:lnTo>
                    <a:pt x="1" y="22"/>
                  </a:lnTo>
                  <a:lnTo>
                    <a:pt x="0" y="20"/>
                  </a:lnTo>
                  <a:lnTo>
                    <a:pt x="1" y="15"/>
                  </a:lnTo>
                  <a:lnTo>
                    <a:pt x="3" y="8"/>
                  </a:lnTo>
                  <a:lnTo>
                    <a:pt x="6" y="3"/>
                  </a:lnTo>
                  <a:lnTo>
                    <a:pt x="8" y="0"/>
                  </a:lnTo>
                  <a:lnTo>
                    <a:pt x="11" y="2"/>
                  </a:lnTo>
                  <a:lnTo>
                    <a:pt x="13" y="4"/>
                  </a:lnTo>
                  <a:lnTo>
                    <a:pt x="14" y="7"/>
                  </a:lnTo>
                  <a:lnTo>
                    <a:pt x="16" y="9"/>
                  </a:lnTo>
                  <a:lnTo>
                    <a:pt x="14" y="13"/>
                  </a:lnTo>
                  <a:lnTo>
                    <a:pt x="13" y="18"/>
                  </a:lnTo>
                  <a:lnTo>
                    <a:pt x="11" y="24"/>
                  </a:lnTo>
                  <a:lnTo>
                    <a:pt x="11" y="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US">
                <a:solidFill>
                  <a:srgbClr val="000000"/>
                </a:solidFill>
              </a:endParaRPr>
            </a:p>
          </p:txBody>
        </p:sp>
        <p:sp>
          <p:nvSpPr>
            <p:cNvPr id="37968" name="Freeform 92"/>
            <p:cNvSpPr>
              <a:spLocks/>
            </p:cNvSpPr>
            <p:nvPr/>
          </p:nvSpPr>
          <p:spPr bwMode="auto">
            <a:xfrm>
              <a:off x="3168" y="3585"/>
              <a:ext cx="25" cy="20"/>
            </a:xfrm>
            <a:custGeom>
              <a:avLst/>
              <a:gdLst>
                <a:gd name="T0" fmla="*/ 0 w 25"/>
                <a:gd name="T1" fmla="*/ 1 h 20"/>
                <a:gd name="T2" fmla="*/ 5 w 25"/>
                <a:gd name="T3" fmla="*/ 0 h 20"/>
                <a:gd name="T4" fmla="*/ 10 w 25"/>
                <a:gd name="T5" fmla="*/ 0 h 20"/>
                <a:gd name="T6" fmla="*/ 15 w 25"/>
                <a:gd name="T7" fmla="*/ 0 h 20"/>
                <a:gd name="T8" fmla="*/ 18 w 25"/>
                <a:gd name="T9" fmla="*/ 3 h 20"/>
                <a:gd name="T10" fmla="*/ 20 w 25"/>
                <a:gd name="T11" fmla="*/ 6 h 20"/>
                <a:gd name="T12" fmla="*/ 24 w 25"/>
                <a:gd name="T13" fmla="*/ 11 h 20"/>
                <a:gd name="T14" fmla="*/ 25 w 25"/>
                <a:gd name="T15" fmla="*/ 15 h 20"/>
                <a:gd name="T16" fmla="*/ 25 w 25"/>
                <a:gd name="T17" fmla="*/ 17 h 20"/>
                <a:gd name="T18" fmla="*/ 23 w 25"/>
                <a:gd name="T19" fmla="*/ 18 h 20"/>
                <a:gd name="T20" fmla="*/ 20 w 25"/>
                <a:gd name="T21" fmla="*/ 20 h 20"/>
                <a:gd name="T22" fmla="*/ 18 w 25"/>
                <a:gd name="T23" fmla="*/ 18 h 20"/>
                <a:gd name="T24" fmla="*/ 15 w 25"/>
                <a:gd name="T25" fmla="*/ 15 h 20"/>
                <a:gd name="T26" fmla="*/ 13 w 25"/>
                <a:gd name="T27" fmla="*/ 11 h 20"/>
                <a:gd name="T28" fmla="*/ 8 w 25"/>
                <a:gd name="T29" fmla="*/ 7 h 20"/>
                <a:gd name="T30" fmla="*/ 4 w 25"/>
                <a:gd name="T31" fmla="*/ 4 h 20"/>
                <a:gd name="T32" fmla="*/ 0 w 25"/>
                <a:gd name="T33" fmla="*/ 1 h 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
                <a:gd name="T52" fmla="*/ 0 h 20"/>
                <a:gd name="T53" fmla="*/ 25 w 25"/>
                <a:gd name="T54" fmla="*/ 20 h 2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 h="20">
                  <a:moveTo>
                    <a:pt x="0" y="1"/>
                  </a:moveTo>
                  <a:lnTo>
                    <a:pt x="5" y="0"/>
                  </a:lnTo>
                  <a:lnTo>
                    <a:pt x="10" y="0"/>
                  </a:lnTo>
                  <a:lnTo>
                    <a:pt x="15" y="0"/>
                  </a:lnTo>
                  <a:lnTo>
                    <a:pt x="18" y="3"/>
                  </a:lnTo>
                  <a:lnTo>
                    <a:pt x="20" y="6"/>
                  </a:lnTo>
                  <a:lnTo>
                    <a:pt x="24" y="11"/>
                  </a:lnTo>
                  <a:lnTo>
                    <a:pt x="25" y="15"/>
                  </a:lnTo>
                  <a:lnTo>
                    <a:pt x="25" y="17"/>
                  </a:lnTo>
                  <a:lnTo>
                    <a:pt x="23" y="18"/>
                  </a:lnTo>
                  <a:lnTo>
                    <a:pt x="20" y="20"/>
                  </a:lnTo>
                  <a:lnTo>
                    <a:pt x="18" y="18"/>
                  </a:lnTo>
                  <a:lnTo>
                    <a:pt x="15" y="15"/>
                  </a:lnTo>
                  <a:lnTo>
                    <a:pt x="13" y="11"/>
                  </a:lnTo>
                  <a:lnTo>
                    <a:pt x="8" y="7"/>
                  </a:lnTo>
                  <a:lnTo>
                    <a:pt x="4" y="4"/>
                  </a:ln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US">
                <a:solidFill>
                  <a:srgbClr val="000000"/>
                </a:solidFill>
              </a:endParaRPr>
            </a:p>
          </p:txBody>
        </p:sp>
        <p:sp>
          <p:nvSpPr>
            <p:cNvPr id="37969" name="Freeform 93"/>
            <p:cNvSpPr>
              <a:spLocks/>
            </p:cNvSpPr>
            <p:nvPr/>
          </p:nvSpPr>
          <p:spPr bwMode="auto">
            <a:xfrm>
              <a:off x="3112" y="3542"/>
              <a:ext cx="28" cy="25"/>
            </a:xfrm>
            <a:custGeom>
              <a:avLst/>
              <a:gdLst>
                <a:gd name="T0" fmla="*/ 11 w 28"/>
                <a:gd name="T1" fmla="*/ 14 h 25"/>
                <a:gd name="T2" fmla="*/ 9 w 28"/>
                <a:gd name="T3" fmla="*/ 11 h 25"/>
                <a:gd name="T4" fmla="*/ 5 w 28"/>
                <a:gd name="T5" fmla="*/ 10 h 25"/>
                <a:gd name="T6" fmla="*/ 1 w 28"/>
                <a:gd name="T7" fmla="*/ 8 h 25"/>
                <a:gd name="T8" fmla="*/ 0 w 28"/>
                <a:gd name="T9" fmla="*/ 5 h 25"/>
                <a:gd name="T10" fmla="*/ 4 w 28"/>
                <a:gd name="T11" fmla="*/ 3 h 25"/>
                <a:gd name="T12" fmla="*/ 9 w 28"/>
                <a:gd name="T13" fmla="*/ 0 h 25"/>
                <a:gd name="T14" fmla="*/ 14 w 28"/>
                <a:gd name="T15" fmla="*/ 0 h 25"/>
                <a:gd name="T16" fmla="*/ 18 w 28"/>
                <a:gd name="T17" fmla="*/ 3 h 25"/>
                <a:gd name="T18" fmla="*/ 22 w 28"/>
                <a:gd name="T19" fmla="*/ 8 h 25"/>
                <a:gd name="T20" fmla="*/ 26 w 28"/>
                <a:gd name="T21" fmla="*/ 14 h 25"/>
                <a:gd name="T22" fmla="*/ 28 w 28"/>
                <a:gd name="T23" fmla="*/ 20 h 25"/>
                <a:gd name="T24" fmla="*/ 26 w 28"/>
                <a:gd name="T25" fmla="*/ 24 h 25"/>
                <a:gd name="T26" fmla="*/ 20 w 28"/>
                <a:gd name="T27" fmla="*/ 25 h 25"/>
                <a:gd name="T28" fmla="*/ 15 w 28"/>
                <a:gd name="T29" fmla="*/ 22 h 25"/>
                <a:gd name="T30" fmla="*/ 10 w 28"/>
                <a:gd name="T31" fmla="*/ 19 h 25"/>
                <a:gd name="T32" fmla="*/ 11 w 28"/>
                <a:gd name="T33" fmla="*/ 14 h 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
                <a:gd name="T52" fmla="*/ 0 h 25"/>
                <a:gd name="T53" fmla="*/ 28 w 28"/>
                <a:gd name="T54" fmla="*/ 25 h 2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 h="25">
                  <a:moveTo>
                    <a:pt x="11" y="14"/>
                  </a:moveTo>
                  <a:lnTo>
                    <a:pt x="9" y="11"/>
                  </a:lnTo>
                  <a:lnTo>
                    <a:pt x="5" y="10"/>
                  </a:lnTo>
                  <a:lnTo>
                    <a:pt x="1" y="8"/>
                  </a:lnTo>
                  <a:lnTo>
                    <a:pt x="0" y="5"/>
                  </a:lnTo>
                  <a:lnTo>
                    <a:pt x="4" y="3"/>
                  </a:lnTo>
                  <a:lnTo>
                    <a:pt x="9" y="0"/>
                  </a:lnTo>
                  <a:lnTo>
                    <a:pt x="14" y="0"/>
                  </a:lnTo>
                  <a:lnTo>
                    <a:pt x="18" y="3"/>
                  </a:lnTo>
                  <a:lnTo>
                    <a:pt x="22" y="8"/>
                  </a:lnTo>
                  <a:lnTo>
                    <a:pt x="26" y="14"/>
                  </a:lnTo>
                  <a:lnTo>
                    <a:pt x="28" y="20"/>
                  </a:lnTo>
                  <a:lnTo>
                    <a:pt x="26" y="24"/>
                  </a:lnTo>
                  <a:lnTo>
                    <a:pt x="20" y="25"/>
                  </a:lnTo>
                  <a:lnTo>
                    <a:pt x="15" y="22"/>
                  </a:lnTo>
                  <a:lnTo>
                    <a:pt x="10" y="19"/>
                  </a:lnTo>
                  <a:lnTo>
                    <a:pt x="11"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US">
                <a:solidFill>
                  <a:srgbClr val="000000"/>
                </a:solidFill>
              </a:endParaRPr>
            </a:p>
          </p:txBody>
        </p:sp>
        <p:sp>
          <p:nvSpPr>
            <p:cNvPr id="37970" name="Freeform 94"/>
            <p:cNvSpPr>
              <a:spLocks/>
            </p:cNvSpPr>
            <p:nvPr/>
          </p:nvSpPr>
          <p:spPr bwMode="auto">
            <a:xfrm>
              <a:off x="3168" y="3526"/>
              <a:ext cx="25" cy="28"/>
            </a:xfrm>
            <a:custGeom>
              <a:avLst/>
              <a:gdLst>
                <a:gd name="T0" fmla="*/ 0 w 25"/>
                <a:gd name="T1" fmla="*/ 10 h 28"/>
                <a:gd name="T2" fmla="*/ 2 w 25"/>
                <a:gd name="T3" fmla="*/ 6 h 28"/>
                <a:gd name="T4" fmla="*/ 3 w 25"/>
                <a:gd name="T5" fmla="*/ 3 h 28"/>
                <a:gd name="T6" fmla="*/ 5 w 25"/>
                <a:gd name="T7" fmla="*/ 0 h 28"/>
                <a:gd name="T8" fmla="*/ 8 w 25"/>
                <a:gd name="T9" fmla="*/ 0 h 28"/>
                <a:gd name="T10" fmla="*/ 13 w 25"/>
                <a:gd name="T11" fmla="*/ 4 h 28"/>
                <a:gd name="T12" fmla="*/ 19 w 25"/>
                <a:gd name="T13" fmla="*/ 10 h 28"/>
                <a:gd name="T14" fmla="*/ 24 w 25"/>
                <a:gd name="T15" fmla="*/ 16 h 28"/>
                <a:gd name="T16" fmla="*/ 25 w 25"/>
                <a:gd name="T17" fmla="*/ 21 h 28"/>
                <a:gd name="T18" fmla="*/ 24 w 25"/>
                <a:gd name="T19" fmla="*/ 25 h 28"/>
                <a:gd name="T20" fmla="*/ 21 w 25"/>
                <a:gd name="T21" fmla="*/ 27 h 28"/>
                <a:gd name="T22" fmla="*/ 19 w 25"/>
                <a:gd name="T23" fmla="*/ 28 h 28"/>
                <a:gd name="T24" fmla="*/ 16 w 25"/>
                <a:gd name="T25" fmla="*/ 28 h 28"/>
                <a:gd name="T26" fmla="*/ 15 w 25"/>
                <a:gd name="T27" fmla="*/ 26 h 28"/>
                <a:gd name="T28" fmla="*/ 14 w 25"/>
                <a:gd name="T29" fmla="*/ 22 h 28"/>
                <a:gd name="T30" fmla="*/ 13 w 25"/>
                <a:gd name="T31" fmla="*/ 19 h 28"/>
                <a:gd name="T32" fmla="*/ 11 w 25"/>
                <a:gd name="T33" fmla="*/ 16 h 28"/>
                <a:gd name="T34" fmla="*/ 8 w 25"/>
                <a:gd name="T35" fmla="*/ 15 h 28"/>
                <a:gd name="T36" fmla="*/ 4 w 25"/>
                <a:gd name="T37" fmla="*/ 14 h 28"/>
                <a:gd name="T38" fmla="*/ 2 w 25"/>
                <a:gd name="T39" fmla="*/ 13 h 28"/>
                <a:gd name="T40" fmla="*/ 0 w 25"/>
                <a:gd name="T41" fmla="*/ 10 h 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5"/>
                <a:gd name="T64" fmla="*/ 0 h 28"/>
                <a:gd name="T65" fmla="*/ 25 w 25"/>
                <a:gd name="T66" fmla="*/ 28 h 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5" h="28">
                  <a:moveTo>
                    <a:pt x="0" y="10"/>
                  </a:moveTo>
                  <a:lnTo>
                    <a:pt x="2" y="6"/>
                  </a:lnTo>
                  <a:lnTo>
                    <a:pt x="3" y="3"/>
                  </a:lnTo>
                  <a:lnTo>
                    <a:pt x="5" y="0"/>
                  </a:lnTo>
                  <a:lnTo>
                    <a:pt x="8" y="0"/>
                  </a:lnTo>
                  <a:lnTo>
                    <a:pt x="13" y="4"/>
                  </a:lnTo>
                  <a:lnTo>
                    <a:pt x="19" y="10"/>
                  </a:lnTo>
                  <a:lnTo>
                    <a:pt x="24" y="16"/>
                  </a:lnTo>
                  <a:lnTo>
                    <a:pt x="25" y="21"/>
                  </a:lnTo>
                  <a:lnTo>
                    <a:pt x="24" y="25"/>
                  </a:lnTo>
                  <a:lnTo>
                    <a:pt x="21" y="27"/>
                  </a:lnTo>
                  <a:lnTo>
                    <a:pt x="19" y="28"/>
                  </a:lnTo>
                  <a:lnTo>
                    <a:pt x="16" y="28"/>
                  </a:lnTo>
                  <a:lnTo>
                    <a:pt x="15" y="26"/>
                  </a:lnTo>
                  <a:lnTo>
                    <a:pt x="14" y="22"/>
                  </a:lnTo>
                  <a:lnTo>
                    <a:pt x="13" y="19"/>
                  </a:lnTo>
                  <a:lnTo>
                    <a:pt x="11" y="16"/>
                  </a:lnTo>
                  <a:lnTo>
                    <a:pt x="8" y="15"/>
                  </a:lnTo>
                  <a:lnTo>
                    <a:pt x="4" y="14"/>
                  </a:lnTo>
                  <a:lnTo>
                    <a:pt x="2" y="13"/>
                  </a:lnTo>
                  <a:lnTo>
                    <a:pt x="0"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US">
                <a:solidFill>
                  <a:srgbClr val="000000"/>
                </a:solidFill>
              </a:endParaRPr>
            </a:p>
          </p:txBody>
        </p:sp>
        <p:sp>
          <p:nvSpPr>
            <p:cNvPr id="37971" name="Freeform 95"/>
            <p:cNvSpPr>
              <a:spLocks/>
            </p:cNvSpPr>
            <p:nvPr/>
          </p:nvSpPr>
          <p:spPr bwMode="auto">
            <a:xfrm>
              <a:off x="3213" y="3447"/>
              <a:ext cx="27" cy="13"/>
            </a:xfrm>
            <a:custGeom>
              <a:avLst/>
              <a:gdLst>
                <a:gd name="T0" fmla="*/ 0 w 27"/>
                <a:gd name="T1" fmla="*/ 7 h 13"/>
                <a:gd name="T2" fmla="*/ 4 w 27"/>
                <a:gd name="T3" fmla="*/ 3 h 13"/>
                <a:gd name="T4" fmla="*/ 11 w 27"/>
                <a:gd name="T5" fmla="*/ 1 h 13"/>
                <a:gd name="T6" fmla="*/ 18 w 27"/>
                <a:gd name="T7" fmla="*/ 0 h 13"/>
                <a:gd name="T8" fmla="*/ 24 w 27"/>
                <a:gd name="T9" fmla="*/ 1 h 13"/>
                <a:gd name="T10" fmla="*/ 25 w 27"/>
                <a:gd name="T11" fmla="*/ 3 h 13"/>
                <a:gd name="T12" fmla="*/ 27 w 27"/>
                <a:gd name="T13" fmla="*/ 8 h 13"/>
                <a:gd name="T14" fmla="*/ 25 w 27"/>
                <a:gd name="T15" fmla="*/ 12 h 13"/>
                <a:gd name="T16" fmla="*/ 24 w 27"/>
                <a:gd name="T17" fmla="*/ 13 h 13"/>
                <a:gd name="T18" fmla="*/ 18 w 27"/>
                <a:gd name="T19" fmla="*/ 9 h 13"/>
                <a:gd name="T20" fmla="*/ 12 w 27"/>
                <a:gd name="T21" fmla="*/ 7 h 13"/>
                <a:gd name="T22" fmla="*/ 4 w 27"/>
                <a:gd name="T23" fmla="*/ 6 h 13"/>
                <a:gd name="T24" fmla="*/ 0 w 27"/>
                <a:gd name="T25" fmla="*/ 7 h 1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
                <a:gd name="T40" fmla="*/ 0 h 13"/>
                <a:gd name="T41" fmla="*/ 27 w 27"/>
                <a:gd name="T42" fmla="*/ 13 h 1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 h="13">
                  <a:moveTo>
                    <a:pt x="0" y="7"/>
                  </a:moveTo>
                  <a:lnTo>
                    <a:pt x="4" y="3"/>
                  </a:lnTo>
                  <a:lnTo>
                    <a:pt x="11" y="1"/>
                  </a:lnTo>
                  <a:lnTo>
                    <a:pt x="18" y="0"/>
                  </a:lnTo>
                  <a:lnTo>
                    <a:pt x="24" y="1"/>
                  </a:lnTo>
                  <a:lnTo>
                    <a:pt x="25" y="3"/>
                  </a:lnTo>
                  <a:lnTo>
                    <a:pt x="27" y="8"/>
                  </a:lnTo>
                  <a:lnTo>
                    <a:pt x="25" y="12"/>
                  </a:lnTo>
                  <a:lnTo>
                    <a:pt x="24" y="13"/>
                  </a:lnTo>
                  <a:lnTo>
                    <a:pt x="18" y="9"/>
                  </a:lnTo>
                  <a:lnTo>
                    <a:pt x="12" y="7"/>
                  </a:lnTo>
                  <a:lnTo>
                    <a:pt x="4" y="6"/>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US">
                <a:solidFill>
                  <a:srgbClr val="000000"/>
                </a:solidFill>
              </a:endParaRPr>
            </a:p>
          </p:txBody>
        </p:sp>
        <p:sp>
          <p:nvSpPr>
            <p:cNvPr id="37972" name="Freeform 96"/>
            <p:cNvSpPr>
              <a:spLocks/>
            </p:cNvSpPr>
            <p:nvPr/>
          </p:nvSpPr>
          <p:spPr bwMode="auto">
            <a:xfrm>
              <a:off x="3166" y="3464"/>
              <a:ext cx="31" cy="10"/>
            </a:xfrm>
            <a:custGeom>
              <a:avLst/>
              <a:gdLst>
                <a:gd name="T0" fmla="*/ 0 w 31"/>
                <a:gd name="T1" fmla="*/ 5 h 10"/>
                <a:gd name="T2" fmla="*/ 4 w 31"/>
                <a:gd name="T3" fmla="*/ 2 h 10"/>
                <a:gd name="T4" fmla="*/ 13 w 31"/>
                <a:gd name="T5" fmla="*/ 1 h 10"/>
                <a:gd name="T6" fmla="*/ 23 w 31"/>
                <a:gd name="T7" fmla="*/ 0 h 10"/>
                <a:gd name="T8" fmla="*/ 31 w 31"/>
                <a:gd name="T9" fmla="*/ 0 h 10"/>
                <a:gd name="T10" fmla="*/ 31 w 31"/>
                <a:gd name="T11" fmla="*/ 1 h 10"/>
                <a:gd name="T12" fmla="*/ 31 w 31"/>
                <a:gd name="T13" fmla="*/ 4 h 10"/>
                <a:gd name="T14" fmla="*/ 29 w 31"/>
                <a:gd name="T15" fmla="*/ 7 h 10"/>
                <a:gd name="T16" fmla="*/ 28 w 31"/>
                <a:gd name="T17" fmla="*/ 10 h 10"/>
                <a:gd name="T18" fmla="*/ 22 w 31"/>
                <a:gd name="T19" fmla="*/ 10 h 10"/>
                <a:gd name="T20" fmla="*/ 13 w 31"/>
                <a:gd name="T21" fmla="*/ 8 h 10"/>
                <a:gd name="T22" fmla="*/ 5 w 31"/>
                <a:gd name="T23" fmla="*/ 7 h 10"/>
                <a:gd name="T24" fmla="*/ 0 w 31"/>
                <a:gd name="T25" fmla="*/ 5 h 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1"/>
                <a:gd name="T40" fmla="*/ 0 h 10"/>
                <a:gd name="T41" fmla="*/ 31 w 31"/>
                <a:gd name="T42" fmla="*/ 10 h 1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1" h="10">
                  <a:moveTo>
                    <a:pt x="0" y="5"/>
                  </a:moveTo>
                  <a:lnTo>
                    <a:pt x="4" y="2"/>
                  </a:lnTo>
                  <a:lnTo>
                    <a:pt x="13" y="1"/>
                  </a:lnTo>
                  <a:lnTo>
                    <a:pt x="23" y="0"/>
                  </a:lnTo>
                  <a:lnTo>
                    <a:pt x="31" y="0"/>
                  </a:lnTo>
                  <a:lnTo>
                    <a:pt x="31" y="1"/>
                  </a:lnTo>
                  <a:lnTo>
                    <a:pt x="31" y="4"/>
                  </a:lnTo>
                  <a:lnTo>
                    <a:pt x="29" y="7"/>
                  </a:lnTo>
                  <a:lnTo>
                    <a:pt x="28" y="10"/>
                  </a:lnTo>
                  <a:lnTo>
                    <a:pt x="22" y="10"/>
                  </a:lnTo>
                  <a:lnTo>
                    <a:pt x="13" y="8"/>
                  </a:lnTo>
                  <a:lnTo>
                    <a:pt x="5" y="7"/>
                  </a:lnTo>
                  <a:lnTo>
                    <a:pt x="0"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US">
                <a:solidFill>
                  <a:srgbClr val="000000"/>
                </a:solidFill>
              </a:endParaRPr>
            </a:p>
          </p:txBody>
        </p:sp>
      </p:grpSp>
      <p:sp>
        <p:nvSpPr>
          <p:cNvPr id="2219105" name="Text Box 97"/>
          <p:cNvSpPr txBox="1">
            <a:spLocks noChangeArrowheads="1"/>
          </p:cNvSpPr>
          <p:nvPr/>
        </p:nvSpPr>
        <p:spPr bwMode="auto">
          <a:xfrm>
            <a:off x="3462338" y="2160588"/>
            <a:ext cx="2162175" cy="641350"/>
          </a:xfrm>
          <a:prstGeom prst="rect">
            <a:avLst/>
          </a:prstGeom>
          <a:noFill/>
          <a:ln w="9525" algn="ctr">
            <a:noFill/>
            <a:miter lim="800000"/>
            <a:headEnd/>
            <a:tailEnd/>
          </a:ln>
          <a:effectLst/>
        </p:spPr>
        <p:txBody>
          <a:bodyPr>
            <a:spAutoFit/>
            <a:flatTx/>
          </a:bodyPr>
          <a:lstStyle/>
          <a:p>
            <a:pPr>
              <a:defRPr/>
            </a:pPr>
            <a:r>
              <a:rPr lang="en-US" sz="1800" b="1" i="0">
                <a:solidFill>
                  <a:srgbClr val="333399"/>
                </a:solidFill>
                <a:effectLst>
                  <a:outerShdw blurRad="38100" dist="38100" dir="2700000" algn="tl">
                    <a:srgbClr val="C0C0C0"/>
                  </a:outerShdw>
                </a:effectLst>
              </a:rPr>
              <a:t>SINS</a:t>
            </a:r>
          </a:p>
          <a:p>
            <a:pPr>
              <a:defRPr/>
            </a:pPr>
            <a:r>
              <a:rPr lang="en-US" sz="1800" b="1" i="0">
                <a:solidFill>
                  <a:srgbClr val="333399"/>
                </a:solidFill>
                <a:effectLst>
                  <a:outerShdw blurRad="38100" dist="38100" dir="2700000" algn="tl">
                    <a:srgbClr val="C0C0C0"/>
                  </a:outerShdw>
                </a:effectLst>
              </a:rPr>
              <a:t>(FIGURATIVE)</a:t>
            </a:r>
          </a:p>
        </p:txBody>
      </p:sp>
      <p:sp>
        <p:nvSpPr>
          <p:cNvPr id="37896" name="WordArt 98"/>
          <p:cNvSpPr>
            <a:spLocks noChangeArrowheads="1" noChangeShapeType="1" noTextEdit="1"/>
          </p:cNvSpPr>
          <p:nvPr/>
        </p:nvSpPr>
        <p:spPr bwMode="auto">
          <a:xfrm>
            <a:off x="2335213" y="2227263"/>
            <a:ext cx="4457700" cy="34766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spcFirstLastPara="1" wrap="none" fromWordArt="1">
            <a:prstTxWarp prst="textArchDown">
              <a:avLst>
                <a:gd name="adj" fmla="val 1054616"/>
              </a:avLst>
            </a:prstTxWarp>
          </a:bodyPr>
          <a:lstStyle/>
          <a:p>
            <a:r>
              <a:rPr lang="en-US" sz="2800" kern="10" spc="560">
                <a:solidFill>
                  <a:srgbClr val="000000"/>
                </a:solidFill>
                <a:latin typeface="Arial Black"/>
              </a:rPr>
              <a:t>REPRESENTATIVE DEATH</a:t>
            </a:r>
          </a:p>
        </p:txBody>
      </p:sp>
      <p:pic>
        <p:nvPicPr>
          <p:cNvPr id="37897" name="Picture 99" descr="j027576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71900" y="2995613"/>
            <a:ext cx="1635125" cy="172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8" name="Picture 100" descr="guywhit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54638" y="2973388"/>
            <a:ext cx="1020762"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9" name="Text Box 41"/>
          <p:cNvSpPr txBox="1">
            <a:spLocks noChangeArrowheads="1"/>
          </p:cNvSpPr>
          <p:nvPr/>
        </p:nvSpPr>
        <p:spPr bwMode="auto">
          <a:xfrm>
            <a:off x="774700" y="3479800"/>
            <a:ext cx="1955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3200" i="1">
                <a:solidFill>
                  <a:schemeClr val="tx1"/>
                </a:solidFill>
                <a:latin typeface="Eras Medium ITC" pitchFamily="34" charset="0"/>
                <a:cs typeface="Arial" pitchFamily="34" charset="0"/>
              </a:defRPr>
            </a:lvl1pPr>
            <a:lvl2pPr marL="742950" indent="-285750" eaLnBrk="0" hangingPunct="0">
              <a:defRPr sz="3200" i="1">
                <a:solidFill>
                  <a:schemeClr val="tx1"/>
                </a:solidFill>
                <a:latin typeface="Eras Medium ITC" pitchFamily="34" charset="0"/>
                <a:cs typeface="Arial" pitchFamily="34" charset="0"/>
              </a:defRPr>
            </a:lvl2pPr>
            <a:lvl3pPr marL="1143000" indent="-228600" eaLnBrk="0" hangingPunct="0">
              <a:defRPr sz="3200" i="1">
                <a:solidFill>
                  <a:schemeClr val="tx1"/>
                </a:solidFill>
                <a:latin typeface="Eras Medium ITC" pitchFamily="34" charset="0"/>
                <a:cs typeface="Arial" pitchFamily="34" charset="0"/>
              </a:defRPr>
            </a:lvl3pPr>
            <a:lvl4pPr marL="1600200" indent="-228600" eaLnBrk="0" hangingPunct="0">
              <a:defRPr sz="3200" i="1">
                <a:solidFill>
                  <a:schemeClr val="tx1"/>
                </a:solidFill>
                <a:latin typeface="Eras Medium ITC" pitchFamily="34" charset="0"/>
                <a:cs typeface="Arial" pitchFamily="34" charset="0"/>
              </a:defRPr>
            </a:lvl4pPr>
            <a:lvl5pPr marL="2057400" indent="-228600" eaLnBrk="0" hangingPunct="0">
              <a:defRPr sz="3200" i="1">
                <a:solidFill>
                  <a:schemeClr val="tx1"/>
                </a:solidFill>
                <a:latin typeface="Eras Medium ITC" pitchFamily="34" charset="0"/>
                <a:cs typeface="Arial" pitchFamily="34" charset="0"/>
              </a:defRPr>
            </a:lvl5pPr>
            <a:lvl6pPr marL="2514600" indent="-228600" eaLnBrk="0" fontAlgn="base" hangingPunct="0">
              <a:spcBef>
                <a:spcPct val="0"/>
              </a:spcBef>
              <a:spcAft>
                <a:spcPct val="0"/>
              </a:spcAft>
              <a:defRPr sz="3200" i="1">
                <a:solidFill>
                  <a:schemeClr val="tx1"/>
                </a:solidFill>
                <a:latin typeface="Eras Medium ITC" pitchFamily="34" charset="0"/>
                <a:cs typeface="Arial" pitchFamily="34" charset="0"/>
              </a:defRPr>
            </a:lvl6pPr>
            <a:lvl7pPr marL="2971800" indent="-228600" eaLnBrk="0" fontAlgn="base" hangingPunct="0">
              <a:spcBef>
                <a:spcPct val="0"/>
              </a:spcBef>
              <a:spcAft>
                <a:spcPct val="0"/>
              </a:spcAft>
              <a:defRPr sz="3200" i="1">
                <a:solidFill>
                  <a:schemeClr val="tx1"/>
                </a:solidFill>
                <a:latin typeface="Eras Medium ITC" pitchFamily="34" charset="0"/>
                <a:cs typeface="Arial" pitchFamily="34" charset="0"/>
              </a:defRPr>
            </a:lvl7pPr>
            <a:lvl8pPr marL="3429000" indent="-228600" eaLnBrk="0" fontAlgn="base" hangingPunct="0">
              <a:spcBef>
                <a:spcPct val="0"/>
              </a:spcBef>
              <a:spcAft>
                <a:spcPct val="0"/>
              </a:spcAft>
              <a:defRPr sz="3200" i="1">
                <a:solidFill>
                  <a:schemeClr val="tx1"/>
                </a:solidFill>
                <a:latin typeface="Eras Medium ITC" pitchFamily="34" charset="0"/>
                <a:cs typeface="Arial" pitchFamily="34" charset="0"/>
              </a:defRPr>
            </a:lvl8pPr>
            <a:lvl9pPr marL="3886200" indent="-228600" eaLnBrk="0" fontAlgn="base" hangingPunct="0">
              <a:spcBef>
                <a:spcPct val="0"/>
              </a:spcBef>
              <a:spcAft>
                <a:spcPct val="0"/>
              </a:spcAft>
              <a:defRPr sz="3200" i="1">
                <a:solidFill>
                  <a:schemeClr val="tx1"/>
                </a:solidFill>
                <a:latin typeface="Eras Medium ITC" pitchFamily="34" charset="0"/>
                <a:cs typeface="Arial" pitchFamily="34" charset="0"/>
              </a:defRPr>
            </a:lvl9pPr>
          </a:lstStyle>
          <a:p>
            <a:pPr eaLnBrk="1" hangingPunct="1">
              <a:spcBef>
                <a:spcPct val="50000"/>
              </a:spcBef>
            </a:pPr>
            <a:endParaRPr lang="en-US" sz="1800" i="0">
              <a:solidFill>
                <a:srgbClr val="000000"/>
              </a:solidFill>
              <a:latin typeface="Arial" pitchFamily="34" charset="0"/>
            </a:endParaRPr>
          </a:p>
        </p:txBody>
      </p:sp>
      <p:sp>
        <p:nvSpPr>
          <p:cNvPr id="2219050" name="Text Box 42"/>
          <p:cNvSpPr txBox="1">
            <a:spLocks noChangeArrowheads="1"/>
          </p:cNvSpPr>
          <p:nvPr/>
        </p:nvSpPr>
        <p:spPr bwMode="auto">
          <a:xfrm>
            <a:off x="238125" y="3094038"/>
            <a:ext cx="1905000" cy="579437"/>
          </a:xfrm>
          <a:prstGeom prst="rect">
            <a:avLst/>
          </a:prstGeom>
          <a:solidFill>
            <a:srgbClr val="002060"/>
          </a:solidFill>
          <a:ln>
            <a:no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2"/>
          </a:lnRef>
          <a:fillRef idx="3">
            <a:schemeClr val="accent2"/>
          </a:fillRef>
          <a:effectRef idx="3">
            <a:schemeClr val="accent2"/>
          </a:effectRef>
          <a:fontRef idx="minor">
            <a:schemeClr val="lt1"/>
          </a:fontRef>
        </p:style>
        <p:txBody>
          <a:bodyPr>
            <a:spAutoFit/>
            <a:flatTx/>
          </a:bodyPr>
          <a:lstStyle/>
          <a:p>
            <a:pPr>
              <a:spcBef>
                <a:spcPct val="50000"/>
              </a:spcBef>
              <a:defRPr/>
            </a:pPr>
            <a:r>
              <a:rPr lang="en-US" i="0" dirty="0">
                <a:solidFill>
                  <a:srgbClr val="FFFF66"/>
                </a:solidFill>
                <a:effectLst>
                  <a:outerShdw blurRad="38100" dist="38100" dir="2700000" algn="tl">
                    <a:srgbClr val="000000"/>
                  </a:outerShdw>
                </a:effectLst>
                <a:latin typeface="Eras Bold ITC" pitchFamily="34" charset="0"/>
              </a:rPr>
              <a:t>JUSTICE</a:t>
            </a:r>
          </a:p>
        </p:txBody>
      </p:sp>
      <p:sp>
        <p:nvSpPr>
          <p:cNvPr id="2219051" name="Text Box 43"/>
          <p:cNvSpPr txBox="1">
            <a:spLocks noChangeArrowheads="1"/>
          </p:cNvSpPr>
          <p:nvPr/>
        </p:nvSpPr>
        <p:spPr bwMode="auto">
          <a:xfrm>
            <a:off x="6681788" y="3541713"/>
            <a:ext cx="1905000" cy="579437"/>
          </a:xfrm>
          <a:prstGeom prst="rect">
            <a:avLst/>
          </a:prstGeom>
          <a:solidFill>
            <a:srgbClr val="002060"/>
          </a:solidFill>
          <a:ln>
            <a:no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2"/>
          </a:lnRef>
          <a:fillRef idx="3">
            <a:schemeClr val="accent2"/>
          </a:fillRef>
          <a:effectRef idx="3">
            <a:schemeClr val="accent2"/>
          </a:effectRef>
          <a:fontRef idx="minor">
            <a:schemeClr val="lt1"/>
          </a:fontRef>
        </p:style>
        <p:txBody>
          <a:bodyPr>
            <a:spAutoFit/>
            <a:flatTx/>
          </a:bodyPr>
          <a:lstStyle/>
          <a:p>
            <a:pPr>
              <a:spcBef>
                <a:spcPct val="50000"/>
              </a:spcBef>
              <a:defRPr/>
            </a:pPr>
            <a:r>
              <a:rPr lang="en-US" i="0" dirty="0">
                <a:solidFill>
                  <a:srgbClr val="FFFF66"/>
                </a:solidFill>
                <a:effectLst>
                  <a:outerShdw blurRad="38100" dist="38100" dir="2700000" algn="tl">
                    <a:srgbClr val="000000"/>
                  </a:outerShdw>
                </a:effectLst>
                <a:latin typeface="Eras Bold ITC" pitchFamily="34" charset="0"/>
              </a:rPr>
              <a:t>MERCY</a:t>
            </a:r>
          </a:p>
        </p:txBody>
      </p:sp>
      <p:sp>
        <p:nvSpPr>
          <p:cNvPr id="37906" name="Rectangle 59"/>
          <p:cNvSpPr>
            <a:spLocks noGrp="1" noChangeArrowheads="1"/>
          </p:cNvSpPr>
          <p:nvPr>
            <p:ph type="title"/>
          </p:nvPr>
        </p:nvSpPr>
        <p:spPr/>
        <p:txBody>
          <a:bodyPr/>
          <a:lstStyle/>
          <a:p>
            <a:pPr eaLnBrk="1" hangingPunct="1"/>
            <a:r>
              <a:rPr lang="en-US" sz="4800" smtClean="0"/>
              <a:t>The OT “Teacher”</a:t>
            </a:r>
          </a:p>
        </p:txBody>
      </p:sp>
      <p:sp>
        <p:nvSpPr>
          <p:cNvPr id="2219054" name="Text Box 46"/>
          <p:cNvSpPr txBox="1">
            <a:spLocks noChangeArrowheads="1"/>
          </p:cNvSpPr>
          <p:nvPr/>
        </p:nvSpPr>
        <p:spPr bwMode="auto">
          <a:xfrm>
            <a:off x="3175" y="1228725"/>
            <a:ext cx="1905000" cy="579438"/>
          </a:xfrm>
          <a:prstGeom prst="rect">
            <a:avLst/>
          </a:prstGeom>
          <a:solidFill>
            <a:srgbClr val="002060"/>
          </a:solidFill>
          <a:ln>
            <a:no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2"/>
          </a:lnRef>
          <a:fillRef idx="3">
            <a:schemeClr val="accent2"/>
          </a:fillRef>
          <a:effectRef idx="3">
            <a:schemeClr val="accent2"/>
          </a:effectRef>
          <a:fontRef idx="minor">
            <a:schemeClr val="lt1"/>
          </a:fontRef>
        </p:style>
        <p:txBody>
          <a:bodyPr>
            <a:spAutoFit/>
            <a:flatTx/>
          </a:bodyPr>
          <a:lstStyle/>
          <a:p>
            <a:pPr>
              <a:spcBef>
                <a:spcPct val="50000"/>
              </a:spcBef>
              <a:defRPr/>
            </a:pPr>
            <a:r>
              <a:rPr lang="en-US" i="0" dirty="0">
                <a:solidFill>
                  <a:srgbClr val="FFFF66"/>
                </a:solidFill>
                <a:effectLst>
                  <a:outerShdw blurRad="38100" dist="38100" dir="2700000" algn="tl">
                    <a:srgbClr val="000000"/>
                  </a:outerShdw>
                </a:effectLst>
                <a:latin typeface="Eras Bold ITC" pitchFamily="34" charset="0"/>
              </a:rPr>
              <a:t>SIN</a:t>
            </a:r>
          </a:p>
        </p:txBody>
      </p:sp>
      <p:sp>
        <p:nvSpPr>
          <p:cNvPr id="2219055" name="Text Box 47"/>
          <p:cNvSpPr txBox="1">
            <a:spLocks noChangeArrowheads="1"/>
          </p:cNvSpPr>
          <p:nvPr/>
        </p:nvSpPr>
        <p:spPr bwMode="auto">
          <a:xfrm>
            <a:off x="5881688" y="1011238"/>
            <a:ext cx="2978150" cy="641350"/>
          </a:xfrm>
          <a:prstGeom prst="rect">
            <a:avLst/>
          </a:prstGeom>
          <a:solidFill>
            <a:srgbClr val="002060"/>
          </a:solidFill>
          <a:ln>
            <a:no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2"/>
          </a:lnRef>
          <a:fillRef idx="3">
            <a:schemeClr val="accent2"/>
          </a:fillRef>
          <a:effectRef idx="3">
            <a:schemeClr val="accent2"/>
          </a:effectRef>
          <a:fontRef idx="minor">
            <a:schemeClr val="lt1"/>
          </a:fontRef>
        </p:style>
        <p:txBody>
          <a:bodyPr>
            <a:spAutoFit/>
            <a:flatTx/>
          </a:bodyPr>
          <a:lstStyle/>
          <a:p>
            <a:pPr>
              <a:spcBef>
                <a:spcPct val="50000"/>
              </a:spcBef>
              <a:defRPr/>
            </a:pPr>
            <a:r>
              <a:rPr lang="en-US" sz="3600" i="0" dirty="0">
                <a:solidFill>
                  <a:srgbClr val="FFFF66"/>
                </a:solidFill>
                <a:effectLst>
                  <a:outerShdw blurRad="38100" dist="38100" dir="2700000" algn="tl">
                    <a:srgbClr val="000000"/>
                  </a:outerShdw>
                </a:effectLst>
                <a:latin typeface="Eras Bold ITC" pitchFamily="34" charset="0"/>
              </a:rPr>
              <a:t>SACRIFICE</a:t>
            </a:r>
          </a:p>
        </p:txBody>
      </p:sp>
      <p:sp>
        <p:nvSpPr>
          <p:cNvPr id="2219056" name="Text Box 48"/>
          <p:cNvSpPr txBox="1">
            <a:spLocks noChangeArrowheads="1"/>
          </p:cNvSpPr>
          <p:nvPr/>
        </p:nvSpPr>
        <p:spPr bwMode="auto">
          <a:xfrm>
            <a:off x="881063" y="4840288"/>
            <a:ext cx="2520950" cy="579437"/>
          </a:xfrm>
          <a:prstGeom prst="rect">
            <a:avLst/>
          </a:prstGeom>
          <a:solidFill>
            <a:srgbClr val="002060"/>
          </a:solidFill>
          <a:ln>
            <a:no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2"/>
          </a:lnRef>
          <a:fillRef idx="3">
            <a:schemeClr val="accent2"/>
          </a:fillRef>
          <a:effectRef idx="3">
            <a:schemeClr val="accent2"/>
          </a:effectRef>
          <a:fontRef idx="minor">
            <a:schemeClr val="lt1"/>
          </a:fontRef>
        </p:style>
        <p:txBody>
          <a:bodyPr>
            <a:spAutoFit/>
            <a:flatTx/>
          </a:bodyPr>
          <a:lstStyle/>
          <a:p>
            <a:pPr>
              <a:spcBef>
                <a:spcPct val="50000"/>
              </a:spcBef>
              <a:defRPr/>
            </a:pPr>
            <a:r>
              <a:rPr lang="en-US" i="0" dirty="0">
                <a:solidFill>
                  <a:srgbClr val="FFFF66"/>
                </a:solidFill>
                <a:effectLst>
                  <a:outerShdw blurRad="38100" dist="38100" dir="2700000" algn="tl">
                    <a:srgbClr val="000000"/>
                  </a:outerShdw>
                </a:effectLst>
                <a:latin typeface="Eras Bold ITC" pitchFamily="34" charset="0"/>
              </a:rPr>
              <a:t>BLOOD</a:t>
            </a:r>
          </a:p>
        </p:txBody>
      </p:sp>
      <p:sp>
        <p:nvSpPr>
          <p:cNvPr id="2219057" name="Text Box 49"/>
          <p:cNvSpPr txBox="1">
            <a:spLocks noChangeArrowheads="1"/>
          </p:cNvSpPr>
          <p:nvPr/>
        </p:nvSpPr>
        <p:spPr bwMode="auto">
          <a:xfrm>
            <a:off x="4184650" y="5278438"/>
            <a:ext cx="4716463" cy="1066800"/>
          </a:xfrm>
          <a:prstGeom prst="rect">
            <a:avLst/>
          </a:prstGeom>
          <a:solidFill>
            <a:srgbClr val="002060"/>
          </a:solidFill>
          <a:ln>
            <a:no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2"/>
          </a:lnRef>
          <a:fillRef idx="3">
            <a:schemeClr val="accent2"/>
          </a:fillRef>
          <a:effectRef idx="3">
            <a:schemeClr val="accent2"/>
          </a:effectRef>
          <a:fontRef idx="minor">
            <a:schemeClr val="lt1"/>
          </a:fontRef>
        </p:style>
        <p:txBody>
          <a:bodyPr>
            <a:spAutoFit/>
            <a:flatTx/>
          </a:bodyPr>
          <a:lstStyle/>
          <a:p>
            <a:pPr>
              <a:spcBef>
                <a:spcPct val="50000"/>
              </a:spcBef>
              <a:defRPr/>
            </a:pPr>
            <a:r>
              <a:rPr lang="en-US" i="0" dirty="0">
                <a:solidFill>
                  <a:srgbClr val="FFFF66"/>
                </a:solidFill>
                <a:effectLst>
                  <a:outerShdw blurRad="38100" dist="38100" dir="2700000" algn="tl">
                    <a:srgbClr val="000000"/>
                  </a:outerShdw>
                </a:effectLst>
                <a:latin typeface="Eras Bold ITC" pitchFamily="34" charset="0"/>
              </a:rPr>
              <a:t>REPRESENTATIVE</a:t>
            </a:r>
            <a:br>
              <a:rPr lang="en-US" i="0" dirty="0">
                <a:solidFill>
                  <a:srgbClr val="FFFF66"/>
                </a:solidFill>
                <a:effectLst>
                  <a:outerShdw blurRad="38100" dist="38100" dir="2700000" algn="tl">
                    <a:srgbClr val="000000"/>
                  </a:outerShdw>
                </a:effectLst>
                <a:latin typeface="Eras Bold ITC" pitchFamily="34" charset="0"/>
              </a:rPr>
            </a:br>
            <a:r>
              <a:rPr lang="en-US" i="0" dirty="0">
                <a:solidFill>
                  <a:srgbClr val="FFFF66"/>
                </a:solidFill>
                <a:effectLst>
                  <a:outerShdw blurRad="38100" dist="38100" dir="2700000" algn="tl">
                    <a:srgbClr val="000000"/>
                  </a:outerShdw>
                </a:effectLst>
                <a:latin typeface="Eras Bold ITC" pitchFamily="34" charset="0"/>
              </a:rPr>
              <a:t>DEATH</a:t>
            </a:r>
          </a:p>
        </p:txBody>
      </p:sp>
      <p:sp>
        <p:nvSpPr>
          <p:cNvPr id="2219058" name="Oval 50"/>
          <p:cNvSpPr>
            <a:spLocks noChangeArrowheads="1"/>
          </p:cNvSpPr>
          <p:nvPr/>
        </p:nvSpPr>
        <p:spPr bwMode="auto">
          <a:xfrm>
            <a:off x="3308350" y="2844800"/>
            <a:ext cx="2560638" cy="1644650"/>
          </a:xfrm>
          <a:prstGeom prst="ellipse">
            <a:avLst/>
          </a:prstGeom>
          <a:solidFill>
            <a:srgbClr val="00B050"/>
          </a:solidFill>
          <a:ln>
            <a:headEnd/>
            <a:tailEnd/>
          </a:ln>
        </p:spPr>
        <p:style>
          <a:lnRef idx="0">
            <a:schemeClr val="accent2"/>
          </a:lnRef>
          <a:fillRef idx="3">
            <a:schemeClr val="accent2"/>
          </a:fillRef>
          <a:effectRef idx="3">
            <a:schemeClr val="accent2"/>
          </a:effectRef>
          <a:fontRef idx="minor">
            <a:schemeClr val="lt1"/>
          </a:fontRef>
        </p:style>
        <p:txBody>
          <a:bodyPr wrap="none" anchor="ctr">
            <a:flatTx/>
          </a:bodyPr>
          <a:lstStyle/>
          <a:p>
            <a:pPr>
              <a:defRPr/>
            </a:pPr>
            <a:r>
              <a:rPr lang="en-US" sz="3600" i="0" dirty="0">
                <a:solidFill>
                  <a:srgbClr val="FFFF00"/>
                </a:solidFill>
                <a:effectLst>
                  <a:outerShdw blurRad="38100" dist="38100" dir="2700000" algn="tl">
                    <a:srgbClr val="000000"/>
                  </a:outerShdw>
                </a:effectLst>
                <a:latin typeface="Eras Bold ITC" pitchFamily="34" charset="0"/>
              </a:rPr>
              <a:t>TEACHER</a:t>
            </a:r>
          </a:p>
          <a:p>
            <a:pPr>
              <a:defRPr/>
            </a:pPr>
            <a:r>
              <a:rPr lang="en-US" sz="1800" b="1" i="0" dirty="0">
                <a:solidFill>
                  <a:srgbClr val="FFFFFF"/>
                </a:solidFill>
              </a:rPr>
              <a:t>Gal 3:24</a:t>
            </a:r>
          </a:p>
        </p:txBody>
      </p:sp>
      <p:sp>
        <p:nvSpPr>
          <p:cNvPr id="2219059" name="Text Box 51"/>
          <p:cNvSpPr txBox="1">
            <a:spLocks noChangeArrowheads="1"/>
          </p:cNvSpPr>
          <p:nvPr/>
        </p:nvSpPr>
        <p:spPr bwMode="auto">
          <a:xfrm>
            <a:off x="334963" y="3929063"/>
            <a:ext cx="3235325" cy="579437"/>
          </a:xfrm>
          <a:prstGeom prst="rect">
            <a:avLst/>
          </a:prstGeom>
          <a:solidFill>
            <a:srgbClr val="002060"/>
          </a:solidFill>
          <a:ln>
            <a:no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2"/>
          </a:lnRef>
          <a:fillRef idx="3">
            <a:schemeClr val="accent2"/>
          </a:fillRef>
          <a:effectRef idx="3">
            <a:schemeClr val="accent2"/>
          </a:effectRef>
          <a:fontRef idx="minor">
            <a:schemeClr val="lt1"/>
          </a:fontRef>
        </p:style>
        <p:txBody>
          <a:bodyPr>
            <a:spAutoFit/>
            <a:flatTx/>
          </a:bodyPr>
          <a:lstStyle/>
          <a:p>
            <a:pPr>
              <a:spcBef>
                <a:spcPct val="50000"/>
              </a:spcBef>
              <a:defRPr/>
            </a:pPr>
            <a:r>
              <a:rPr lang="en-US" i="0" dirty="0">
                <a:solidFill>
                  <a:srgbClr val="FFFF66"/>
                </a:solidFill>
                <a:effectLst>
                  <a:outerShdw blurRad="38100" dist="38100" dir="2700000" algn="tl">
                    <a:srgbClr val="000000"/>
                  </a:outerShdw>
                </a:effectLst>
                <a:latin typeface="Eras Bold ITC" pitchFamily="34" charset="0"/>
              </a:rPr>
              <a:t>REDEMPTION</a:t>
            </a:r>
          </a:p>
        </p:txBody>
      </p:sp>
      <p:sp>
        <p:nvSpPr>
          <p:cNvPr id="2219060" name="Text Box 52"/>
          <p:cNvSpPr txBox="1">
            <a:spLocks noChangeArrowheads="1"/>
          </p:cNvSpPr>
          <p:nvPr/>
        </p:nvSpPr>
        <p:spPr bwMode="auto">
          <a:xfrm>
            <a:off x="2236788" y="1381125"/>
            <a:ext cx="3235325" cy="579438"/>
          </a:xfrm>
          <a:prstGeom prst="rect">
            <a:avLst/>
          </a:prstGeom>
          <a:solidFill>
            <a:srgbClr val="002060"/>
          </a:solidFill>
          <a:ln>
            <a:no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2"/>
          </a:lnRef>
          <a:fillRef idx="3">
            <a:schemeClr val="accent2"/>
          </a:fillRef>
          <a:effectRef idx="3">
            <a:schemeClr val="accent2"/>
          </a:effectRef>
          <a:fontRef idx="minor">
            <a:schemeClr val="lt1"/>
          </a:fontRef>
        </p:style>
        <p:txBody>
          <a:bodyPr>
            <a:spAutoFit/>
            <a:flatTx/>
          </a:bodyPr>
          <a:lstStyle/>
          <a:p>
            <a:pPr>
              <a:spcBef>
                <a:spcPct val="50000"/>
              </a:spcBef>
              <a:defRPr/>
            </a:pPr>
            <a:r>
              <a:rPr lang="en-US" i="0" dirty="0">
                <a:solidFill>
                  <a:srgbClr val="FFFF66"/>
                </a:solidFill>
                <a:effectLst>
                  <a:outerShdw blurRad="38100" dist="38100" dir="2700000" algn="tl">
                    <a:srgbClr val="000000"/>
                  </a:outerShdw>
                </a:effectLst>
                <a:latin typeface="Eras Bold ITC" pitchFamily="34" charset="0"/>
              </a:rPr>
              <a:t>HOLINESS</a:t>
            </a:r>
          </a:p>
        </p:txBody>
      </p:sp>
      <p:sp>
        <p:nvSpPr>
          <p:cNvPr id="2219061" name="Text Box 53"/>
          <p:cNvSpPr txBox="1">
            <a:spLocks noChangeArrowheads="1"/>
          </p:cNvSpPr>
          <p:nvPr/>
        </p:nvSpPr>
        <p:spPr bwMode="auto">
          <a:xfrm>
            <a:off x="0" y="5624513"/>
            <a:ext cx="3903663" cy="579437"/>
          </a:xfrm>
          <a:prstGeom prst="rect">
            <a:avLst/>
          </a:prstGeom>
          <a:solidFill>
            <a:srgbClr val="002060"/>
          </a:solidFill>
          <a:ln>
            <a:no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2"/>
          </a:lnRef>
          <a:fillRef idx="3">
            <a:schemeClr val="accent2"/>
          </a:fillRef>
          <a:effectRef idx="3">
            <a:schemeClr val="accent2"/>
          </a:effectRef>
          <a:fontRef idx="minor">
            <a:schemeClr val="lt1"/>
          </a:fontRef>
        </p:style>
        <p:txBody>
          <a:bodyPr>
            <a:spAutoFit/>
            <a:flatTx/>
          </a:bodyPr>
          <a:lstStyle/>
          <a:p>
            <a:pPr>
              <a:spcBef>
                <a:spcPct val="50000"/>
              </a:spcBef>
              <a:defRPr/>
            </a:pPr>
            <a:r>
              <a:rPr lang="en-US" i="0" dirty="0">
                <a:solidFill>
                  <a:srgbClr val="FFFF66"/>
                </a:solidFill>
                <a:effectLst>
                  <a:outerShdw blurRad="38100" dist="38100" dir="2700000" algn="tl">
                    <a:srgbClr val="000000"/>
                  </a:outerShdw>
                </a:effectLst>
                <a:latin typeface="Eras Bold ITC" pitchFamily="34" charset="0"/>
              </a:rPr>
              <a:t>SANCTIFICATION</a:t>
            </a:r>
          </a:p>
        </p:txBody>
      </p:sp>
      <p:sp>
        <p:nvSpPr>
          <p:cNvPr id="2219062" name="Text Box 54"/>
          <p:cNvSpPr txBox="1">
            <a:spLocks noChangeArrowheads="1"/>
          </p:cNvSpPr>
          <p:nvPr/>
        </p:nvSpPr>
        <p:spPr bwMode="auto">
          <a:xfrm>
            <a:off x="5959475" y="1895475"/>
            <a:ext cx="1905000" cy="641350"/>
          </a:xfrm>
          <a:prstGeom prst="rect">
            <a:avLst/>
          </a:prstGeom>
          <a:solidFill>
            <a:srgbClr val="002060"/>
          </a:solidFill>
          <a:ln>
            <a:no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2"/>
          </a:lnRef>
          <a:fillRef idx="3">
            <a:schemeClr val="accent2"/>
          </a:fillRef>
          <a:effectRef idx="3">
            <a:schemeClr val="accent2"/>
          </a:effectRef>
          <a:fontRef idx="minor">
            <a:schemeClr val="lt1"/>
          </a:fontRef>
        </p:style>
        <p:txBody>
          <a:bodyPr>
            <a:spAutoFit/>
            <a:flatTx/>
          </a:bodyPr>
          <a:lstStyle/>
          <a:p>
            <a:pPr>
              <a:spcBef>
                <a:spcPct val="50000"/>
              </a:spcBef>
              <a:defRPr/>
            </a:pPr>
            <a:r>
              <a:rPr lang="en-US" sz="3600" i="0" dirty="0">
                <a:solidFill>
                  <a:srgbClr val="FFFF66"/>
                </a:solidFill>
                <a:effectLst>
                  <a:outerShdw blurRad="38100" dist="38100" dir="2700000" algn="tl">
                    <a:srgbClr val="000000"/>
                  </a:outerShdw>
                </a:effectLst>
                <a:latin typeface="Eras Bold ITC" pitchFamily="34" charset="0"/>
              </a:rPr>
              <a:t>GRACE</a:t>
            </a:r>
          </a:p>
        </p:txBody>
      </p:sp>
      <p:sp>
        <p:nvSpPr>
          <p:cNvPr id="2219064" name="Text Box 56"/>
          <p:cNvSpPr txBox="1">
            <a:spLocks noChangeArrowheads="1"/>
          </p:cNvSpPr>
          <p:nvPr/>
        </p:nvSpPr>
        <p:spPr bwMode="auto">
          <a:xfrm>
            <a:off x="4645025" y="4343400"/>
            <a:ext cx="3919538" cy="579438"/>
          </a:xfrm>
          <a:prstGeom prst="rect">
            <a:avLst/>
          </a:prstGeom>
          <a:solidFill>
            <a:srgbClr val="002060"/>
          </a:solidFill>
          <a:ln>
            <a:no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2"/>
          </a:lnRef>
          <a:fillRef idx="3">
            <a:schemeClr val="accent2"/>
          </a:fillRef>
          <a:effectRef idx="3">
            <a:schemeClr val="accent2"/>
          </a:effectRef>
          <a:fontRef idx="minor">
            <a:schemeClr val="lt1"/>
          </a:fontRef>
        </p:style>
        <p:txBody>
          <a:bodyPr>
            <a:spAutoFit/>
            <a:flatTx/>
          </a:bodyPr>
          <a:lstStyle/>
          <a:p>
            <a:pPr>
              <a:spcBef>
                <a:spcPct val="50000"/>
              </a:spcBef>
              <a:defRPr/>
            </a:pPr>
            <a:r>
              <a:rPr lang="en-US" i="0" dirty="0">
                <a:solidFill>
                  <a:srgbClr val="FFFF66"/>
                </a:solidFill>
                <a:effectLst>
                  <a:outerShdw blurRad="38100" dist="38100" dir="2700000" algn="tl">
                    <a:srgbClr val="000000"/>
                  </a:outerShdw>
                </a:effectLst>
                <a:latin typeface="Eras Bold ITC" pitchFamily="34" charset="0"/>
              </a:rPr>
              <a:t>RECONCILIATION</a:t>
            </a:r>
          </a:p>
        </p:txBody>
      </p:sp>
      <p:sp>
        <p:nvSpPr>
          <p:cNvPr id="2219065" name="Text Box 57"/>
          <p:cNvSpPr txBox="1">
            <a:spLocks noChangeArrowheads="1"/>
          </p:cNvSpPr>
          <p:nvPr/>
        </p:nvSpPr>
        <p:spPr bwMode="auto">
          <a:xfrm>
            <a:off x="5461000" y="2751138"/>
            <a:ext cx="3168650" cy="579437"/>
          </a:xfrm>
          <a:prstGeom prst="rect">
            <a:avLst/>
          </a:prstGeom>
          <a:solidFill>
            <a:srgbClr val="002060"/>
          </a:solidFill>
          <a:ln>
            <a:no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2"/>
          </a:lnRef>
          <a:fillRef idx="3">
            <a:schemeClr val="accent2"/>
          </a:fillRef>
          <a:effectRef idx="3">
            <a:schemeClr val="accent2"/>
          </a:effectRef>
          <a:fontRef idx="minor">
            <a:schemeClr val="lt1"/>
          </a:fontRef>
        </p:style>
        <p:txBody>
          <a:bodyPr>
            <a:spAutoFit/>
            <a:flatTx/>
          </a:bodyPr>
          <a:lstStyle/>
          <a:p>
            <a:pPr>
              <a:spcBef>
                <a:spcPct val="50000"/>
              </a:spcBef>
              <a:defRPr/>
            </a:pPr>
            <a:r>
              <a:rPr lang="en-US" i="0" dirty="0">
                <a:solidFill>
                  <a:srgbClr val="FFFF66"/>
                </a:solidFill>
                <a:effectLst>
                  <a:outerShdw blurRad="38100" dist="38100" dir="2700000" algn="tl">
                    <a:srgbClr val="000000"/>
                  </a:outerShdw>
                </a:effectLst>
                <a:latin typeface="Eras Bold ITC" pitchFamily="34" charset="0"/>
              </a:rPr>
              <a:t>ATONEMENT</a:t>
            </a:r>
          </a:p>
        </p:txBody>
      </p:sp>
      <p:sp>
        <p:nvSpPr>
          <p:cNvPr id="2219066" name="Text Box 58"/>
          <p:cNvSpPr txBox="1">
            <a:spLocks noChangeArrowheads="1"/>
          </p:cNvSpPr>
          <p:nvPr/>
        </p:nvSpPr>
        <p:spPr bwMode="auto">
          <a:xfrm>
            <a:off x="504825" y="2219325"/>
            <a:ext cx="2787650" cy="579438"/>
          </a:xfrm>
          <a:prstGeom prst="rect">
            <a:avLst/>
          </a:prstGeom>
          <a:solidFill>
            <a:srgbClr val="002060"/>
          </a:solidFill>
          <a:ln>
            <a:no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2"/>
          </a:lnRef>
          <a:fillRef idx="3">
            <a:schemeClr val="accent2"/>
          </a:fillRef>
          <a:effectRef idx="3">
            <a:schemeClr val="accent2"/>
          </a:effectRef>
          <a:fontRef idx="minor">
            <a:schemeClr val="lt1"/>
          </a:fontRef>
        </p:style>
        <p:txBody>
          <a:bodyPr>
            <a:spAutoFit/>
            <a:flatTx/>
          </a:bodyPr>
          <a:lstStyle/>
          <a:p>
            <a:pPr>
              <a:spcBef>
                <a:spcPct val="50000"/>
              </a:spcBef>
              <a:defRPr/>
            </a:pPr>
            <a:r>
              <a:rPr lang="en-US" i="0" dirty="0">
                <a:solidFill>
                  <a:srgbClr val="FFFF66"/>
                </a:solidFill>
                <a:effectLst>
                  <a:outerShdw blurRad="38100" dist="38100" dir="2700000" algn="tl">
                    <a:srgbClr val="000000"/>
                  </a:outerShdw>
                </a:effectLst>
                <a:latin typeface="Eras Bold ITC" pitchFamily="34" charset="0"/>
              </a:rPr>
              <a:t>FAITH</a:t>
            </a:r>
          </a:p>
        </p:txBody>
      </p:sp>
    </p:spTree>
    <p:extLst>
      <p:ext uri="{BB962C8B-B14F-4D97-AF65-F5344CB8AC3E}">
        <p14:creationId xmlns:p14="http://schemas.microsoft.com/office/powerpoint/2010/main" val="262345742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219058"/>
                                        </p:tgtEl>
                                        <p:attrNameLst>
                                          <p:attrName>style.visibility</p:attrName>
                                        </p:attrNameLst>
                                      </p:cBhvr>
                                      <p:to>
                                        <p:strVal val="visible"/>
                                      </p:to>
                                    </p:set>
                                    <p:animEffect transition="in" filter="dissolve">
                                      <p:cBhvr>
                                        <p:cTn id="7" dur="500"/>
                                        <p:tgtEl>
                                          <p:spTgt spid="221905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7" presetClass="entr" presetSubtype="0" fill="hold" nodeType="clickEffect">
                                  <p:stCondLst>
                                    <p:cond delay="0"/>
                                  </p:stCondLst>
                                  <p:childTnLst>
                                    <p:set>
                                      <p:cBhvr>
                                        <p:cTn id="11" dur="1" fill="hold">
                                          <p:stCondLst>
                                            <p:cond delay="0"/>
                                          </p:stCondLst>
                                        </p:cTn>
                                        <p:tgtEl>
                                          <p:spTgt spid="2219050"/>
                                        </p:tgtEl>
                                        <p:attrNameLst>
                                          <p:attrName>style.visibility</p:attrName>
                                        </p:attrNameLst>
                                      </p:cBhvr>
                                      <p:to>
                                        <p:strVal val="visible"/>
                                      </p:to>
                                    </p:set>
                                    <p:animEffect transition="in" filter="fade">
                                      <p:cBhvr>
                                        <p:cTn id="12" dur="1000"/>
                                        <p:tgtEl>
                                          <p:spTgt spid="2219050"/>
                                        </p:tgtEl>
                                      </p:cBhvr>
                                    </p:animEffect>
                                    <p:anim calcmode="lin" valueType="num">
                                      <p:cBhvr>
                                        <p:cTn id="13" dur="1000" fill="hold"/>
                                        <p:tgtEl>
                                          <p:spTgt spid="2219050"/>
                                        </p:tgtEl>
                                        <p:attrNameLst>
                                          <p:attrName>ppt_x</p:attrName>
                                        </p:attrNameLst>
                                      </p:cBhvr>
                                      <p:tavLst>
                                        <p:tav tm="0">
                                          <p:val>
                                            <p:strVal val="#ppt_x"/>
                                          </p:val>
                                        </p:tav>
                                        <p:tav tm="100000">
                                          <p:val>
                                            <p:strVal val="#ppt_x"/>
                                          </p:val>
                                        </p:tav>
                                      </p:tavLst>
                                    </p:anim>
                                    <p:anim calcmode="lin" valueType="num">
                                      <p:cBhvr>
                                        <p:cTn id="14" dur="900" decel="100000" fill="hold"/>
                                        <p:tgtEl>
                                          <p:spTgt spid="2219050"/>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2219050"/>
                                        </p:tgtEl>
                                        <p:attrNameLst>
                                          <p:attrName>ppt_y</p:attrName>
                                        </p:attrNameLst>
                                      </p:cBhvr>
                                      <p:tavLst>
                                        <p:tav tm="0">
                                          <p:val>
                                            <p:strVal val="#ppt_y-.03"/>
                                          </p:val>
                                        </p:tav>
                                        <p:tav tm="100000">
                                          <p:val>
                                            <p:strVal val="#ppt_y"/>
                                          </p:val>
                                        </p:tav>
                                      </p:tavLst>
                                    </p:anim>
                                  </p:childTnLst>
                                </p:cTn>
                              </p:par>
                            </p:childTnLst>
                          </p:cTn>
                        </p:par>
                        <p:par>
                          <p:cTn id="16" fill="hold" nodeType="afterGroup">
                            <p:stCondLst>
                              <p:cond delay="1000"/>
                            </p:stCondLst>
                            <p:childTnLst>
                              <p:par>
                                <p:cTn id="17" presetID="37" presetClass="entr" presetSubtype="0" fill="hold" nodeType="afterEffect">
                                  <p:stCondLst>
                                    <p:cond delay="0"/>
                                  </p:stCondLst>
                                  <p:childTnLst>
                                    <p:set>
                                      <p:cBhvr>
                                        <p:cTn id="18" dur="1" fill="hold">
                                          <p:stCondLst>
                                            <p:cond delay="0"/>
                                          </p:stCondLst>
                                        </p:cTn>
                                        <p:tgtEl>
                                          <p:spTgt spid="2219051"/>
                                        </p:tgtEl>
                                        <p:attrNameLst>
                                          <p:attrName>style.visibility</p:attrName>
                                        </p:attrNameLst>
                                      </p:cBhvr>
                                      <p:to>
                                        <p:strVal val="visible"/>
                                      </p:to>
                                    </p:set>
                                    <p:animEffect transition="in" filter="fade">
                                      <p:cBhvr>
                                        <p:cTn id="19" dur="1000"/>
                                        <p:tgtEl>
                                          <p:spTgt spid="2219051"/>
                                        </p:tgtEl>
                                      </p:cBhvr>
                                    </p:animEffect>
                                    <p:anim calcmode="lin" valueType="num">
                                      <p:cBhvr>
                                        <p:cTn id="20" dur="1000" fill="hold"/>
                                        <p:tgtEl>
                                          <p:spTgt spid="2219051"/>
                                        </p:tgtEl>
                                        <p:attrNameLst>
                                          <p:attrName>ppt_x</p:attrName>
                                        </p:attrNameLst>
                                      </p:cBhvr>
                                      <p:tavLst>
                                        <p:tav tm="0">
                                          <p:val>
                                            <p:strVal val="#ppt_x"/>
                                          </p:val>
                                        </p:tav>
                                        <p:tav tm="100000">
                                          <p:val>
                                            <p:strVal val="#ppt_x"/>
                                          </p:val>
                                        </p:tav>
                                      </p:tavLst>
                                    </p:anim>
                                    <p:anim calcmode="lin" valueType="num">
                                      <p:cBhvr>
                                        <p:cTn id="21" dur="900" decel="100000" fill="hold"/>
                                        <p:tgtEl>
                                          <p:spTgt spid="2219051"/>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2219051"/>
                                        </p:tgtEl>
                                        <p:attrNameLst>
                                          <p:attrName>ppt_y</p:attrName>
                                        </p:attrNameLst>
                                      </p:cBhvr>
                                      <p:tavLst>
                                        <p:tav tm="0">
                                          <p:val>
                                            <p:strVal val="#ppt_y-.03"/>
                                          </p:val>
                                        </p:tav>
                                        <p:tav tm="100000">
                                          <p:val>
                                            <p:strVal val="#ppt_y"/>
                                          </p:val>
                                        </p:tav>
                                      </p:tavLst>
                                    </p:anim>
                                  </p:childTnLst>
                                </p:cTn>
                              </p:par>
                            </p:childTnLst>
                          </p:cTn>
                        </p:par>
                        <p:par>
                          <p:cTn id="23" fill="hold" nodeType="afterGroup">
                            <p:stCondLst>
                              <p:cond delay="2000"/>
                            </p:stCondLst>
                            <p:childTnLst>
                              <p:par>
                                <p:cTn id="24" presetID="37" presetClass="entr" presetSubtype="0" fill="hold" nodeType="afterEffect">
                                  <p:stCondLst>
                                    <p:cond delay="0"/>
                                  </p:stCondLst>
                                  <p:childTnLst>
                                    <p:set>
                                      <p:cBhvr>
                                        <p:cTn id="25" dur="1" fill="hold">
                                          <p:stCondLst>
                                            <p:cond delay="0"/>
                                          </p:stCondLst>
                                        </p:cTn>
                                        <p:tgtEl>
                                          <p:spTgt spid="2219054"/>
                                        </p:tgtEl>
                                        <p:attrNameLst>
                                          <p:attrName>style.visibility</p:attrName>
                                        </p:attrNameLst>
                                      </p:cBhvr>
                                      <p:to>
                                        <p:strVal val="visible"/>
                                      </p:to>
                                    </p:set>
                                    <p:animEffect transition="in" filter="fade">
                                      <p:cBhvr>
                                        <p:cTn id="26" dur="1000"/>
                                        <p:tgtEl>
                                          <p:spTgt spid="2219054"/>
                                        </p:tgtEl>
                                      </p:cBhvr>
                                    </p:animEffect>
                                    <p:anim calcmode="lin" valueType="num">
                                      <p:cBhvr>
                                        <p:cTn id="27" dur="1000" fill="hold"/>
                                        <p:tgtEl>
                                          <p:spTgt spid="2219054"/>
                                        </p:tgtEl>
                                        <p:attrNameLst>
                                          <p:attrName>ppt_x</p:attrName>
                                        </p:attrNameLst>
                                      </p:cBhvr>
                                      <p:tavLst>
                                        <p:tav tm="0">
                                          <p:val>
                                            <p:strVal val="#ppt_x"/>
                                          </p:val>
                                        </p:tav>
                                        <p:tav tm="100000">
                                          <p:val>
                                            <p:strVal val="#ppt_x"/>
                                          </p:val>
                                        </p:tav>
                                      </p:tavLst>
                                    </p:anim>
                                    <p:anim calcmode="lin" valueType="num">
                                      <p:cBhvr>
                                        <p:cTn id="28" dur="900" decel="100000" fill="hold"/>
                                        <p:tgtEl>
                                          <p:spTgt spid="2219054"/>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219054"/>
                                        </p:tgtEl>
                                        <p:attrNameLst>
                                          <p:attrName>ppt_y</p:attrName>
                                        </p:attrNameLst>
                                      </p:cBhvr>
                                      <p:tavLst>
                                        <p:tav tm="0">
                                          <p:val>
                                            <p:strVal val="#ppt_y-.03"/>
                                          </p:val>
                                        </p:tav>
                                        <p:tav tm="100000">
                                          <p:val>
                                            <p:strVal val="#ppt_y"/>
                                          </p:val>
                                        </p:tav>
                                      </p:tavLst>
                                    </p:anim>
                                  </p:childTnLst>
                                </p:cTn>
                              </p:par>
                            </p:childTnLst>
                          </p:cTn>
                        </p:par>
                        <p:par>
                          <p:cTn id="30" fill="hold" nodeType="afterGroup">
                            <p:stCondLst>
                              <p:cond delay="3000"/>
                            </p:stCondLst>
                            <p:childTnLst>
                              <p:par>
                                <p:cTn id="31" presetID="37" presetClass="entr" presetSubtype="0" fill="hold" nodeType="afterEffect">
                                  <p:stCondLst>
                                    <p:cond delay="0"/>
                                  </p:stCondLst>
                                  <p:childTnLst>
                                    <p:set>
                                      <p:cBhvr>
                                        <p:cTn id="32" dur="1" fill="hold">
                                          <p:stCondLst>
                                            <p:cond delay="0"/>
                                          </p:stCondLst>
                                        </p:cTn>
                                        <p:tgtEl>
                                          <p:spTgt spid="2219056"/>
                                        </p:tgtEl>
                                        <p:attrNameLst>
                                          <p:attrName>style.visibility</p:attrName>
                                        </p:attrNameLst>
                                      </p:cBhvr>
                                      <p:to>
                                        <p:strVal val="visible"/>
                                      </p:to>
                                    </p:set>
                                    <p:animEffect transition="in" filter="fade">
                                      <p:cBhvr>
                                        <p:cTn id="33" dur="1000"/>
                                        <p:tgtEl>
                                          <p:spTgt spid="2219056"/>
                                        </p:tgtEl>
                                      </p:cBhvr>
                                    </p:animEffect>
                                    <p:anim calcmode="lin" valueType="num">
                                      <p:cBhvr>
                                        <p:cTn id="34" dur="1000" fill="hold"/>
                                        <p:tgtEl>
                                          <p:spTgt spid="2219056"/>
                                        </p:tgtEl>
                                        <p:attrNameLst>
                                          <p:attrName>ppt_x</p:attrName>
                                        </p:attrNameLst>
                                      </p:cBhvr>
                                      <p:tavLst>
                                        <p:tav tm="0">
                                          <p:val>
                                            <p:strVal val="#ppt_x"/>
                                          </p:val>
                                        </p:tav>
                                        <p:tav tm="100000">
                                          <p:val>
                                            <p:strVal val="#ppt_x"/>
                                          </p:val>
                                        </p:tav>
                                      </p:tavLst>
                                    </p:anim>
                                    <p:anim calcmode="lin" valueType="num">
                                      <p:cBhvr>
                                        <p:cTn id="35" dur="900" decel="100000" fill="hold"/>
                                        <p:tgtEl>
                                          <p:spTgt spid="2219056"/>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2219056"/>
                                        </p:tgtEl>
                                        <p:attrNameLst>
                                          <p:attrName>ppt_y</p:attrName>
                                        </p:attrNameLst>
                                      </p:cBhvr>
                                      <p:tavLst>
                                        <p:tav tm="0">
                                          <p:val>
                                            <p:strVal val="#ppt_y-.03"/>
                                          </p:val>
                                        </p:tav>
                                        <p:tav tm="100000">
                                          <p:val>
                                            <p:strVal val="#ppt_y"/>
                                          </p:val>
                                        </p:tav>
                                      </p:tavLst>
                                    </p:anim>
                                  </p:childTnLst>
                                </p:cTn>
                              </p:par>
                            </p:childTnLst>
                          </p:cTn>
                        </p:par>
                        <p:par>
                          <p:cTn id="37" fill="hold" nodeType="afterGroup">
                            <p:stCondLst>
                              <p:cond delay="4000"/>
                            </p:stCondLst>
                            <p:childTnLst>
                              <p:par>
                                <p:cTn id="38" presetID="37" presetClass="entr" presetSubtype="0" fill="hold" nodeType="afterEffect">
                                  <p:stCondLst>
                                    <p:cond delay="0"/>
                                  </p:stCondLst>
                                  <p:childTnLst>
                                    <p:set>
                                      <p:cBhvr>
                                        <p:cTn id="39" dur="1" fill="hold">
                                          <p:stCondLst>
                                            <p:cond delay="0"/>
                                          </p:stCondLst>
                                        </p:cTn>
                                        <p:tgtEl>
                                          <p:spTgt spid="2219055"/>
                                        </p:tgtEl>
                                        <p:attrNameLst>
                                          <p:attrName>style.visibility</p:attrName>
                                        </p:attrNameLst>
                                      </p:cBhvr>
                                      <p:to>
                                        <p:strVal val="visible"/>
                                      </p:to>
                                    </p:set>
                                    <p:animEffect transition="in" filter="fade">
                                      <p:cBhvr>
                                        <p:cTn id="40" dur="1000"/>
                                        <p:tgtEl>
                                          <p:spTgt spid="2219055"/>
                                        </p:tgtEl>
                                      </p:cBhvr>
                                    </p:animEffect>
                                    <p:anim calcmode="lin" valueType="num">
                                      <p:cBhvr>
                                        <p:cTn id="41" dur="1000" fill="hold"/>
                                        <p:tgtEl>
                                          <p:spTgt spid="2219055"/>
                                        </p:tgtEl>
                                        <p:attrNameLst>
                                          <p:attrName>ppt_x</p:attrName>
                                        </p:attrNameLst>
                                      </p:cBhvr>
                                      <p:tavLst>
                                        <p:tav tm="0">
                                          <p:val>
                                            <p:strVal val="#ppt_x"/>
                                          </p:val>
                                        </p:tav>
                                        <p:tav tm="100000">
                                          <p:val>
                                            <p:strVal val="#ppt_x"/>
                                          </p:val>
                                        </p:tav>
                                      </p:tavLst>
                                    </p:anim>
                                    <p:anim calcmode="lin" valueType="num">
                                      <p:cBhvr>
                                        <p:cTn id="42" dur="900" decel="100000" fill="hold"/>
                                        <p:tgtEl>
                                          <p:spTgt spid="2219055"/>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219055"/>
                                        </p:tgtEl>
                                        <p:attrNameLst>
                                          <p:attrName>ppt_y</p:attrName>
                                        </p:attrNameLst>
                                      </p:cBhvr>
                                      <p:tavLst>
                                        <p:tav tm="0">
                                          <p:val>
                                            <p:strVal val="#ppt_y-.03"/>
                                          </p:val>
                                        </p:tav>
                                        <p:tav tm="100000">
                                          <p:val>
                                            <p:strVal val="#ppt_y"/>
                                          </p:val>
                                        </p:tav>
                                      </p:tavLst>
                                    </p:anim>
                                  </p:childTnLst>
                                </p:cTn>
                              </p:par>
                            </p:childTnLst>
                          </p:cTn>
                        </p:par>
                        <p:par>
                          <p:cTn id="44" fill="hold" nodeType="afterGroup">
                            <p:stCondLst>
                              <p:cond delay="5000"/>
                            </p:stCondLst>
                            <p:childTnLst>
                              <p:par>
                                <p:cTn id="45" presetID="37" presetClass="entr" presetSubtype="0" fill="hold" nodeType="afterEffect">
                                  <p:stCondLst>
                                    <p:cond delay="0"/>
                                  </p:stCondLst>
                                  <p:childTnLst>
                                    <p:set>
                                      <p:cBhvr>
                                        <p:cTn id="46" dur="1" fill="hold">
                                          <p:stCondLst>
                                            <p:cond delay="0"/>
                                          </p:stCondLst>
                                        </p:cTn>
                                        <p:tgtEl>
                                          <p:spTgt spid="2219065"/>
                                        </p:tgtEl>
                                        <p:attrNameLst>
                                          <p:attrName>style.visibility</p:attrName>
                                        </p:attrNameLst>
                                      </p:cBhvr>
                                      <p:to>
                                        <p:strVal val="visible"/>
                                      </p:to>
                                    </p:set>
                                    <p:animEffect transition="in" filter="fade">
                                      <p:cBhvr>
                                        <p:cTn id="47" dur="1000"/>
                                        <p:tgtEl>
                                          <p:spTgt spid="2219065"/>
                                        </p:tgtEl>
                                      </p:cBhvr>
                                    </p:animEffect>
                                    <p:anim calcmode="lin" valueType="num">
                                      <p:cBhvr>
                                        <p:cTn id="48" dur="1000" fill="hold"/>
                                        <p:tgtEl>
                                          <p:spTgt spid="2219065"/>
                                        </p:tgtEl>
                                        <p:attrNameLst>
                                          <p:attrName>ppt_x</p:attrName>
                                        </p:attrNameLst>
                                      </p:cBhvr>
                                      <p:tavLst>
                                        <p:tav tm="0">
                                          <p:val>
                                            <p:strVal val="#ppt_x"/>
                                          </p:val>
                                        </p:tav>
                                        <p:tav tm="100000">
                                          <p:val>
                                            <p:strVal val="#ppt_x"/>
                                          </p:val>
                                        </p:tav>
                                      </p:tavLst>
                                    </p:anim>
                                    <p:anim calcmode="lin" valueType="num">
                                      <p:cBhvr>
                                        <p:cTn id="49" dur="900" decel="100000" fill="hold"/>
                                        <p:tgtEl>
                                          <p:spTgt spid="2219065"/>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219065"/>
                                        </p:tgtEl>
                                        <p:attrNameLst>
                                          <p:attrName>ppt_y</p:attrName>
                                        </p:attrNameLst>
                                      </p:cBhvr>
                                      <p:tavLst>
                                        <p:tav tm="0">
                                          <p:val>
                                            <p:strVal val="#ppt_y-.03"/>
                                          </p:val>
                                        </p:tav>
                                        <p:tav tm="100000">
                                          <p:val>
                                            <p:strVal val="#ppt_y"/>
                                          </p:val>
                                        </p:tav>
                                      </p:tavLst>
                                    </p:anim>
                                  </p:childTnLst>
                                </p:cTn>
                              </p:par>
                            </p:childTnLst>
                          </p:cTn>
                        </p:par>
                        <p:par>
                          <p:cTn id="51" fill="hold" nodeType="afterGroup">
                            <p:stCondLst>
                              <p:cond delay="6000"/>
                            </p:stCondLst>
                            <p:childTnLst>
                              <p:par>
                                <p:cTn id="52" presetID="37" presetClass="entr" presetSubtype="0" fill="hold" nodeType="afterEffect">
                                  <p:stCondLst>
                                    <p:cond delay="0"/>
                                  </p:stCondLst>
                                  <p:childTnLst>
                                    <p:set>
                                      <p:cBhvr>
                                        <p:cTn id="53" dur="1" fill="hold">
                                          <p:stCondLst>
                                            <p:cond delay="0"/>
                                          </p:stCondLst>
                                        </p:cTn>
                                        <p:tgtEl>
                                          <p:spTgt spid="2219062"/>
                                        </p:tgtEl>
                                        <p:attrNameLst>
                                          <p:attrName>style.visibility</p:attrName>
                                        </p:attrNameLst>
                                      </p:cBhvr>
                                      <p:to>
                                        <p:strVal val="visible"/>
                                      </p:to>
                                    </p:set>
                                    <p:animEffect transition="in" filter="fade">
                                      <p:cBhvr>
                                        <p:cTn id="54" dur="1000"/>
                                        <p:tgtEl>
                                          <p:spTgt spid="2219062"/>
                                        </p:tgtEl>
                                      </p:cBhvr>
                                    </p:animEffect>
                                    <p:anim calcmode="lin" valueType="num">
                                      <p:cBhvr>
                                        <p:cTn id="55" dur="1000" fill="hold"/>
                                        <p:tgtEl>
                                          <p:spTgt spid="2219062"/>
                                        </p:tgtEl>
                                        <p:attrNameLst>
                                          <p:attrName>ppt_x</p:attrName>
                                        </p:attrNameLst>
                                      </p:cBhvr>
                                      <p:tavLst>
                                        <p:tav tm="0">
                                          <p:val>
                                            <p:strVal val="#ppt_x"/>
                                          </p:val>
                                        </p:tav>
                                        <p:tav tm="100000">
                                          <p:val>
                                            <p:strVal val="#ppt_x"/>
                                          </p:val>
                                        </p:tav>
                                      </p:tavLst>
                                    </p:anim>
                                    <p:anim calcmode="lin" valueType="num">
                                      <p:cBhvr>
                                        <p:cTn id="56" dur="900" decel="100000" fill="hold"/>
                                        <p:tgtEl>
                                          <p:spTgt spid="221906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19062"/>
                                        </p:tgtEl>
                                        <p:attrNameLst>
                                          <p:attrName>ppt_y</p:attrName>
                                        </p:attrNameLst>
                                      </p:cBhvr>
                                      <p:tavLst>
                                        <p:tav tm="0">
                                          <p:val>
                                            <p:strVal val="#ppt_y-.03"/>
                                          </p:val>
                                        </p:tav>
                                        <p:tav tm="100000">
                                          <p:val>
                                            <p:strVal val="#ppt_y"/>
                                          </p:val>
                                        </p:tav>
                                      </p:tavLst>
                                    </p:anim>
                                  </p:childTnLst>
                                </p:cTn>
                              </p:par>
                            </p:childTnLst>
                          </p:cTn>
                        </p:par>
                        <p:par>
                          <p:cTn id="58" fill="hold" nodeType="afterGroup">
                            <p:stCondLst>
                              <p:cond delay="7000"/>
                            </p:stCondLst>
                            <p:childTnLst>
                              <p:par>
                                <p:cTn id="59" presetID="37" presetClass="entr" presetSubtype="0" fill="hold" nodeType="afterEffect">
                                  <p:stCondLst>
                                    <p:cond delay="0"/>
                                  </p:stCondLst>
                                  <p:childTnLst>
                                    <p:set>
                                      <p:cBhvr>
                                        <p:cTn id="60" dur="1" fill="hold">
                                          <p:stCondLst>
                                            <p:cond delay="0"/>
                                          </p:stCondLst>
                                        </p:cTn>
                                        <p:tgtEl>
                                          <p:spTgt spid="2219066"/>
                                        </p:tgtEl>
                                        <p:attrNameLst>
                                          <p:attrName>style.visibility</p:attrName>
                                        </p:attrNameLst>
                                      </p:cBhvr>
                                      <p:to>
                                        <p:strVal val="visible"/>
                                      </p:to>
                                    </p:set>
                                    <p:animEffect transition="in" filter="fade">
                                      <p:cBhvr>
                                        <p:cTn id="61" dur="1000"/>
                                        <p:tgtEl>
                                          <p:spTgt spid="2219066"/>
                                        </p:tgtEl>
                                      </p:cBhvr>
                                    </p:animEffect>
                                    <p:anim calcmode="lin" valueType="num">
                                      <p:cBhvr>
                                        <p:cTn id="62" dur="1000" fill="hold"/>
                                        <p:tgtEl>
                                          <p:spTgt spid="2219066"/>
                                        </p:tgtEl>
                                        <p:attrNameLst>
                                          <p:attrName>ppt_x</p:attrName>
                                        </p:attrNameLst>
                                      </p:cBhvr>
                                      <p:tavLst>
                                        <p:tav tm="0">
                                          <p:val>
                                            <p:strVal val="#ppt_x"/>
                                          </p:val>
                                        </p:tav>
                                        <p:tav tm="100000">
                                          <p:val>
                                            <p:strVal val="#ppt_x"/>
                                          </p:val>
                                        </p:tav>
                                      </p:tavLst>
                                    </p:anim>
                                    <p:anim calcmode="lin" valueType="num">
                                      <p:cBhvr>
                                        <p:cTn id="63" dur="900" decel="100000" fill="hold"/>
                                        <p:tgtEl>
                                          <p:spTgt spid="22190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219066"/>
                                        </p:tgtEl>
                                        <p:attrNameLst>
                                          <p:attrName>ppt_y</p:attrName>
                                        </p:attrNameLst>
                                      </p:cBhvr>
                                      <p:tavLst>
                                        <p:tav tm="0">
                                          <p:val>
                                            <p:strVal val="#ppt_y-.03"/>
                                          </p:val>
                                        </p:tav>
                                        <p:tav tm="100000">
                                          <p:val>
                                            <p:strVal val="#ppt_y"/>
                                          </p:val>
                                        </p:tav>
                                      </p:tavLst>
                                    </p:anim>
                                  </p:childTnLst>
                                </p:cTn>
                              </p:par>
                            </p:childTnLst>
                          </p:cTn>
                        </p:par>
                        <p:par>
                          <p:cTn id="65" fill="hold" nodeType="afterGroup">
                            <p:stCondLst>
                              <p:cond delay="8000"/>
                            </p:stCondLst>
                            <p:childTnLst>
                              <p:par>
                                <p:cTn id="66" presetID="37" presetClass="entr" presetSubtype="0" fill="hold" nodeType="afterEffect">
                                  <p:stCondLst>
                                    <p:cond delay="0"/>
                                  </p:stCondLst>
                                  <p:childTnLst>
                                    <p:set>
                                      <p:cBhvr>
                                        <p:cTn id="67" dur="1" fill="hold">
                                          <p:stCondLst>
                                            <p:cond delay="0"/>
                                          </p:stCondLst>
                                        </p:cTn>
                                        <p:tgtEl>
                                          <p:spTgt spid="2219057"/>
                                        </p:tgtEl>
                                        <p:attrNameLst>
                                          <p:attrName>style.visibility</p:attrName>
                                        </p:attrNameLst>
                                      </p:cBhvr>
                                      <p:to>
                                        <p:strVal val="visible"/>
                                      </p:to>
                                    </p:set>
                                    <p:animEffect transition="in" filter="fade">
                                      <p:cBhvr>
                                        <p:cTn id="68" dur="1000"/>
                                        <p:tgtEl>
                                          <p:spTgt spid="2219057"/>
                                        </p:tgtEl>
                                      </p:cBhvr>
                                    </p:animEffect>
                                    <p:anim calcmode="lin" valueType="num">
                                      <p:cBhvr>
                                        <p:cTn id="69" dur="1000" fill="hold"/>
                                        <p:tgtEl>
                                          <p:spTgt spid="2219057"/>
                                        </p:tgtEl>
                                        <p:attrNameLst>
                                          <p:attrName>ppt_x</p:attrName>
                                        </p:attrNameLst>
                                      </p:cBhvr>
                                      <p:tavLst>
                                        <p:tav tm="0">
                                          <p:val>
                                            <p:strVal val="#ppt_x"/>
                                          </p:val>
                                        </p:tav>
                                        <p:tav tm="100000">
                                          <p:val>
                                            <p:strVal val="#ppt_x"/>
                                          </p:val>
                                        </p:tav>
                                      </p:tavLst>
                                    </p:anim>
                                    <p:anim calcmode="lin" valueType="num">
                                      <p:cBhvr>
                                        <p:cTn id="70" dur="900" decel="100000" fill="hold"/>
                                        <p:tgtEl>
                                          <p:spTgt spid="2219057"/>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2219057"/>
                                        </p:tgtEl>
                                        <p:attrNameLst>
                                          <p:attrName>ppt_y</p:attrName>
                                        </p:attrNameLst>
                                      </p:cBhvr>
                                      <p:tavLst>
                                        <p:tav tm="0">
                                          <p:val>
                                            <p:strVal val="#ppt_y-.03"/>
                                          </p:val>
                                        </p:tav>
                                        <p:tav tm="100000">
                                          <p:val>
                                            <p:strVal val="#ppt_y"/>
                                          </p:val>
                                        </p:tav>
                                      </p:tavLst>
                                    </p:anim>
                                  </p:childTnLst>
                                </p:cTn>
                              </p:par>
                            </p:childTnLst>
                          </p:cTn>
                        </p:par>
                        <p:par>
                          <p:cTn id="72" fill="hold" nodeType="afterGroup">
                            <p:stCondLst>
                              <p:cond delay="9000"/>
                            </p:stCondLst>
                            <p:childTnLst>
                              <p:par>
                                <p:cTn id="73" presetID="37" presetClass="entr" presetSubtype="0" fill="hold" nodeType="afterEffect">
                                  <p:stCondLst>
                                    <p:cond delay="0"/>
                                  </p:stCondLst>
                                  <p:childTnLst>
                                    <p:set>
                                      <p:cBhvr>
                                        <p:cTn id="74" dur="1" fill="hold">
                                          <p:stCondLst>
                                            <p:cond delay="0"/>
                                          </p:stCondLst>
                                        </p:cTn>
                                        <p:tgtEl>
                                          <p:spTgt spid="2219059"/>
                                        </p:tgtEl>
                                        <p:attrNameLst>
                                          <p:attrName>style.visibility</p:attrName>
                                        </p:attrNameLst>
                                      </p:cBhvr>
                                      <p:to>
                                        <p:strVal val="visible"/>
                                      </p:to>
                                    </p:set>
                                    <p:animEffect transition="in" filter="fade">
                                      <p:cBhvr>
                                        <p:cTn id="75" dur="1000"/>
                                        <p:tgtEl>
                                          <p:spTgt spid="2219059"/>
                                        </p:tgtEl>
                                      </p:cBhvr>
                                    </p:animEffect>
                                    <p:anim calcmode="lin" valueType="num">
                                      <p:cBhvr>
                                        <p:cTn id="76" dur="1000" fill="hold"/>
                                        <p:tgtEl>
                                          <p:spTgt spid="2219059"/>
                                        </p:tgtEl>
                                        <p:attrNameLst>
                                          <p:attrName>ppt_x</p:attrName>
                                        </p:attrNameLst>
                                      </p:cBhvr>
                                      <p:tavLst>
                                        <p:tav tm="0">
                                          <p:val>
                                            <p:strVal val="#ppt_x"/>
                                          </p:val>
                                        </p:tav>
                                        <p:tav tm="100000">
                                          <p:val>
                                            <p:strVal val="#ppt_x"/>
                                          </p:val>
                                        </p:tav>
                                      </p:tavLst>
                                    </p:anim>
                                    <p:anim calcmode="lin" valueType="num">
                                      <p:cBhvr>
                                        <p:cTn id="77" dur="900" decel="100000" fill="hold"/>
                                        <p:tgtEl>
                                          <p:spTgt spid="2219059"/>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19059"/>
                                        </p:tgtEl>
                                        <p:attrNameLst>
                                          <p:attrName>ppt_y</p:attrName>
                                        </p:attrNameLst>
                                      </p:cBhvr>
                                      <p:tavLst>
                                        <p:tav tm="0">
                                          <p:val>
                                            <p:strVal val="#ppt_y-.03"/>
                                          </p:val>
                                        </p:tav>
                                        <p:tav tm="100000">
                                          <p:val>
                                            <p:strVal val="#ppt_y"/>
                                          </p:val>
                                        </p:tav>
                                      </p:tavLst>
                                    </p:anim>
                                  </p:childTnLst>
                                </p:cTn>
                              </p:par>
                            </p:childTnLst>
                          </p:cTn>
                        </p:par>
                        <p:par>
                          <p:cTn id="79" fill="hold" nodeType="afterGroup">
                            <p:stCondLst>
                              <p:cond delay="10000"/>
                            </p:stCondLst>
                            <p:childTnLst>
                              <p:par>
                                <p:cTn id="80" presetID="37" presetClass="entr" presetSubtype="0" fill="hold" nodeType="afterEffect">
                                  <p:stCondLst>
                                    <p:cond delay="0"/>
                                  </p:stCondLst>
                                  <p:childTnLst>
                                    <p:set>
                                      <p:cBhvr>
                                        <p:cTn id="81" dur="1" fill="hold">
                                          <p:stCondLst>
                                            <p:cond delay="0"/>
                                          </p:stCondLst>
                                        </p:cTn>
                                        <p:tgtEl>
                                          <p:spTgt spid="2219060"/>
                                        </p:tgtEl>
                                        <p:attrNameLst>
                                          <p:attrName>style.visibility</p:attrName>
                                        </p:attrNameLst>
                                      </p:cBhvr>
                                      <p:to>
                                        <p:strVal val="visible"/>
                                      </p:to>
                                    </p:set>
                                    <p:animEffect transition="in" filter="fade">
                                      <p:cBhvr>
                                        <p:cTn id="82" dur="1000"/>
                                        <p:tgtEl>
                                          <p:spTgt spid="2219060"/>
                                        </p:tgtEl>
                                      </p:cBhvr>
                                    </p:animEffect>
                                    <p:anim calcmode="lin" valueType="num">
                                      <p:cBhvr>
                                        <p:cTn id="83" dur="1000" fill="hold"/>
                                        <p:tgtEl>
                                          <p:spTgt spid="2219060"/>
                                        </p:tgtEl>
                                        <p:attrNameLst>
                                          <p:attrName>ppt_x</p:attrName>
                                        </p:attrNameLst>
                                      </p:cBhvr>
                                      <p:tavLst>
                                        <p:tav tm="0">
                                          <p:val>
                                            <p:strVal val="#ppt_x"/>
                                          </p:val>
                                        </p:tav>
                                        <p:tav tm="100000">
                                          <p:val>
                                            <p:strVal val="#ppt_x"/>
                                          </p:val>
                                        </p:tav>
                                      </p:tavLst>
                                    </p:anim>
                                    <p:anim calcmode="lin" valueType="num">
                                      <p:cBhvr>
                                        <p:cTn id="84" dur="900" decel="100000" fill="hold"/>
                                        <p:tgtEl>
                                          <p:spTgt spid="2219060"/>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2219060"/>
                                        </p:tgtEl>
                                        <p:attrNameLst>
                                          <p:attrName>ppt_y</p:attrName>
                                        </p:attrNameLst>
                                      </p:cBhvr>
                                      <p:tavLst>
                                        <p:tav tm="0">
                                          <p:val>
                                            <p:strVal val="#ppt_y-.03"/>
                                          </p:val>
                                        </p:tav>
                                        <p:tav tm="100000">
                                          <p:val>
                                            <p:strVal val="#ppt_y"/>
                                          </p:val>
                                        </p:tav>
                                      </p:tavLst>
                                    </p:anim>
                                  </p:childTnLst>
                                </p:cTn>
                              </p:par>
                            </p:childTnLst>
                          </p:cTn>
                        </p:par>
                        <p:par>
                          <p:cTn id="86" fill="hold" nodeType="afterGroup">
                            <p:stCondLst>
                              <p:cond delay="11000"/>
                            </p:stCondLst>
                            <p:childTnLst>
                              <p:par>
                                <p:cTn id="87" presetID="37" presetClass="entr" presetSubtype="0" fill="hold" nodeType="afterEffect">
                                  <p:stCondLst>
                                    <p:cond delay="0"/>
                                  </p:stCondLst>
                                  <p:childTnLst>
                                    <p:set>
                                      <p:cBhvr>
                                        <p:cTn id="88" dur="1" fill="hold">
                                          <p:stCondLst>
                                            <p:cond delay="0"/>
                                          </p:stCondLst>
                                        </p:cTn>
                                        <p:tgtEl>
                                          <p:spTgt spid="2219061"/>
                                        </p:tgtEl>
                                        <p:attrNameLst>
                                          <p:attrName>style.visibility</p:attrName>
                                        </p:attrNameLst>
                                      </p:cBhvr>
                                      <p:to>
                                        <p:strVal val="visible"/>
                                      </p:to>
                                    </p:set>
                                    <p:animEffect transition="in" filter="fade">
                                      <p:cBhvr>
                                        <p:cTn id="89" dur="1000"/>
                                        <p:tgtEl>
                                          <p:spTgt spid="2219061"/>
                                        </p:tgtEl>
                                      </p:cBhvr>
                                    </p:animEffect>
                                    <p:anim calcmode="lin" valueType="num">
                                      <p:cBhvr>
                                        <p:cTn id="90" dur="1000" fill="hold"/>
                                        <p:tgtEl>
                                          <p:spTgt spid="2219061"/>
                                        </p:tgtEl>
                                        <p:attrNameLst>
                                          <p:attrName>ppt_x</p:attrName>
                                        </p:attrNameLst>
                                      </p:cBhvr>
                                      <p:tavLst>
                                        <p:tav tm="0">
                                          <p:val>
                                            <p:strVal val="#ppt_x"/>
                                          </p:val>
                                        </p:tav>
                                        <p:tav tm="100000">
                                          <p:val>
                                            <p:strVal val="#ppt_x"/>
                                          </p:val>
                                        </p:tav>
                                      </p:tavLst>
                                    </p:anim>
                                    <p:anim calcmode="lin" valueType="num">
                                      <p:cBhvr>
                                        <p:cTn id="91" dur="900" decel="100000" fill="hold"/>
                                        <p:tgtEl>
                                          <p:spTgt spid="221906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219061"/>
                                        </p:tgtEl>
                                        <p:attrNameLst>
                                          <p:attrName>ppt_y</p:attrName>
                                        </p:attrNameLst>
                                      </p:cBhvr>
                                      <p:tavLst>
                                        <p:tav tm="0">
                                          <p:val>
                                            <p:strVal val="#ppt_y-.03"/>
                                          </p:val>
                                        </p:tav>
                                        <p:tav tm="100000">
                                          <p:val>
                                            <p:strVal val="#ppt_y"/>
                                          </p:val>
                                        </p:tav>
                                      </p:tavLst>
                                    </p:anim>
                                  </p:childTnLst>
                                </p:cTn>
                              </p:par>
                            </p:childTnLst>
                          </p:cTn>
                        </p:par>
                        <p:par>
                          <p:cTn id="93" fill="hold" nodeType="afterGroup">
                            <p:stCondLst>
                              <p:cond delay="12000"/>
                            </p:stCondLst>
                            <p:childTnLst>
                              <p:par>
                                <p:cTn id="94" presetID="37" presetClass="entr" presetSubtype="0" fill="hold" nodeType="afterEffect">
                                  <p:stCondLst>
                                    <p:cond delay="0"/>
                                  </p:stCondLst>
                                  <p:childTnLst>
                                    <p:set>
                                      <p:cBhvr>
                                        <p:cTn id="95" dur="1" fill="hold">
                                          <p:stCondLst>
                                            <p:cond delay="0"/>
                                          </p:stCondLst>
                                        </p:cTn>
                                        <p:tgtEl>
                                          <p:spTgt spid="2219064"/>
                                        </p:tgtEl>
                                        <p:attrNameLst>
                                          <p:attrName>style.visibility</p:attrName>
                                        </p:attrNameLst>
                                      </p:cBhvr>
                                      <p:to>
                                        <p:strVal val="visible"/>
                                      </p:to>
                                    </p:set>
                                    <p:animEffect transition="in" filter="fade">
                                      <p:cBhvr>
                                        <p:cTn id="96" dur="1000"/>
                                        <p:tgtEl>
                                          <p:spTgt spid="2219064"/>
                                        </p:tgtEl>
                                      </p:cBhvr>
                                    </p:animEffect>
                                    <p:anim calcmode="lin" valueType="num">
                                      <p:cBhvr>
                                        <p:cTn id="97" dur="1000" fill="hold"/>
                                        <p:tgtEl>
                                          <p:spTgt spid="2219064"/>
                                        </p:tgtEl>
                                        <p:attrNameLst>
                                          <p:attrName>ppt_x</p:attrName>
                                        </p:attrNameLst>
                                      </p:cBhvr>
                                      <p:tavLst>
                                        <p:tav tm="0">
                                          <p:val>
                                            <p:strVal val="#ppt_x"/>
                                          </p:val>
                                        </p:tav>
                                        <p:tav tm="100000">
                                          <p:val>
                                            <p:strVal val="#ppt_x"/>
                                          </p:val>
                                        </p:tav>
                                      </p:tavLst>
                                    </p:anim>
                                    <p:anim calcmode="lin" valueType="num">
                                      <p:cBhvr>
                                        <p:cTn id="98" dur="900" decel="100000" fill="hold"/>
                                        <p:tgtEl>
                                          <p:spTgt spid="2219064"/>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221906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5394" name="Text Box 2"/>
          <p:cNvSpPr txBox="1">
            <a:spLocks noChangeArrowheads="1"/>
          </p:cNvSpPr>
          <p:nvPr/>
        </p:nvSpPr>
        <p:spPr bwMode="auto">
          <a:xfrm>
            <a:off x="3693778" y="2886075"/>
            <a:ext cx="5105400" cy="3416320"/>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spAutoFit/>
            <a:flatTx/>
          </a:bodyPr>
          <a:lstStyle/>
          <a:p>
            <a:pPr algn="r" eaLnBrk="0" hangingPunct="0">
              <a:lnSpc>
                <a:spcPct val="90000"/>
              </a:lnSpc>
              <a:defRPr/>
            </a:pPr>
            <a:r>
              <a:rPr lang="en-US" sz="6000" b="1" i="0" dirty="0">
                <a:solidFill>
                  <a:srgbClr val="FFFFFF"/>
                </a:solidFill>
                <a:effectLst>
                  <a:outerShdw blurRad="38100" dist="38100" dir="2700000" algn="tl">
                    <a:srgbClr val="000000">
                      <a:alpha val="43137"/>
                    </a:srgbClr>
                  </a:outerShdw>
                </a:effectLst>
              </a:rPr>
              <a:t>that </a:t>
            </a:r>
          </a:p>
          <a:p>
            <a:pPr algn="r" eaLnBrk="0" hangingPunct="0">
              <a:lnSpc>
                <a:spcPct val="90000"/>
              </a:lnSpc>
              <a:defRPr/>
            </a:pPr>
            <a:r>
              <a:rPr lang="en-US" sz="6000" b="1" i="0" u="sng" dirty="0">
                <a:solidFill>
                  <a:srgbClr val="FFFFFF"/>
                </a:solidFill>
                <a:effectLst>
                  <a:outerShdw blurRad="38100" dist="38100" dir="2700000" algn="tl">
                    <a:srgbClr val="000000">
                      <a:alpha val="43137"/>
                    </a:srgbClr>
                  </a:outerShdw>
                </a:effectLst>
              </a:rPr>
              <a:t>takes away</a:t>
            </a:r>
            <a:r>
              <a:rPr lang="en-US" sz="6000" b="1" i="0" dirty="0">
                <a:solidFill>
                  <a:srgbClr val="FFFFFF"/>
                </a:solidFill>
                <a:effectLst>
                  <a:outerShdw blurRad="38100" dist="38100" dir="2700000" algn="tl">
                    <a:srgbClr val="000000">
                      <a:alpha val="43137"/>
                    </a:srgbClr>
                  </a:outerShdw>
                </a:effectLst>
              </a:rPr>
              <a:t> the sin of the world”</a:t>
            </a:r>
            <a:r>
              <a:rPr lang="en-US" sz="2400" b="1" i="0" dirty="0">
                <a:solidFill>
                  <a:srgbClr val="FFFFFF"/>
                </a:solidFill>
                <a:effectLst>
                  <a:outerShdw blurRad="38100" dist="38100" dir="2700000" algn="tl">
                    <a:srgbClr val="000000">
                      <a:alpha val="43137"/>
                    </a:srgbClr>
                  </a:outerShdw>
                </a:effectLst>
              </a:rPr>
              <a:t> </a:t>
            </a:r>
          </a:p>
        </p:txBody>
      </p:sp>
      <p:sp>
        <p:nvSpPr>
          <p:cNvPr id="2235395" name="Text Box 3"/>
          <p:cNvSpPr txBox="1">
            <a:spLocks noChangeArrowheads="1"/>
          </p:cNvSpPr>
          <p:nvPr/>
        </p:nvSpPr>
        <p:spPr bwMode="auto">
          <a:xfrm>
            <a:off x="388938" y="1465263"/>
            <a:ext cx="8420100" cy="1403350"/>
          </a:xfrm>
          <a:prstGeom prst="rect">
            <a:avLst/>
          </a:prstGeom>
          <a:solidFill>
            <a:srgbClr val="FFFF00"/>
          </a:solidFill>
          <a:ln>
            <a:no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2"/>
          </a:lnRef>
          <a:fillRef idx="3">
            <a:schemeClr val="accent2"/>
          </a:fillRef>
          <a:effectRef idx="3">
            <a:schemeClr val="accent2"/>
          </a:effectRef>
          <a:fontRef idx="minor">
            <a:schemeClr val="lt1"/>
          </a:fontRef>
        </p:style>
        <p:txBody>
          <a:bodyPr>
            <a:spAutoFit/>
            <a:flatTx/>
          </a:bodyPr>
          <a:lstStyle/>
          <a:p>
            <a:pPr>
              <a:defRPr/>
            </a:pPr>
            <a:r>
              <a:rPr lang="en-US" sz="8600" b="1" i="0" dirty="0">
                <a:solidFill>
                  <a:srgbClr val="FF0000"/>
                </a:solidFill>
                <a:effectLst>
                  <a:outerShdw blurRad="38100" dist="38100" dir="2700000" algn="tl">
                    <a:srgbClr val="000000"/>
                  </a:outerShdw>
                </a:effectLst>
                <a:latin typeface="Eras Bold ITC" pitchFamily="34" charset="0"/>
              </a:rPr>
              <a:t>LAMB OF GOD</a:t>
            </a:r>
          </a:p>
        </p:txBody>
      </p:sp>
      <p:grpSp>
        <p:nvGrpSpPr>
          <p:cNvPr id="2" name="Group 4"/>
          <p:cNvGrpSpPr>
            <a:grpSpLocks/>
          </p:cNvGrpSpPr>
          <p:nvPr/>
        </p:nvGrpSpPr>
        <p:grpSpPr bwMode="auto">
          <a:xfrm>
            <a:off x="488950" y="3795713"/>
            <a:ext cx="2892425" cy="2319337"/>
            <a:chOff x="2738" y="3406"/>
            <a:chExt cx="651" cy="522"/>
          </a:xfrm>
        </p:grpSpPr>
        <p:sp>
          <p:nvSpPr>
            <p:cNvPr id="38924" name="Freeform 5"/>
            <p:cNvSpPr>
              <a:spLocks/>
            </p:cNvSpPr>
            <p:nvPr/>
          </p:nvSpPr>
          <p:spPr bwMode="auto">
            <a:xfrm>
              <a:off x="2756" y="3853"/>
              <a:ext cx="123" cy="40"/>
            </a:xfrm>
            <a:custGeom>
              <a:avLst/>
              <a:gdLst>
                <a:gd name="T0" fmla="*/ 0 w 123"/>
                <a:gd name="T1" fmla="*/ 38 h 40"/>
                <a:gd name="T2" fmla="*/ 3 w 123"/>
                <a:gd name="T3" fmla="*/ 36 h 40"/>
                <a:gd name="T4" fmla="*/ 13 w 123"/>
                <a:gd name="T5" fmla="*/ 31 h 40"/>
                <a:gd name="T6" fmla="*/ 28 w 123"/>
                <a:gd name="T7" fmla="*/ 25 h 40"/>
                <a:gd name="T8" fmla="*/ 46 w 123"/>
                <a:gd name="T9" fmla="*/ 18 h 40"/>
                <a:gd name="T10" fmla="*/ 66 w 123"/>
                <a:gd name="T11" fmla="*/ 11 h 40"/>
                <a:gd name="T12" fmla="*/ 85 w 123"/>
                <a:gd name="T13" fmla="*/ 5 h 40"/>
                <a:gd name="T14" fmla="*/ 103 w 123"/>
                <a:gd name="T15" fmla="*/ 2 h 40"/>
                <a:gd name="T16" fmla="*/ 116 w 123"/>
                <a:gd name="T17" fmla="*/ 0 h 40"/>
                <a:gd name="T18" fmla="*/ 123 w 123"/>
                <a:gd name="T19" fmla="*/ 24 h 40"/>
                <a:gd name="T20" fmla="*/ 107 w 123"/>
                <a:gd name="T21" fmla="*/ 21 h 40"/>
                <a:gd name="T22" fmla="*/ 89 w 123"/>
                <a:gd name="T23" fmla="*/ 21 h 40"/>
                <a:gd name="T24" fmla="*/ 68 w 123"/>
                <a:gd name="T25" fmla="*/ 25 h 40"/>
                <a:gd name="T26" fmla="*/ 49 w 123"/>
                <a:gd name="T27" fmla="*/ 29 h 40"/>
                <a:gd name="T28" fmla="*/ 29 w 123"/>
                <a:gd name="T29" fmla="*/ 33 h 40"/>
                <a:gd name="T30" fmla="*/ 14 w 123"/>
                <a:gd name="T31" fmla="*/ 37 h 40"/>
                <a:gd name="T32" fmla="*/ 3 w 123"/>
                <a:gd name="T33" fmla="*/ 40 h 40"/>
                <a:gd name="T34" fmla="*/ 0 w 123"/>
                <a:gd name="T35" fmla="*/ 38 h 4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3"/>
                <a:gd name="T55" fmla="*/ 0 h 40"/>
                <a:gd name="T56" fmla="*/ 123 w 123"/>
                <a:gd name="T57" fmla="*/ 40 h 4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3" h="40">
                  <a:moveTo>
                    <a:pt x="0" y="38"/>
                  </a:moveTo>
                  <a:lnTo>
                    <a:pt x="3" y="36"/>
                  </a:lnTo>
                  <a:lnTo>
                    <a:pt x="13" y="31"/>
                  </a:lnTo>
                  <a:lnTo>
                    <a:pt x="28" y="25"/>
                  </a:lnTo>
                  <a:lnTo>
                    <a:pt x="46" y="18"/>
                  </a:lnTo>
                  <a:lnTo>
                    <a:pt x="66" y="11"/>
                  </a:lnTo>
                  <a:lnTo>
                    <a:pt x="85" y="5"/>
                  </a:lnTo>
                  <a:lnTo>
                    <a:pt x="103" y="2"/>
                  </a:lnTo>
                  <a:lnTo>
                    <a:pt x="116" y="0"/>
                  </a:lnTo>
                  <a:lnTo>
                    <a:pt x="123" y="24"/>
                  </a:lnTo>
                  <a:lnTo>
                    <a:pt x="107" y="21"/>
                  </a:lnTo>
                  <a:lnTo>
                    <a:pt x="89" y="21"/>
                  </a:lnTo>
                  <a:lnTo>
                    <a:pt x="68" y="25"/>
                  </a:lnTo>
                  <a:lnTo>
                    <a:pt x="49" y="29"/>
                  </a:lnTo>
                  <a:lnTo>
                    <a:pt x="29" y="33"/>
                  </a:lnTo>
                  <a:lnTo>
                    <a:pt x="14" y="37"/>
                  </a:lnTo>
                  <a:lnTo>
                    <a:pt x="3" y="40"/>
                  </a:lnTo>
                  <a:lnTo>
                    <a:pt x="0" y="3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US">
                <a:solidFill>
                  <a:srgbClr val="000000"/>
                </a:solidFill>
              </a:endParaRPr>
            </a:p>
          </p:txBody>
        </p:sp>
        <p:sp>
          <p:nvSpPr>
            <p:cNvPr id="38925" name="Freeform 6"/>
            <p:cNvSpPr>
              <a:spLocks/>
            </p:cNvSpPr>
            <p:nvPr/>
          </p:nvSpPr>
          <p:spPr bwMode="auto">
            <a:xfrm>
              <a:off x="2738" y="3877"/>
              <a:ext cx="163" cy="51"/>
            </a:xfrm>
            <a:custGeom>
              <a:avLst/>
              <a:gdLst>
                <a:gd name="T0" fmla="*/ 0 w 163"/>
                <a:gd name="T1" fmla="*/ 51 h 51"/>
                <a:gd name="T2" fmla="*/ 5 w 163"/>
                <a:gd name="T3" fmla="*/ 47 h 51"/>
                <a:gd name="T4" fmla="*/ 20 w 163"/>
                <a:gd name="T5" fmla="*/ 41 h 51"/>
                <a:gd name="T6" fmla="*/ 42 w 163"/>
                <a:gd name="T7" fmla="*/ 33 h 51"/>
                <a:gd name="T8" fmla="*/ 69 w 163"/>
                <a:gd name="T9" fmla="*/ 24 h 51"/>
                <a:gd name="T10" fmla="*/ 95 w 163"/>
                <a:gd name="T11" fmla="*/ 16 h 51"/>
                <a:gd name="T12" fmla="*/ 121 w 163"/>
                <a:gd name="T13" fmla="*/ 7 h 51"/>
                <a:gd name="T14" fmla="*/ 140 w 163"/>
                <a:gd name="T15" fmla="*/ 2 h 51"/>
                <a:gd name="T16" fmla="*/ 151 w 163"/>
                <a:gd name="T17" fmla="*/ 0 h 51"/>
                <a:gd name="T18" fmla="*/ 155 w 163"/>
                <a:gd name="T19" fmla="*/ 3 h 51"/>
                <a:gd name="T20" fmla="*/ 157 w 163"/>
                <a:gd name="T21" fmla="*/ 7 h 51"/>
                <a:gd name="T22" fmla="*/ 161 w 163"/>
                <a:gd name="T23" fmla="*/ 12 h 51"/>
                <a:gd name="T24" fmla="*/ 163 w 163"/>
                <a:gd name="T25" fmla="*/ 16 h 51"/>
                <a:gd name="T26" fmla="*/ 149 w 163"/>
                <a:gd name="T27" fmla="*/ 17 h 51"/>
                <a:gd name="T28" fmla="*/ 127 w 163"/>
                <a:gd name="T29" fmla="*/ 22 h 51"/>
                <a:gd name="T30" fmla="*/ 100 w 163"/>
                <a:gd name="T31" fmla="*/ 28 h 51"/>
                <a:gd name="T32" fmla="*/ 72 w 163"/>
                <a:gd name="T33" fmla="*/ 35 h 51"/>
                <a:gd name="T34" fmla="*/ 45 w 163"/>
                <a:gd name="T35" fmla="*/ 43 h 51"/>
                <a:gd name="T36" fmla="*/ 23 w 163"/>
                <a:gd name="T37" fmla="*/ 49 h 51"/>
                <a:gd name="T38" fmla="*/ 7 w 163"/>
                <a:gd name="T39" fmla="*/ 51 h 51"/>
                <a:gd name="T40" fmla="*/ 0 w 163"/>
                <a:gd name="T41" fmla="*/ 51 h 5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3"/>
                <a:gd name="T64" fmla="*/ 0 h 51"/>
                <a:gd name="T65" fmla="*/ 163 w 163"/>
                <a:gd name="T66" fmla="*/ 51 h 5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3" h="51">
                  <a:moveTo>
                    <a:pt x="0" y="51"/>
                  </a:moveTo>
                  <a:lnTo>
                    <a:pt x="5" y="47"/>
                  </a:lnTo>
                  <a:lnTo>
                    <a:pt x="20" y="41"/>
                  </a:lnTo>
                  <a:lnTo>
                    <a:pt x="42" y="33"/>
                  </a:lnTo>
                  <a:lnTo>
                    <a:pt x="69" y="24"/>
                  </a:lnTo>
                  <a:lnTo>
                    <a:pt x="95" y="16"/>
                  </a:lnTo>
                  <a:lnTo>
                    <a:pt x="121" y="7"/>
                  </a:lnTo>
                  <a:lnTo>
                    <a:pt x="140" y="2"/>
                  </a:lnTo>
                  <a:lnTo>
                    <a:pt x="151" y="0"/>
                  </a:lnTo>
                  <a:lnTo>
                    <a:pt x="155" y="3"/>
                  </a:lnTo>
                  <a:lnTo>
                    <a:pt x="157" y="7"/>
                  </a:lnTo>
                  <a:lnTo>
                    <a:pt x="161" y="12"/>
                  </a:lnTo>
                  <a:lnTo>
                    <a:pt x="163" y="16"/>
                  </a:lnTo>
                  <a:lnTo>
                    <a:pt x="149" y="17"/>
                  </a:lnTo>
                  <a:lnTo>
                    <a:pt x="127" y="22"/>
                  </a:lnTo>
                  <a:lnTo>
                    <a:pt x="100" y="28"/>
                  </a:lnTo>
                  <a:lnTo>
                    <a:pt x="72" y="35"/>
                  </a:lnTo>
                  <a:lnTo>
                    <a:pt x="45" y="43"/>
                  </a:lnTo>
                  <a:lnTo>
                    <a:pt x="23" y="49"/>
                  </a:lnTo>
                  <a:lnTo>
                    <a:pt x="7" y="51"/>
                  </a:lnTo>
                  <a:lnTo>
                    <a:pt x="0" y="5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US">
                <a:solidFill>
                  <a:srgbClr val="000000"/>
                </a:solidFill>
              </a:endParaRPr>
            </a:p>
          </p:txBody>
        </p:sp>
        <p:sp>
          <p:nvSpPr>
            <p:cNvPr id="38926" name="Freeform 7"/>
            <p:cNvSpPr>
              <a:spLocks/>
            </p:cNvSpPr>
            <p:nvPr/>
          </p:nvSpPr>
          <p:spPr bwMode="auto">
            <a:xfrm>
              <a:off x="3254" y="3659"/>
              <a:ext cx="135" cy="46"/>
            </a:xfrm>
            <a:custGeom>
              <a:avLst/>
              <a:gdLst>
                <a:gd name="T0" fmla="*/ 0 w 135"/>
                <a:gd name="T1" fmla="*/ 46 h 46"/>
                <a:gd name="T2" fmla="*/ 5 w 135"/>
                <a:gd name="T3" fmla="*/ 42 h 46"/>
                <a:gd name="T4" fmla="*/ 17 w 135"/>
                <a:gd name="T5" fmla="*/ 36 h 46"/>
                <a:gd name="T6" fmla="*/ 36 w 135"/>
                <a:gd name="T7" fmla="*/ 29 h 46"/>
                <a:gd name="T8" fmla="*/ 58 w 135"/>
                <a:gd name="T9" fmla="*/ 22 h 46"/>
                <a:gd name="T10" fmla="*/ 80 w 135"/>
                <a:gd name="T11" fmla="*/ 14 h 46"/>
                <a:gd name="T12" fmla="*/ 101 w 135"/>
                <a:gd name="T13" fmla="*/ 7 h 46"/>
                <a:gd name="T14" fmla="*/ 118 w 135"/>
                <a:gd name="T15" fmla="*/ 2 h 46"/>
                <a:gd name="T16" fmla="*/ 129 w 135"/>
                <a:gd name="T17" fmla="*/ 0 h 46"/>
                <a:gd name="T18" fmla="*/ 135 w 135"/>
                <a:gd name="T19" fmla="*/ 12 h 46"/>
                <a:gd name="T20" fmla="*/ 125 w 135"/>
                <a:gd name="T21" fmla="*/ 14 h 46"/>
                <a:gd name="T22" fmla="*/ 109 w 135"/>
                <a:gd name="T23" fmla="*/ 18 h 46"/>
                <a:gd name="T24" fmla="*/ 88 w 135"/>
                <a:gd name="T25" fmla="*/ 24 h 46"/>
                <a:gd name="T26" fmla="*/ 68 w 135"/>
                <a:gd name="T27" fmla="*/ 29 h 46"/>
                <a:gd name="T28" fmla="*/ 46 w 135"/>
                <a:gd name="T29" fmla="*/ 35 h 46"/>
                <a:gd name="T30" fmla="*/ 26 w 135"/>
                <a:gd name="T31" fmla="*/ 40 h 46"/>
                <a:gd name="T32" fmla="*/ 10 w 135"/>
                <a:gd name="T33" fmla="*/ 44 h 46"/>
                <a:gd name="T34" fmla="*/ 0 w 135"/>
                <a:gd name="T35" fmla="*/ 46 h 4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5"/>
                <a:gd name="T55" fmla="*/ 0 h 46"/>
                <a:gd name="T56" fmla="*/ 135 w 135"/>
                <a:gd name="T57" fmla="*/ 46 h 4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5" h="46">
                  <a:moveTo>
                    <a:pt x="0" y="46"/>
                  </a:moveTo>
                  <a:lnTo>
                    <a:pt x="5" y="42"/>
                  </a:lnTo>
                  <a:lnTo>
                    <a:pt x="17" y="36"/>
                  </a:lnTo>
                  <a:lnTo>
                    <a:pt x="36" y="29"/>
                  </a:lnTo>
                  <a:lnTo>
                    <a:pt x="58" y="22"/>
                  </a:lnTo>
                  <a:lnTo>
                    <a:pt x="80" y="14"/>
                  </a:lnTo>
                  <a:lnTo>
                    <a:pt x="101" y="7"/>
                  </a:lnTo>
                  <a:lnTo>
                    <a:pt x="118" y="2"/>
                  </a:lnTo>
                  <a:lnTo>
                    <a:pt x="129" y="0"/>
                  </a:lnTo>
                  <a:lnTo>
                    <a:pt x="135" y="12"/>
                  </a:lnTo>
                  <a:lnTo>
                    <a:pt x="125" y="14"/>
                  </a:lnTo>
                  <a:lnTo>
                    <a:pt x="109" y="18"/>
                  </a:lnTo>
                  <a:lnTo>
                    <a:pt x="88" y="24"/>
                  </a:lnTo>
                  <a:lnTo>
                    <a:pt x="68" y="29"/>
                  </a:lnTo>
                  <a:lnTo>
                    <a:pt x="46" y="35"/>
                  </a:lnTo>
                  <a:lnTo>
                    <a:pt x="26" y="40"/>
                  </a:lnTo>
                  <a:lnTo>
                    <a:pt x="10" y="44"/>
                  </a:lnTo>
                  <a:lnTo>
                    <a:pt x="0" y="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US">
                <a:solidFill>
                  <a:srgbClr val="000000"/>
                </a:solidFill>
              </a:endParaRPr>
            </a:p>
          </p:txBody>
        </p:sp>
        <p:sp>
          <p:nvSpPr>
            <p:cNvPr id="38927" name="Freeform 8"/>
            <p:cNvSpPr>
              <a:spLocks/>
            </p:cNvSpPr>
            <p:nvPr/>
          </p:nvSpPr>
          <p:spPr bwMode="auto">
            <a:xfrm>
              <a:off x="2857" y="3406"/>
              <a:ext cx="435" cy="468"/>
            </a:xfrm>
            <a:custGeom>
              <a:avLst/>
              <a:gdLst>
                <a:gd name="T0" fmla="*/ 2 w 435"/>
                <a:gd name="T1" fmla="*/ 370 h 468"/>
                <a:gd name="T2" fmla="*/ 30 w 435"/>
                <a:gd name="T3" fmla="*/ 288 h 468"/>
                <a:gd name="T4" fmla="*/ 8 w 435"/>
                <a:gd name="T5" fmla="*/ 262 h 468"/>
                <a:gd name="T6" fmla="*/ 0 w 435"/>
                <a:gd name="T7" fmla="*/ 206 h 468"/>
                <a:gd name="T8" fmla="*/ 25 w 435"/>
                <a:gd name="T9" fmla="*/ 162 h 468"/>
                <a:gd name="T10" fmla="*/ 47 w 435"/>
                <a:gd name="T11" fmla="*/ 136 h 468"/>
                <a:gd name="T12" fmla="*/ 75 w 435"/>
                <a:gd name="T13" fmla="*/ 130 h 468"/>
                <a:gd name="T14" fmla="*/ 114 w 435"/>
                <a:gd name="T15" fmla="*/ 123 h 468"/>
                <a:gd name="T16" fmla="*/ 145 w 435"/>
                <a:gd name="T17" fmla="*/ 117 h 468"/>
                <a:gd name="T18" fmla="*/ 168 w 435"/>
                <a:gd name="T19" fmla="*/ 117 h 468"/>
                <a:gd name="T20" fmla="*/ 198 w 435"/>
                <a:gd name="T21" fmla="*/ 115 h 468"/>
                <a:gd name="T22" fmla="*/ 223 w 435"/>
                <a:gd name="T23" fmla="*/ 104 h 468"/>
                <a:gd name="T24" fmla="*/ 255 w 435"/>
                <a:gd name="T25" fmla="*/ 107 h 468"/>
                <a:gd name="T26" fmla="*/ 244 w 435"/>
                <a:gd name="T27" fmla="*/ 53 h 468"/>
                <a:gd name="T28" fmla="*/ 226 w 435"/>
                <a:gd name="T29" fmla="*/ 26 h 468"/>
                <a:gd name="T30" fmla="*/ 271 w 435"/>
                <a:gd name="T31" fmla="*/ 11 h 468"/>
                <a:gd name="T32" fmla="*/ 292 w 435"/>
                <a:gd name="T33" fmla="*/ 10 h 468"/>
                <a:gd name="T34" fmla="*/ 321 w 435"/>
                <a:gd name="T35" fmla="*/ 8 h 468"/>
                <a:gd name="T36" fmla="*/ 353 w 435"/>
                <a:gd name="T37" fmla="*/ 3 h 468"/>
                <a:gd name="T38" fmla="*/ 387 w 435"/>
                <a:gd name="T39" fmla="*/ 15 h 468"/>
                <a:gd name="T40" fmla="*/ 413 w 435"/>
                <a:gd name="T41" fmla="*/ 25 h 468"/>
                <a:gd name="T42" fmla="*/ 435 w 435"/>
                <a:gd name="T43" fmla="*/ 50 h 468"/>
                <a:gd name="T44" fmla="*/ 417 w 435"/>
                <a:gd name="T45" fmla="*/ 90 h 468"/>
                <a:gd name="T46" fmla="*/ 391 w 435"/>
                <a:gd name="T47" fmla="*/ 106 h 468"/>
                <a:gd name="T48" fmla="*/ 371 w 435"/>
                <a:gd name="T49" fmla="*/ 146 h 468"/>
                <a:gd name="T50" fmla="*/ 379 w 435"/>
                <a:gd name="T51" fmla="*/ 168 h 468"/>
                <a:gd name="T52" fmla="*/ 373 w 435"/>
                <a:gd name="T53" fmla="*/ 200 h 468"/>
                <a:gd name="T54" fmla="*/ 362 w 435"/>
                <a:gd name="T55" fmla="*/ 237 h 468"/>
                <a:gd name="T56" fmla="*/ 359 w 435"/>
                <a:gd name="T57" fmla="*/ 272 h 468"/>
                <a:gd name="T58" fmla="*/ 327 w 435"/>
                <a:gd name="T59" fmla="*/ 313 h 468"/>
                <a:gd name="T60" fmla="*/ 327 w 435"/>
                <a:gd name="T61" fmla="*/ 371 h 468"/>
                <a:gd name="T62" fmla="*/ 345 w 435"/>
                <a:gd name="T63" fmla="*/ 433 h 468"/>
                <a:gd name="T64" fmla="*/ 331 w 435"/>
                <a:gd name="T65" fmla="*/ 452 h 468"/>
                <a:gd name="T66" fmla="*/ 297 w 435"/>
                <a:gd name="T67" fmla="*/ 444 h 468"/>
                <a:gd name="T68" fmla="*/ 272 w 435"/>
                <a:gd name="T69" fmla="*/ 424 h 468"/>
                <a:gd name="T70" fmla="*/ 253 w 435"/>
                <a:gd name="T71" fmla="*/ 406 h 468"/>
                <a:gd name="T72" fmla="*/ 242 w 435"/>
                <a:gd name="T73" fmla="*/ 391 h 468"/>
                <a:gd name="T74" fmla="*/ 254 w 435"/>
                <a:gd name="T75" fmla="*/ 370 h 468"/>
                <a:gd name="T76" fmla="*/ 228 w 435"/>
                <a:gd name="T77" fmla="*/ 310 h 468"/>
                <a:gd name="T78" fmla="*/ 207 w 435"/>
                <a:gd name="T79" fmla="*/ 314 h 468"/>
                <a:gd name="T80" fmla="*/ 190 w 435"/>
                <a:gd name="T81" fmla="*/ 322 h 468"/>
                <a:gd name="T82" fmla="*/ 169 w 435"/>
                <a:gd name="T83" fmla="*/ 316 h 468"/>
                <a:gd name="T84" fmla="*/ 150 w 435"/>
                <a:gd name="T85" fmla="*/ 382 h 468"/>
                <a:gd name="T86" fmla="*/ 174 w 435"/>
                <a:gd name="T87" fmla="*/ 427 h 468"/>
                <a:gd name="T88" fmla="*/ 185 w 435"/>
                <a:gd name="T89" fmla="*/ 455 h 468"/>
                <a:gd name="T90" fmla="*/ 156 w 435"/>
                <a:gd name="T91" fmla="*/ 467 h 468"/>
                <a:gd name="T92" fmla="*/ 126 w 435"/>
                <a:gd name="T93" fmla="*/ 461 h 468"/>
                <a:gd name="T94" fmla="*/ 112 w 435"/>
                <a:gd name="T95" fmla="*/ 444 h 468"/>
                <a:gd name="T96" fmla="*/ 100 w 435"/>
                <a:gd name="T97" fmla="*/ 417 h 468"/>
                <a:gd name="T98" fmla="*/ 74 w 435"/>
                <a:gd name="T99" fmla="*/ 379 h 468"/>
                <a:gd name="T100" fmla="*/ 69 w 435"/>
                <a:gd name="T101" fmla="*/ 369 h 468"/>
                <a:gd name="T102" fmla="*/ 64 w 435"/>
                <a:gd name="T103" fmla="*/ 395 h 468"/>
                <a:gd name="T104" fmla="*/ 73 w 435"/>
                <a:gd name="T105" fmla="*/ 420 h 468"/>
                <a:gd name="T106" fmla="*/ 79 w 435"/>
                <a:gd name="T107" fmla="*/ 445 h 468"/>
                <a:gd name="T108" fmla="*/ 47 w 435"/>
                <a:gd name="T109" fmla="*/ 444 h 46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35"/>
                <a:gd name="T166" fmla="*/ 0 h 468"/>
                <a:gd name="T167" fmla="*/ 435 w 435"/>
                <a:gd name="T168" fmla="*/ 468 h 46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35" h="468">
                  <a:moveTo>
                    <a:pt x="32" y="442"/>
                  </a:moveTo>
                  <a:lnTo>
                    <a:pt x="30" y="431"/>
                  </a:lnTo>
                  <a:lnTo>
                    <a:pt x="22" y="411"/>
                  </a:lnTo>
                  <a:lnTo>
                    <a:pt x="13" y="387"/>
                  </a:lnTo>
                  <a:lnTo>
                    <a:pt x="2" y="370"/>
                  </a:lnTo>
                  <a:lnTo>
                    <a:pt x="8" y="353"/>
                  </a:lnTo>
                  <a:lnTo>
                    <a:pt x="17" y="331"/>
                  </a:lnTo>
                  <a:lnTo>
                    <a:pt x="27" y="311"/>
                  </a:lnTo>
                  <a:lnTo>
                    <a:pt x="35" y="297"/>
                  </a:lnTo>
                  <a:lnTo>
                    <a:pt x="30" y="288"/>
                  </a:lnTo>
                  <a:lnTo>
                    <a:pt x="22" y="278"/>
                  </a:lnTo>
                  <a:lnTo>
                    <a:pt x="17" y="269"/>
                  </a:lnTo>
                  <a:lnTo>
                    <a:pt x="15" y="260"/>
                  </a:lnTo>
                  <a:lnTo>
                    <a:pt x="11" y="261"/>
                  </a:lnTo>
                  <a:lnTo>
                    <a:pt x="8" y="262"/>
                  </a:lnTo>
                  <a:lnTo>
                    <a:pt x="5" y="265"/>
                  </a:lnTo>
                  <a:lnTo>
                    <a:pt x="4" y="267"/>
                  </a:lnTo>
                  <a:lnTo>
                    <a:pt x="2" y="248"/>
                  </a:lnTo>
                  <a:lnTo>
                    <a:pt x="0" y="226"/>
                  </a:lnTo>
                  <a:lnTo>
                    <a:pt x="0" y="206"/>
                  </a:lnTo>
                  <a:lnTo>
                    <a:pt x="4" y="193"/>
                  </a:lnTo>
                  <a:lnTo>
                    <a:pt x="8" y="186"/>
                  </a:lnTo>
                  <a:lnTo>
                    <a:pt x="13" y="179"/>
                  </a:lnTo>
                  <a:lnTo>
                    <a:pt x="19" y="171"/>
                  </a:lnTo>
                  <a:lnTo>
                    <a:pt x="25" y="162"/>
                  </a:lnTo>
                  <a:lnTo>
                    <a:pt x="31" y="155"/>
                  </a:lnTo>
                  <a:lnTo>
                    <a:pt x="36" y="147"/>
                  </a:lnTo>
                  <a:lnTo>
                    <a:pt x="41" y="141"/>
                  </a:lnTo>
                  <a:lnTo>
                    <a:pt x="43" y="139"/>
                  </a:lnTo>
                  <a:lnTo>
                    <a:pt x="47" y="136"/>
                  </a:lnTo>
                  <a:lnTo>
                    <a:pt x="53" y="135"/>
                  </a:lnTo>
                  <a:lnTo>
                    <a:pt x="58" y="135"/>
                  </a:lnTo>
                  <a:lnTo>
                    <a:pt x="62" y="135"/>
                  </a:lnTo>
                  <a:lnTo>
                    <a:pt x="68" y="133"/>
                  </a:lnTo>
                  <a:lnTo>
                    <a:pt x="75" y="130"/>
                  </a:lnTo>
                  <a:lnTo>
                    <a:pt x="82" y="129"/>
                  </a:lnTo>
                  <a:lnTo>
                    <a:pt x="91" y="134"/>
                  </a:lnTo>
                  <a:lnTo>
                    <a:pt x="101" y="130"/>
                  </a:lnTo>
                  <a:lnTo>
                    <a:pt x="108" y="126"/>
                  </a:lnTo>
                  <a:lnTo>
                    <a:pt x="114" y="123"/>
                  </a:lnTo>
                  <a:lnTo>
                    <a:pt x="118" y="120"/>
                  </a:lnTo>
                  <a:lnTo>
                    <a:pt x="124" y="119"/>
                  </a:lnTo>
                  <a:lnTo>
                    <a:pt x="133" y="118"/>
                  </a:lnTo>
                  <a:lnTo>
                    <a:pt x="140" y="117"/>
                  </a:lnTo>
                  <a:lnTo>
                    <a:pt x="145" y="117"/>
                  </a:lnTo>
                  <a:lnTo>
                    <a:pt x="149" y="118"/>
                  </a:lnTo>
                  <a:lnTo>
                    <a:pt x="151" y="118"/>
                  </a:lnTo>
                  <a:lnTo>
                    <a:pt x="153" y="119"/>
                  </a:lnTo>
                  <a:lnTo>
                    <a:pt x="158" y="120"/>
                  </a:lnTo>
                  <a:lnTo>
                    <a:pt x="168" y="117"/>
                  </a:lnTo>
                  <a:lnTo>
                    <a:pt x="175" y="114"/>
                  </a:lnTo>
                  <a:lnTo>
                    <a:pt x="179" y="112"/>
                  </a:lnTo>
                  <a:lnTo>
                    <a:pt x="184" y="112"/>
                  </a:lnTo>
                  <a:lnTo>
                    <a:pt x="189" y="113"/>
                  </a:lnTo>
                  <a:lnTo>
                    <a:pt x="198" y="115"/>
                  </a:lnTo>
                  <a:lnTo>
                    <a:pt x="205" y="117"/>
                  </a:lnTo>
                  <a:lnTo>
                    <a:pt x="210" y="117"/>
                  </a:lnTo>
                  <a:lnTo>
                    <a:pt x="213" y="114"/>
                  </a:lnTo>
                  <a:lnTo>
                    <a:pt x="218" y="109"/>
                  </a:lnTo>
                  <a:lnTo>
                    <a:pt x="223" y="104"/>
                  </a:lnTo>
                  <a:lnTo>
                    <a:pt x="227" y="102"/>
                  </a:lnTo>
                  <a:lnTo>
                    <a:pt x="233" y="102"/>
                  </a:lnTo>
                  <a:lnTo>
                    <a:pt x="242" y="103"/>
                  </a:lnTo>
                  <a:lnTo>
                    <a:pt x="249" y="104"/>
                  </a:lnTo>
                  <a:lnTo>
                    <a:pt x="255" y="107"/>
                  </a:lnTo>
                  <a:lnTo>
                    <a:pt x="255" y="96"/>
                  </a:lnTo>
                  <a:lnTo>
                    <a:pt x="255" y="82"/>
                  </a:lnTo>
                  <a:lnTo>
                    <a:pt x="254" y="69"/>
                  </a:lnTo>
                  <a:lnTo>
                    <a:pt x="254" y="59"/>
                  </a:lnTo>
                  <a:lnTo>
                    <a:pt x="244" y="53"/>
                  </a:lnTo>
                  <a:lnTo>
                    <a:pt x="233" y="44"/>
                  </a:lnTo>
                  <a:lnTo>
                    <a:pt x="222" y="37"/>
                  </a:lnTo>
                  <a:lnTo>
                    <a:pt x="218" y="31"/>
                  </a:lnTo>
                  <a:lnTo>
                    <a:pt x="221" y="28"/>
                  </a:lnTo>
                  <a:lnTo>
                    <a:pt x="226" y="26"/>
                  </a:lnTo>
                  <a:lnTo>
                    <a:pt x="234" y="22"/>
                  </a:lnTo>
                  <a:lnTo>
                    <a:pt x="244" y="19"/>
                  </a:lnTo>
                  <a:lnTo>
                    <a:pt x="254" y="16"/>
                  </a:lnTo>
                  <a:lnTo>
                    <a:pt x="264" y="13"/>
                  </a:lnTo>
                  <a:lnTo>
                    <a:pt x="271" y="11"/>
                  </a:lnTo>
                  <a:lnTo>
                    <a:pt x="275" y="10"/>
                  </a:lnTo>
                  <a:lnTo>
                    <a:pt x="277" y="10"/>
                  </a:lnTo>
                  <a:lnTo>
                    <a:pt x="282" y="10"/>
                  </a:lnTo>
                  <a:lnTo>
                    <a:pt x="287" y="10"/>
                  </a:lnTo>
                  <a:lnTo>
                    <a:pt x="292" y="10"/>
                  </a:lnTo>
                  <a:lnTo>
                    <a:pt x="297" y="10"/>
                  </a:lnTo>
                  <a:lnTo>
                    <a:pt x="303" y="10"/>
                  </a:lnTo>
                  <a:lnTo>
                    <a:pt x="308" y="11"/>
                  </a:lnTo>
                  <a:lnTo>
                    <a:pt x="311" y="11"/>
                  </a:lnTo>
                  <a:lnTo>
                    <a:pt x="321" y="8"/>
                  </a:lnTo>
                  <a:lnTo>
                    <a:pt x="331" y="4"/>
                  </a:lnTo>
                  <a:lnTo>
                    <a:pt x="340" y="1"/>
                  </a:lnTo>
                  <a:lnTo>
                    <a:pt x="345" y="0"/>
                  </a:lnTo>
                  <a:lnTo>
                    <a:pt x="348" y="1"/>
                  </a:lnTo>
                  <a:lnTo>
                    <a:pt x="353" y="3"/>
                  </a:lnTo>
                  <a:lnTo>
                    <a:pt x="360" y="5"/>
                  </a:lnTo>
                  <a:lnTo>
                    <a:pt x="368" y="8"/>
                  </a:lnTo>
                  <a:lnTo>
                    <a:pt x="375" y="10"/>
                  </a:lnTo>
                  <a:lnTo>
                    <a:pt x="383" y="13"/>
                  </a:lnTo>
                  <a:lnTo>
                    <a:pt x="387" y="15"/>
                  </a:lnTo>
                  <a:lnTo>
                    <a:pt x="390" y="15"/>
                  </a:lnTo>
                  <a:lnTo>
                    <a:pt x="395" y="16"/>
                  </a:lnTo>
                  <a:lnTo>
                    <a:pt x="401" y="17"/>
                  </a:lnTo>
                  <a:lnTo>
                    <a:pt x="407" y="21"/>
                  </a:lnTo>
                  <a:lnTo>
                    <a:pt x="413" y="25"/>
                  </a:lnTo>
                  <a:lnTo>
                    <a:pt x="418" y="28"/>
                  </a:lnTo>
                  <a:lnTo>
                    <a:pt x="425" y="33"/>
                  </a:lnTo>
                  <a:lnTo>
                    <a:pt x="430" y="37"/>
                  </a:lnTo>
                  <a:lnTo>
                    <a:pt x="434" y="41"/>
                  </a:lnTo>
                  <a:lnTo>
                    <a:pt x="435" y="50"/>
                  </a:lnTo>
                  <a:lnTo>
                    <a:pt x="435" y="64"/>
                  </a:lnTo>
                  <a:lnTo>
                    <a:pt x="435" y="75"/>
                  </a:lnTo>
                  <a:lnTo>
                    <a:pt x="434" y="84"/>
                  </a:lnTo>
                  <a:lnTo>
                    <a:pt x="425" y="86"/>
                  </a:lnTo>
                  <a:lnTo>
                    <a:pt x="417" y="90"/>
                  </a:lnTo>
                  <a:lnTo>
                    <a:pt x="411" y="92"/>
                  </a:lnTo>
                  <a:lnTo>
                    <a:pt x="405" y="96"/>
                  </a:lnTo>
                  <a:lnTo>
                    <a:pt x="398" y="99"/>
                  </a:lnTo>
                  <a:lnTo>
                    <a:pt x="395" y="103"/>
                  </a:lnTo>
                  <a:lnTo>
                    <a:pt x="391" y="106"/>
                  </a:lnTo>
                  <a:lnTo>
                    <a:pt x="389" y="108"/>
                  </a:lnTo>
                  <a:lnTo>
                    <a:pt x="385" y="115"/>
                  </a:lnTo>
                  <a:lnTo>
                    <a:pt x="381" y="126"/>
                  </a:lnTo>
                  <a:lnTo>
                    <a:pt x="376" y="137"/>
                  </a:lnTo>
                  <a:lnTo>
                    <a:pt x="371" y="146"/>
                  </a:lnTo>
                  <a:lnTo>
                    <a:pt x="375" y="151"/>
                  </a:lnTo>
                  <a:lnTo>
                    <a:pt x="378" y="156"/>
                  </a:lnTo>
                  <a:lnTo>
                    <a:pt x="380" y="161"/>
                  </a:lnTo>
                  <a:lnTo>
                    <a:pt x="380" y="164"/>
                  </a:lnTo>
                  <a:lnTo>
                    <a:pt x="379" y="168"/>
                  </a:lnTo>
                  <a:lnTo>
                    <a:pt x="376" y="173"/>
                  </a:lnTo>
                  <a:lnTo>
                    <a:pt x="373" y="178"/>
                  </a:lnTo>
                  <a:lnTo>
                    <a:pt x="371" y="182"/>
                  </a:lnTo>
                  <a:lnTo>
                    <a:pt x="371" y="189"/>
                  </a:lnTo>
                  <a:lnTo>
                    <a:pt x="373" y="200"/>
                  </a:lnTo>
                  <a:lnTo>
                    <a:pt x="374" y="211"/>
                  </a:lnTo>
                  <a:lnTo>
                    <a:pt x="374" y="220"/>
                  </a:lnTo>
                  <a:lnTo>
                    <a:pt x="371" y="226"/>
                  </a:lnTo>
                  <a:lnTo>
                    <a:pt x="367" y="232"/>
                  </a:lnTo>
                  <a:lnTo>
                    <a:pt x="362" y="237"/>
                  </a:lnTo>
                  <a:lnTo>
                    <a:pt x="359" y="242"/>
                  </a:lnTo>
                  <a:lnTo>
                    <a:pt x="359" y="248"/>
                  </a:lnTo>
                  <a:lnTo>
                    <a:pt x="360" y="258"/>
                  </a:lnTo>
                  <a:lnTo>
                    <a:pt x="360" y="266"/>
                  </a:lnTo>
                  <a:lnTo>
                    <a:pt x="359" y="272"/>
                  </a:lnTo>
                  <a:lnTo>
                    <a:pt x="354" y="278"/>
                  </a:lnTo>
                  <a:lnTo>
                    <a:pt x="346" y="288"/>
                  </a:lnTo>
                  <a:lnTo>
                    <a:pt x="335" y="297"/>
                  </a:lnTo>
                  <a:lnTo>
                    <a:pt x="327" y="300"/>
                  </a:lnTo>
                  <a:lnTo>
                    <a:pt x="327" y="313"/>
                  </a:lnTo>
                  <a:lnTo>
                    <a:pt x="331" y="324"/>
                  </a:lnTo>
                  <a:lnTo>
                    <a:pt x="334" y="333"/>
                  </a:lnTo>
                  <a:lnTo>
                    <a:pt x="335" y="341"/>
                  </a:lnTo>
                  <a:lnTo>
                    <a:pt x="332" y="352"/>
                  </a:lnTo>
                  <a:lnTo>
                    <a:pt x="327" y="371"/>
                  </a:lnTo>
                  <a:lnTo>
                    <a:pt x="325" y="390"/>
                  </a:lnTo>
                  <a:lnTo>
                    <a:pt x="326" y="402"/>
                  </a:lnTo>
                  <a:lnTo>
                    <a:pt x="331" y="411"/>
                  </a:lnTo>
                  <a:lnTo>
                    <a:pt x="338" y="422"/>
                  </a:lnTo>
                  <a:lnTo>
                    <a:pt x="345" y="433"/>
                  </a:lnTo>
                  <a:lnTo>
                    <a:pt x="347" y="439"/>
                  </a:lnTo>
                  <a:lnTo>
                    <a:pt x="346" y="442"/>
                  </a:lnTo>
                  <a:lnTo>
                    <a:pt x="343" y="446"/>
                  </a:lnTo>
                  <a:lnTo>
                    <a:pt x="338" y="450"/>
                  </a:lnTo>
                  <a:lnTo>
                    <a:pt x="331" y="452"/>
                  </a:lnTo>
                  <a:lnTo>
                    <a:pt x="322" y="452"/>
                  </a:lnTo>
                  <a:lnTo>
                    <a:pt x="315" y="451"/>
                  </a:lnTo>
                  <a:lnTo>
                    <a:pt x="308" y="449"/>
                  </a:lnTo>
                  <a:lnTo>
                    <a:pt x="303" y="446"/>
                  </a:lnTo>
                  <a:lnTo>
                    <a:pt x="297" y="444"/>
                  </a:lnTo>
                  <a:lnTo>
                    <a:pt x="292" y="441"/>
                  </a:lnTo>
                  <a:lnTo>
                    <a:pt x="287" y="440"/>
                  </a:lnTo>
                  <a:lnTo>
                    <a:pt x="282" y="440"/>
                  </a:lnTo>
                  <a:lnTo>
                    <a:pt x="281" y="424"/>
                  </a:lnTo>
                  <a:lnTo>
                    <a:pt x="272" y="424"/>
                  </a:lnTo>
                  <a:lnTo>
                    <a:pt x="265" y="423"/>
                  </a:lnTo>
                  <a:lnTo>
                    <a:pt x="259" y="422"/>
                  </a:lnTo>
                  <a:lnTo>
                    <a:pt x="254" y="420"/>
                  </a:lnTo>
                  <a:lnTo>
                    <a:pt x="253" y="413"/>
                  </a:lnTo>
                  <a:lnTo>
                    <a:pt x="253" y="406"/>
                  </a:lnTo>
                  <a:lnTo>
                    <a:pt x="251" y="401"/>
                  </a:lnTo>
                  <a:lnTo>
                    <a:pt x="251" y="398"/>
                  </a:lnTo>
                  <a:lnTo>
                    <a:pt x="247" y="397"/>
                  </a:lnTo>
                  <a:lnTo>
                    <a:pt x="243" y="395"/>
                  </a:lnTo>
                  <a:lnTo>
                    <a:pt x="242" y="391"/>
                  </a:lnTo>
                  <a:lnTo>
                    <a:pt x="243" y="389"/>
                  </a:lnTo>
                  <a:lnTo>
                    <a:pt x="245" y="385"/>
                  </a:lnTo>
                  <a:lnTo>
                    <a:pt x="249" y="381"/>
                  </a:lnTo>
                  <a:lnTo>
                    <a:pt x="251" y="375"/>
                  </a:lnTo>
                  <a:lnTo>
                    <a:pt x="254" y="370"/>
                  </a:lnTo>
                  <a:lnTo>
                    <a:pt x="249" y="353"/>
                  </a:lnTo>
                  <a:lnTo>
                    <a:pt x="243" y="333"/>
                  </a:lnTo>
                  <a:lnTo>
                    <a:pt x="237" y="316"/>
                  </a:lnTo>
                  <a:lnTo>
                    <a:pt x="232" y="307"/>
                  </a:lnTo>
                  <a:lnTo>
                    <a:pt x="228" y="310"/>
                  </a:lnTo>
                  <a:lnTo>
                    <a:pt x="223" y="314"/>
                  </a:lnTo>
                  <a:lnTo>
                    <a:pt x="220" y="316"/>
                  </a:lnTo>
                  <a:lnTo>
                    <a:pt x="216" y="318"/>
                  </a:lnTo>
                  <a:lnTo>
                    <a:pt x="212" y="316"/>
                  </a:lnTo>
                  <a:lnTo>
                    <a:pt x="207" y="314"/>
                  </a:lnTo>
                  <a:lnTo>
                    <a:pt x="202" y="311"/>
                  </a:lnTo>
                  <a:lnTo>
                    <a:pt x="199" y="310"/>
                  </a:lnTo>
                  <a:lnTo>
                    <a:pt x="196" y="313"/>
                  </a:lnTo>
                  <a:lnTo>
                    <a:pt x="194" y="318"/>
                  </a:lnTo>
                  <a:lnTo>
                    <a:pt x="190" y="322"/>
                  </a:lnTo>
                  <a:lnTo>
                    <a:pt x="188" y="325"/>
                  </a:lnTo>
                  <a:lnTo>
                    <a:pt x="185" y="324"/>
                  </a:lnTo>
                  <a:lnTo>
                    <a:pt x="182" y="320"/>
                  </a:lnTo>
                  <a:lnTo>
                    <a:pt x="177" y="318"/>
                  </a:lnTo>
                  <a:lnTo>
                    <a:pt x="169" y="316"/>
                  </a:lnTo>
                  <a:lnTo>
                    <a:pt x="164" y="331"/>
                  </a:lnTo>
                  <a:lnTo>
                    <a:pt x="156" y="346"/>
                  </a:lnTo>
                  <a:lnTo>
                    <a:pt x="147" y="358"/>
                  </a:lnTo>
                  <a:lnTo>
                    <a:pt x="145" y="368"/>
                  </a:lnTo>
                  <a:lnTo>
                    <a:pt x="150" y="382"/>
                  </a:lnTo>
                  <a:lnTo>
                    <a:pt x="156" y="400"/>
                  </a:lnTo>
                  <a:lnTo>
                    <a:pt x="161" y="414"/>
                  </a:lnTo>
                  <a:lnTo>
                    <a:pt x="166" y="422"/>
                  </a:lnTo>
                  <a:lnTo>
                    <a:pt x="169" y="424"/>
                  </a:lnTo>
                  <a:lnTo>
                    <a:pt x="174" y="427"/>
                  </a:lnTo>
                  <a:lnTo>
                    <a:pt x="177" y="430"/>
                  </a:lnTo>
                  <a:lnTo>
                    <a:pt x="179" y="434"/>
                  </a:lnTo>
                  <a:lnTo>
                    <a:pt x="180" y="439"/>
                  </a:lnTo>
                  <a:lnTo>
                    <a:pt x="184" y="446"/>
                  </a:lnTo>
                  <a:lnTo>
                    <a:pt x="185" y="455"/>
                  </a:lnTo>
                  <a:lnTo>
                    <a:pt x="185" y="461"/>
                  </a:lnTo>
                  <a:lnTo>
                    <a:pt x="179" y="463"/>
                  </a:lnTo>
                  <a:lnTo>
                    <a:pt x="173" y="465"/>
                  </a:lnTo>
                  <a:lnTo>
                    <a:pt x="164" y="467"/>
                  </a:lnTo>
                  <a:lnTo>
                    <a:pt x="156" y="467"/>
                  </a:lnTo>
                  <a:lnTo>
                    <a:pt x="147" y="468"/>
                  </a:lnTo>
                  <a:lnTo>
                    <a:pt x="139" y="468"/>
                  </a:lnTo>
                  <a:lnTo>
                    <a:pt x="133" y="468"/>
                  </a:lnTo>
                  <a:lnTo>
                    <a:pt x="128" y="467"/>
                  </a:lnTo>
                  <a:lnTo>
                    <a:pt x="126" y="461"/>
                  </a:lnTo>
                  <a:lnTo>
                    <a:pt x="126" y="455"/>
                  </a:lnTo>
                  <a:lnTo>
                    <a:pt x="126" y="449"/>
                  </a:lnTo>
                  <a:lnTo>
                    <a:pt x="126" y="444"/>
                  </a:lnTo>
                  <a:lnTo>
                    <a:pt x="120" y="444"/>
                  </a:lnTo>
                  <a:lnTo>
                    <a:pt x="112" y="444"/>
                  </a:lnTo>
                  <a:lnTo>
                    <a:pt x="104" y="444"/>
                  </a:lnTo>
                  <a:lnTo>
                    <a:pt x="100" y="444"/>
                  </a:lnTo>
                  <a:lnTo>
                    <a:pt x="101" y="435"/>
                  </a:lnTo>
                  <a:lnTo>
                    <a:pt x="101" y="425"/>
                  </a:lnTo>
                  <a:lnTo>
                    <a:pt x="100" y="417"/>
                  </a:lnTo>
                  <a:lnTo>
                    <a:pt x="97" y="411"/>
                  </a:lnTo>
                  <a:lnTo>
                    <a:pt x="92" y="405"/>
                  </a:lnTo>
                  <a:lnTo>
                    <a:pt x="85" y="395"/>
                  </a:lnTo>
                  <a:lnTo>
                    <a:pt x="77" y="385"/>
                  </a:lnTo>
                  <a:lnTo>
                    <a:pt x="74" y="379"/>
                  </a:lnTo>
                  <a:lnTo>
                    <a:pt x="73" y="376"/>
                  </a:lnTo>
                  <a:lnTo>
                    <a:pt x="73" y="373"/>
                  </a:lnTo>
                  <a:lnTo>
                    <a:pt x="73" y="369"/>
                  </a:lnTo>
                  <a:lnTo>
                    <a:pt x="73" y="365"/>
                  </a:lnTo>
                  <a:lnTo>
                    <a:pt x="69" y="369"/>
                  </a:lnTo>
                  <a:lnTo>
                    <a:pt x="65" y="371"/>
                  </a:lnTo>
                  <a:lnTo>
                    <a:pt x="62" y="375"/>
                  </a:lnTo>
                  <a:lnTo>
                    <a:pt x="59" y="379"/>
                  </a:lnTo>
                  <a:lnTo>
                    <a:pt x="62" y="386"/>
                  </a:lnTo>
                  <a:lnTo>
                    <a:pt x="64" y="395"/>
                  </a:lnTo>
                  <a:lnTo>
                    <a:pt x="65" y="403"/>
                  </a:lnTo>
                  <a:lnTo>
                    <a:pt x="65" y="412"/>
                  </a:lnTo>
                  <a:lnTo>
                    <a:pt x="69" y="414"/>
                  </a:lnTo>
                  <a:lnTo>
                    <a:pt x="71" y="418"/>
                  </a:lnTo>
                  <a:lnTo>
                    <a:pt x="73" y="420"/>
                  </a:lnTo>
                  <a:lnTo>
                    <a:pt x="75" y="424"/>
                  </a:lnTo>
                  <a:lnTo>
                    <a:pt x="76" y="429"/>
                  </a:lnTo>
                  <a:lnTo>
                    <a:pt x="77" y="434"/>
                  </a:lnTo>
                  <a:lnTo>
                    <a:pt x="79" y="440"/>
                  </a:lnTo>
                  <a:lnTo>
                    <a:pt x="79" y="445"/>
                  </a:lnTo>
                  <a:lnTo>
                    <a:pt x="74" y="445"/>
                  </a:lnTo>
                  <a:lnTo>
                    <a:pt x="68" y="444"/>
                  </a:lnTo>
                  <a:lnTo>
                    <a:pt x="60" y="444"/>
                  </a:lnTo>
                  <a:lnTo>
                    <a:pt x="53" y="444"/>
                  </a:lnTo>
                  <a:lnTo>
                    <a:pt x="47" y="444"/>
                  </a:lnTo>
                  <a:lnTo>
                    <a:pt x="41" y="444"/>
                  </a:lnTo>
                  <a:lnTo>
                    <a:pt x="36" y="442"/>
                  </a:lnTo>
                  <a:lnTo>
                    <a:pt x="32" y="4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US">
                <a:solidFill>
                  <a:srgbClr val="000000"/>
                </a:solidFill>
              </a:endParaRPr>
            </a:p>
          </p:txBody>
        </p:sp>
        <p:sp>
          <p:nvSpPr>
            <p:cNvPr id="38928" name="Freeform 9"/>
            <p:cNvSpPr>
              <a:spLocks/>
            </p:cNvSpPr>
            <p:nvPr/>
          </p:nvSpPr>
          <p:spPr bwMode="auto">
            <a:xfrm>
              <a:off x="2879" y="3581"/>
              <a:ext cx="25" cy="57"/>
            </a:xfrm>
            <a:custGeom>
              <a:avLst/>
              <a:gdLst>
                <a:gd name="T0" fmla="*/ 2 w 25"/>
                <a:gd name="T1" fmla="*/ 57 h 57"/>
                <a:gd name="T2" fmla="*/ 0 w 25"/>
                <a:gd name="T3" fmla="*/ 48 h 57"/>
                <a:gd name="T4" fmla="*/ 0 w 25"/>
                <a:gd name="T5" fmla="*/ 37 h 57"/>
                <a:gd name="T6" fmla="*/ 0 w 25"/>
                <a:gd name="T7" fmla="*/ 27 h 57"/>
                <a:gd name="T8" fmla="*/ 2 w 25"/>
                <a:gd name="T9" fmla="*/ 21 h 57"/>
                <a:gd name="T10" fmla="*/ 4 w 25"/>
                <a:gd name="T11" fmla="*/ 18 h 57"/>
                <a:gd name="T12" fmla="*/ 9 w 25"/>
                <a:gd name="T13" fmla="*/ 10 h 57"/>
                <a:gd name="T14" fmla="*/ 14 w 25"/>
                <a:gd name="T15" fmla="*/ 4 h 57"/>
                <a:gd name="T16" fmla="*/ 17 w 25"/>
                <a:gd name="T17" fmla="*/ 0 h 57"/>
                <a:gd name="T18" fmla="*/ 20 w 25"/>
                <a:gd name="T19" fmla="*/ 9 h 57"/>
                <a:gd name="T20" fmla="*/ 22 w 25"/>
                <a:gd name="T21" fmla="*/ 20 h 57"/>
                <a:gd name="T22" fmla="*/ 24 w 25"/>
                <a:gd name="T23" fmla="*/ 31 h 57"/>
                <a:gd name="T24" fmla="*/ 25 w 25"/>
                <a:gd name="T25" fmla="*/ 40 h 57"/>
                <a:gd name="T26" fmla="*/ 21 w 25"/>
                <a:gd name="T27" fmla="*/ 45 h 57"/>
                <a:gd name="T28" fmla="*/ 14 w 25"/>
                <a:gd name="T29" fmla="*/ 49 h 57"/>
                <a:gd name="T30" fmla="*/ 6 w 25"/>
                <a:gd name="T31" fmla="*/ 54 h 57"/>
                <a:gd name="T32" fmla="*/ 2 w 25"/>
                <a:gd name="T33" fmla="*/ 57 h 5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
                <a:gd name="T52" fmla="*/ 0 h 57"/>
                <a:gd name="T53" fmla="*/ 25 w 25"/>
                <a:gd name="T54" fmla="*/ 57 h 5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 h="57">
                  <a:moveTo>
                    <a:pt x="2" y="57"/>
                  </a:moveTo>
                  <a:lnTo>
                    <a:pt x="0" y="48"/>
                  </a:lnTo>
                  <a:lnTo>
                    <a:pt x="0" y="37"/>
                  </a:lnTo>
                  <a:lnTo>
                    <a:pt x="0" y="27"/>
                  </a:lnTo>
                  <a:lnTo>
                    <a:pt x="2" y="21"/>
                  </a:lnTo>
                  <a:lnTo>
                    <a:pt x="4" y="18"/>
                  </a:lnTo>
                  <a:lnTo>
                    <a:pt x="9" y="10"/>
                  </a:lnTo>
                  <a:lnTo>
                    <a:pt x="14" y="4"/>
                  </a:lnTo>
                  <a:lnTo>
                    <a:pt x="17" y="0"/>
                  </a:lnTo>
                  <a:lnTo>
                    <a:pt x="20" y="9"/>
                  </a:lnTo>
                  <a:lnTo>
                    <a:pt x="22" y="20"/>
                  </a:lnTo>
                  <a:lnTo>
                    <a:pt x="24" y="31"/>
                  </a:lnTo>
                  <a:lnTo>
                    <a:pt x="25" y="40"/>
                  </a:lnTo>
                  <a:lnTo>
                    <a:pt x="21" y="45"/>
                  </a:lnTo>
                  <a:lnTo>
                    <a:pt x="14" y="49"/>
                  </a:lnTo>
                  <a:lnTo>
                    <a:pt x="6" y="54"/>
                  </a:lnTo>
                  <a:lnTo>
                    <a:pt x="2" y="57"/>
                  </a:lnTo>
                  <a:close/>
                </a:path>
              </a:pathLst>
            </a:custGeom>
            <a:solidFill>
              <a:srgbClr val="FFF2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US">
                <a:solidFill>
                  <a:srgbClr val="000000"/>
                </a:solidFill>
              </a:endParaRPr>
            </a:p>
          </p:txBody>
        </p:sp>
        <p:sp>
          <p:nvSpPr>
            <p:cNvPr id="38929" name="Freeform 10"/>
            <p:cNvSpPr>
              <a:spLocks/>
            </p:cNvSpPr>
            <p:nvPr/>
          </p:nvSpPr>
          <p:spPr bwMode="auto">
            <a:xfrm>
              <a:off x="2915" y="3426"/>
              <a:ext cx="360" cy="424"/>
            </a:xfrm>
            <a:custGeom>
              <a:avLst/>
              <a:gdLst>
                <a:gd name="T0" fmla="*/ 34 w 360"/>
                <a:gd name="T1" fmla="*/ 138 h 424"/>
                <a:gd name="T2" fmla="*/ 61 w 360"/>
                <a:gd name="T3" fmla="*/ 119 h 424"/>
                <a:gd name="T4" fmla="*/ 87 w 360"/>
                <a:gd name="T5" fmla="*/ 117 h 424"/>
                <a:gd name="T6" fmla="*/ 117 w 360"/>
                <a:gd name="T7" fmla="*/ 113 h 424"/>
                <a:gd name="T8" fmla="*/ 149 w 360"/>
                <a:gd name="T9" fmla="*/ 116 h 424"/>
                <a:gd name="T10" fmla="*/ 181 w 360"/>
                <a:gd name="T11" fmla="*/ 103 h 424"/>
                <a:gd name="T12" fmla="*/ 207 w 360"/>
                <a:gd name="T13" fmla="*/ 106 h 424"/>
                <a:gd name="T14" fmla="*/ 227 w 360"/>
                <a:gd name="T15" fmla="*/ 65 h 424"/>
                <a:gd name="T16" fmla="*/ 253 w 360"/>
                <a:gd name="T17" fmla="*/ 70 h 424"/>
                <a:gd name="T18" fmla="*/ 284 w 360"/>
                <a:gd name="T19" fmla="*/ 55 h 424"/>
                <a:gd name="T20" fmla="*/ 252 w 360"/>
                <a:gd name="T21" fmla="*/ 53 h 424"/>
                <a:gd name="T22" fmla="*/ 245 w 360"/>
                <a:gd name="T23" fmla="*/ 37 h 424"/>
                <a:gd name="T24" fmla="*/ 282 w 360"/>
                <a:gd name="T25" fmla="*/ 32 h 424"/>
                <a:gd name="T26" fmla="*/ 267 w 360"/>
                <a:gd name="T27" fmla="*/ 22 h 424"/>
                <a:gd name="T28" fmla="*/ 229 w 360"/>
                <a:gd name="T29" fmla="*/ 33 h 424"/>
                <a:gd name="T30" fmla="*/ 202 w 360"/>
                <a:gd name="T31" fmla="*/ 15 h 424"/>
                <a:gd name="T32" fmla="*/ 230 w 360"/>
                <a:gd name="T33" fmla="*/ 11 h 424"/>
                <a:gd name="T34" fmla="*/ 258 w 360"/>
                <a:gd name="T35" fmla="*/ 8 h 424"/>
                <a:gd name="T36" fmla="*/ 287 w 360"/>
                <a:gd name="T37" fmla="*/ 0 h 424"/>
                <a:gd name="T38" fmla="*/ 336 w 360"/>
                <a:gd name="T39" fmla="*/ 16 h 424"/>
                <a:gd name="T40" fmla="*/ 351 w 360"/>
                <a:gd name="T41" fmla="*/ 27 h 424"/>
                <a:gd name="T42" fmla="*/ 358 w 360"/>
                <a:gd name="T43" fmla="*/ 40 h 424"/>
                <a:gd name="T44" fmla="*/ 339 w 360"/>
                <a:gd name="T45" fmla="*/ 59 h 424"/>
                <a:gd name="T46" fmla="*/ 312 w 360"/>
                <a:gd name="T47" fmla="*/ 77 h 424"/>
                <a:gd name="T48" fmla="*/ 290 w 360"/>
                <a:gd name="T49" fmla="*/ 109 h 424"/>
                <a:gd name="T50" fmla="*/ 295 w 360"/>
                <a:gd name="T51" fmla="*/ 142 h 424"/>
                <a:gd name="T52" fmla="*/ 285 w 360"/>
                <a:gd name="T53" fmla="*/ 163 h 424"/>
                <a:gd name="T54" fmla="*/ 294 w 360"/>
                <a:gd name="T55" fmla="*/ 189 h 424"/>
                <a:gd name="T56" fmla="*/ 280 w 360"/>
                <a:gd name="T57" fmla="*/ 234 h 424"/>
                <a:gd name="T58" fmla="*/ 263 w 360"/>
                <a:gd name="T59" fmla="*/ 239 h 424"/>
                <a:gd name="T60" fmla="*/ 252 w 360"/>
                <a:gd name="T61" fmla="*/ 241 h 424"/>
                <a:gd name="T62" fmla="*/ 242 w 360"/>
                <a:gd name="T63" fmla="*/ 307 h 424"/>
                <a:gd name="T64" fmla="*/ 255 w 360"/>
                <a:gd name="T65" fmla="*/ 342 h 424"/>
                <a:gd name="T66" fmla="*/ 260 w 360"/>
                <a:gd name="T67" fmla="*/ 405 h 424"/>
                <a:gd name="T68" fmla="*/ 239 w 360"/>
                <a:gd name="T69" fmla="*/ 400 h 424"/>
                <a:gd name="T70" fmla="*/ 231 w 360"/>
                <a:gd name="T71" fmla="*/ 315 h 424"/>
                <a:gd name="T72" fmla="*/ 217 w 360"/>
                <a:gd name="T73" fmla="*/ 235 h 424"/>
                <a:gd name="T74" fmla="*/ 202 w 360"/>
                <a:gd name="T75" fmla="*/ 225 h 424"/>
                <a:gd name="T76" fmla="*/ 185 w 360"/>
                <a:gd name="T77" fmla="*/ 261 h 424"/>
                <a:gd name="T78" fmla="*/ 162 w 360"/>
                <a:gd name="T79" fmla="*/ 262 h 424"/>
                <a:gd name="T80" fmla="*/ 138 w 360"/>
                <a:gd name="T81" fmla="*/ 267 h 424"/>
                <a:gd name="T82" fmla="*/ 111 w 360"/>
                <a:gd name="T83" fmla="*/ 261 h 424"/>
                <a:gd name="T84" fmla="*/ 105 w 360"/>
                <a:gd name="T85" fmla="*/ 220 h 424"/>
                <a:gd name="T86" fmla="*/ 99 w 360"/>
                <a:gd name="T87" fmla="*/ 206 h 424"/>
                <a:gd name="T88" fmla="*/ 78 w 360"/>
                <a:gd name="T89" fmla="*/ 244 h 424"/>
                <a:gd name="T90" fmla="*/ 83 w 360"/>
                <a:gd name="T91" fmla="*/ 296 h 424"/>
                <a:gd name="T92" fmla="*/ 66 w 360"/>
                <a:gd name="T93" fmla="*/ 356 h 424"/>
                <a:gd name="T94" fmla="*/ 94 w 360"/>
                <a:gd name="T95" fmla="*/ 414 h 424"/>
                <a:gd name="T96" fmla="*/ 83 w 360"/>
                <a:gd name="T97" fmla="*/ 413 h 424"/>
                <a:gd name="T98" fmla="*/ 53 w 360"/>
                <a:gd name="T99" fmla="*/ 385 h 424"/>
                <a:gd name="T100" fmla="*/ 27 w 360"/>
                <a:gd name="T101" fmla="*/ 345 h 424"/>
                <a:gd name="T102" fmla="*/ 35 w 360"/>
                <a:gd name="T103" fmla="*/ 278 h 424"/>
                <a:gd name="T104" fmla="*/ 29 w 360"/>
                <a:gd name="T105" fmla="*/ 255 h 424"/>
                <a:gd name="T106" fmla="*/ 15 w 360"/>
                <a:gd name="T107" fmla="*/ 231 h 424"/>
                <a:gd name="T108" fmla="*/ 18 w 360"/>
                <a:gd name="T109" fmla="*/ 189 h 42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60"/>
                <a:gd name="T166" fmla="*/ 0 h 424"/>
                <a:gd name="T167" fmla="*/ 360 w 360"/>
                <a:gd name="T168" fmla="*/ 424 h 42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60" h="424">
                  <a:moveTo>
                    <a:pt x="0" y="136"/>
                  </a:moveTo>
                  <a:lnTo>
                    <a:pt x="7" y="133"/>
                  </a:lnTo>
                  <a:lnTo>
                    <a:pt x="16" y="133"/>
                  </a:lnTo>
                  <a:lnTo>
                    <a:pt x="26" y="135"/>
                  </a:lnTo>
                  <a:lnTo>
                    <a:pt x="34" y="138"/>
                  </a:lnTo>
                  <a:lnTo>
                    <a:pt x="40" y="135"/>
                  </a:lnTo>
                  <a:lnTo>
                    <a:pt x="45" y="131"/>
                  </a:lnTo>
                  <a:lnTo>
                    <a:pt x="51" y="127"/>
                  </a:lnTo>
                  <a:lnTo>
                    <a:pt x="56" y="122"/>
                  </a:lnTo>
                  <a:lnTo>
                    <a:pt x="61" y="119"/>
                  </a:lnTo>
                  <a:lnTo>
                    <a:pt x="66" y="116"/>
                  </a:lnTo>
                  <a:lnTo>
                    <a:pt x="70" y="115"/>
                  </a:lnTo>
                  <a:lnTo>
                    <a:pt x="73" y="114"/>
                  </a:lnTo>
                  <a:lnTo>
                    <a:pt x="79" y="115"/>
                  </a:lnTo>
                  <a:lnTo>
                    <a:pt x="87" y="117"/>
                  </a:lnTo>
                  <a:lnTo>
                    <a:pt x="94" y="120"/>
                  </a:lnTo>
                  <a:lnTo>
                    <a:pt x="100" y="121"/>
                  </a:lnTo>
                  <a:lnTo>
                    <a:pt x="106" y="120"/>
                  </a:lnTo>
                  <a:lnTo>
                    <a:pt x="113" y="116"/>
                  </a:lnTo>
                  <a:lnTo>
                    <a:pt x="117" y="113"/>
                  </a:lnTo>
                  <a:lnTo>
                    <a:pt x="121" y="111"/>
                  </a:lnTo>
                  <a:lnTo>
                    <a:pt x="127" y="113"/>
                  </a:lnTo>
                  <a:lnTo>
                    <a:pt x="135" y="114"/>
                  </a:lnTo>
                  <a:lnTo>
                    <a:pt x="143" y="116"/>
                  </a:lnTo>
                  <a:lnTo>
                    <a:pt x="149" y="116"/>
                  </a:lnTo>
                  <a:lnTo>
                    <a:pt x="155" y="114"/>
                  </a:lnTo>
                  <a:lnTo>
                    <a:pt x="164" y="109"/>
                  </a:lnTo>
                  <a:lnTo>
                    <a:pt x="171" y="105"/>
                  </a:lnTo>
                  <a:lnTo>
                    <a:pt x="178" y="103"/>
                  </a:lnTo>
                  <a:lnTo>
                    <a:pt x="181" y="103"/>
                  </a:lnTo>
                  <a:lnTo>
                    <a:pt x="186" y="103"/>
                  </a:lnTo>
                  <a:lnTo>
                    <a:pt x="191" y="103"/>
                  </a:lnTo>
                  <a:lnTo>
                    <a:pt x="197" y="104"/>
                  </a:lnTo>
                  <a:lnTo>
                    <a:pt x="202" y="105"/>
                  </a:lnTo>
                  <a:lnTo>
                    <a:pt x="207" y="106"/>
                  </a:lnTo>
                  <a:lnTo>
                    <a:pt x="212" y="109"/>
                  </a:lnTo>
                  <a:lnTo>
                    <a:pt x="215" y="110"/>
                  </a:lnTo>
                  <a:lnTo>
                    <a:pt x="220" y="97"/>
                  </a:lnTo>
                  <a:lnTo>
                    <a:pt x="224" y="79"/>
                  </a:lnTo>
                  <a:lnTo>
                    <a:pt x="227" y="65"/>
                  </a:lnTo>
                  <a:lnTo>
                    <a:pt x="227" y="55"/>
                  </a:lnTo>
                  <a:lnTo>
                    <a:pt x="238" y="64"/>
                  </a:lnTo>
                  <a:lnTo>
                    <a:pt x="245" y="67"/>
                  </a:lnTo>
                  <a:lnTo>
                    <a:pt x="250" y="70"/>
                  </a:lnTo>
                  <a:lnTo>
                    <a:pt x="253" y="70"/>
                  </a:lnTo>
                  <a:lnTo>
                    <a:pt x="260" y="70"/>
                  </a:lnTo>
                  <a:lnTo>
                    <a:pt x="268" y="68"/>
                  </a:lnTo>
                  <a:lnTo>
                    <a:pt x="276" y="68"/>
                  </a:lnTo>
                  <a:lnTo>
                    <a:pt x="279" y="68"/>
                  </a:lnTo>
                  <a:lnTo>
                    <a:pt x="284" y="55"/>
                  </a:lnTo>
                  <a:lnTo>
                    <a:pt x="279" y="55"/>
                  </a:lnTo>
                  <a:lnTo>
                    <a:pt x="273" y="55"/>
                  </a:lnTo>
                  <a:lnTo>
                    <a:pt x="266" y="55"/>
                  </a:lnTo>
                  <a:lnTo>
                    <a:pt x="258" y="54"/>
                  </a:lnTo>
                  <a:lnTo>
                    <a:pt x="252" y="53"/>
                  </a:lnTo>
                  <a:lnTo>
                    <a:pt x="246" y="50"/>
                  </a:lnTo>
                  <a:lnTo>
                    <a:pt x="242" y="48"/>
                  </a:lnTo>
                  <a:lnTo>
                    <a:pt x="240" y="44"/>
                  </a:lnTo>
                  <a:lnTo>
                    <a:pt x="241" y="40"/>
                  </a:lnTo>
                  <a:lnTo>
                    <a:pt x="245" y="37"/>
                  </a:lnTo>
                  <a:lnTo>
                    <a:pt x="250" y="34"/>
                  </a:lnTo>
                  <a:lnTo>
                    <a:pt x="257" y="32"/>
                  </a:lnTo>
                  <a:lnTo>
                    <a:pt x="264" y="30"/>
                  </a:lnTo>
                  <a:lnTo>
                    <a:pt x="273" y="30"/>
                  </a:lnTo>
                  <a:lnTo>
                    <a:pt x="282" y="32"/>
                  </a:lnTo>
                  <a:lnTo>
                    <a:pt x="290" y="33"/>
                  </a:lnTo>
                  <a:lnTo>
                    <a:pt x="291" y="22"/>
                  </a:lnTo>
                  <a:lnTo>
                    <a:pt x="284" y="22"/>
                  </a:lnTo>
                  <a:lnTo>
                    <a:pt x="276" y="22"/>
                  </a:lnTo>
                  <a:lnTo>
                    <a:pt x="267" y="22"/>
                  </a:lnTo>
                  <a:lnTo>
                    <a:pt x="257" y="22"/>
                  </a:lnTo>
                  <a:lnTo>
                    <a:pt x="249" y="23"/>
                  </a:lnTo>
                  <a:lnTo>
                    <a:pt x="240" y="26"/>
                  </a:lnTo>
                  <a:lnTo>
                    <a:pt x="234" y="28"/>
                  </a:lnTo>
                  <a:lnTo>
                    <a:pt x="229" y="33"/>
                  </a:lnTo>
                  <a:lnTo>
                    <a:pt x="222" y="29"/>
                  </a:lnTo>
                  <a:lnTo>
                    <a:pt x="213" y="26"/>
                  </a:lnTo>
                  <a:lnTo>
                    <a:pt x="203" y="21"/>
                  </a:lnTo>
                  <a:lnTo>
                    <a:pt x="198" y="16"/>
                  </a:lnTo>
                  <a:lnTo>
                    <a:pt x="202" y="15"/>
                  </a:lnTo>
                  <a:lnTo>
                    <a:pt x="208" y="12"/>
                  </a:lnTo>
                  <a:lnTo>
                    <a:pt x="213" y="11"/>
                  </a:lnTo>
                  <a:lnTo>
                    <a:pt x="219" y="11"/>
                  </a:lnTo>
                  <a:lnTo>
                    <a:pt x="225" y="11"/>
                  </a:lnTo>
                  <a:lnTo>
                    <a:pt x="230" y="11"/>
                  </a:lnTo>
                  <a:lnTo>
                    <a:pt x="235" y="13"/>
                  </a:lnTo>
                  <a:lnTo>
                    <a:pt x="239" y="16"/>
                  </a:lnTo>
                  <a:lnTo>
                    <a:pt x="245" y="15"/>
                  </a:lnTo>
                  <a:lnTo>
                    <a:pt x="251" y="12"/>
                  </a:lnTo>
                  <a:lnTo>
                    <a:pt x="258" y="8"/>
                  </a:lnTo>
                  <a:lnTo>
                    <a:pt x="266" y="6"/>
                  </a:lnTo>
                  <a:lnTo>
                    <a:pt x="273" y="4"/>
                  </a:lnTo>
                  <a:lnTo>
                    <a:pt x="278" y="1"/>
                  </a:lnTo>
                  <a:lnTo>
                    <a:pt x="283" y="0"/>
                  </a:lnTo>
                  <a:lnTo>
                    <a:pt x="287" y="0"/>
                  </a:lnTo>
                  <a:lnTo>
                    <a:pt x="291" y="1"/>
                  </a:lnTo>
                  <a:lnTo>
                    <a:pt x="300" y="4"/>
                  </a:lnTo>
                  <a:lnTo>
                    <a:pt x="311" y="7"/>
                  </a:lnTo>
                  <a:lnTo>
                    <a:pt x="323" y="11"/>
                  </a:lnTo>
                  <a:lnTo>
                    <a:pt x="336" y="16"/>
                  </a:lnTo>
                  <a:lnTo>
                    <a:pt x="345" y="19"/>
                  </a:lnTo>
                  <a:lnTo>
                    <a:pt x="353" y="22"/>
                  </a:lnTo>
                  <a:lnTo>
                    <a:pt x="356" y="24"/>
                  </a:lnTo>
                  <a:lnTo>
                    <a:pt x="355" y="27"/>
                  </a:lnTo>
                  <a:lnTo>
                    <a:pt x="351" y="27"/>
                  </a:lnTo>
                  <a:lnTo>
                    <a:pt x="347" y="28"/>
                  </a:lnTo>
                  <a:lnTo>
                    <a:pt x="344" y="29"/>
                  </a:lnTo>
                  <a:lnTo>
                    <a:pt x="347" y="33"/>
                  </a:lnTo>
                  <a:lnTo>
                    <a:pt x="353" y="37"/>
                  </a:lnTo>
                  <a:lnTo>
                    <a:pt x="358" y="40"/>
                  </a:lnTo>
                  <a:lnTo>
                    <a:pt x="360" y="45"/>
                  </a:lnTo>
                  <a:lnTo>
                    <a:pt x="358" y="50"/>
                  </a:lnTo>
                  <a:lnTo>
                    <a:pt x="354" y="54"/>
                  </a:lnTo>
                  <a:lnTo>
                    <a:pt x="347" y="56"/>
                  </a:lnTo>
                  <a:lnTo>
                    <a:pt x="339" y="59"/>
                  </a:lnTo>
                  <a:lnTo>
                    <a:pt x="334" y="60"/>
                  </a:lnTo>
                  <a:lnTo>
                    <a:pt x="329" y="64"/>
                  </a:lnTo>
                  <a:lnTo>
                    <a:pt x="323" y="67"/>
                  </a:lnTo>
                  <a:lnTo>
                    <a:pt x="318" y="71"/>
                  </a:lnTo>
                  <a:lnTo>
                    <a:pt x="312" y="77"/>
                  </a:lnTo>
                  <a:lnTo>
                    <a:pt x="307" y="82"/>
                  </a:lnTo>
                  <a:lnTo>
                    <a:pt x="302" y="87"/>
                  </a:lnTo>
                  <a:lnTo>
                    <a:pt x="300" y="92"/>
                  </a:lnTo>
                  <a:lnTo>
                    <a:pt x="295" y="100"/>
                  </a:lnTo>
                  <a:lnTo>
                    <a:pt x="290" y="109"/>
                  </a:lnTo>
                  <a:lnTo>
                    <a:pt x="288" y="116"/>
                  </a:lnTo>
                  <a:lnTo>
                    <a:pt x="287" y="122"/>
                  </a:lnTo>
                  <a:lnTo>
                    <a:pt x="289" y="128"/>
                  </a:lnTo>
                  <a:lnTo>
                    <a:pt x="291" y="135"/>
                  </a:lnTo>
                  <a:lnTo>
                    <a:pt x="295" y="142"/>
                  </a:lnTo>
                  <a:lnTo>
                    <a:pt x="296" y="147"/>
                  </a:lnTo>
                  <a:lnTo>
                    <a:pt x="295" y="152"/>
                  </a:lnTo>
                  <a:lnTo>
                    <a:pt x="291" y="157"/>
                  </a:lnTo>
                  <a:lnTo>
                    <a:pt x="287" y="160"/>
                  </a:lnTo>
                  <a:lnTo>
                    <a:pt x="285" y="163"/>
                  </a:lnTo>
                  <a:lnTo>
                    <a:pt x="287" y="166"/>
                  </a:lnTo>
                  <a:lnTo>
                    <a:pt x="290" y="171"/>
                  </a:lnTo>
                  <a:lnTo>
                    <a:pt x="293" y="176"/>
                  </a:lnTo>
                  <a:lnTo>
                    <a:pt x="294" y="181"/>
                  </a:lnTo>
                  <a:lnTo>
                    <a:pt x="294" y="189"/>
                  </a:lnTo>
                  <a:lnTo>
                    <a:pt x="294" y="197"/>
                  </a:lnTo>
                  <a:lnTo>
                    <a:pt x="290" y="208"/>
                  </a:lnTo>
                  <a:lnTo>
                    <a:pt x="280" y="218"/>
                  </a:lnTo>
                  <a:lnTo>
                    <a:pt x="280" y="225"/>
                  </a:lnTo>
                  <a:lnTo>
                    <a:pt x="280" y="234"/>
                  </a:lnTo>
                  <a:lnTo>
                    <a:pt x="279" y="240"/>
                  </a:lnTo>
                  <a:lnTo>
                    <a:pt x="279" y="242"/>
                  </a:lnTo>
                  <a:lnTo>
                    <a:pt x="263" y="251"/>
                  </a:lnTo>
                  <a:lnTo>
                    <a:pt x="263" y="244"/>
                  </a:lnTo>
                  <a:lnTo>
                    <a:pt x="263" y="239"/>
                  </a:lnTo>
                  <a:lnTo>
                    <a:pt x="262" y="235"/>
                  </a:lnTo>
                  <a:lnTo>
                    <a:pt x="262" y="234"/>
                  </a:lnTo>
                  <a:lnTo>
                    <a:pt x="261" y="235"/>
                  </a:lnTo>
                  <a:lnTo>
                    <a:pt x="257" y="238"/>
                  </a:lnTo>
                  <a:lnTo>
                    <a:pt x="252" y="241"/>
                  </a:lnTo>
                  <a:lnTo>
                    <a:pt x="250" y="245"/>
                  </a:lnTo>
                  <a:lnTo>
                    <a:pt x="247" y="257"/>
                  </a:lnTo>
                  <a:lnTo>
                    <a:pt x="244" y="278"/>
                  </a:lnTo>
                  <a:lnTo>
                    <a:pt x="241" y="298"/>
                  </a:lnTo>
                  <a:lnTo>
                    <a:pt x="242" y="307"/>
                  </a:lnTo>
                  <a:lnTo>
                    <a:pt x="246" y="310"/>
                  </a:lnTo>
                  <a:lnTo>
                    <a:pt x="252" y="315"/>
                  </a:lnTo>
                  <a:lnTo>
                    <a:pt x="256" y="321"/>
                  </a:lnTo>
                  <a:lnTo>
                    <a:pt x="257" y="327"/>
                  </a:lnTo>
                  <a:lnTo>
                    <a:pt x="255" y="342"/>
                  </a:lnTo>
                  <a:lnTo>
                    <a:pt x="252" y="366"/>
                  </a:lnTo>
                  <a:lnTo>
                    <a:pt x="251" y="389"/>
                  </a:lnTo>
                  <a:lnTo>
                    <a:pt x="253" y="399"/>
                  </a:lnTo>
                  <a:lnTo>
                    <a:pt x="258" y="402"/>
                  </a:lnTo>
                  <a:lnTo>
                    <a:pt x="260" y="405"/>
                  </a:lnTo>
                  <a:lnTo>
                    <a:pt x="260" y="410"/>
                  </a:lnTo>
                  <a:lnTo>
                    <a:pt x="255" y="411"/>
                  </a:lnTo>
                  <a:lnTo>
                    <a:pt x="249" y="410"/>
                  </a:lnTo>
                  <a:lnTo>
                    <a:pt x="242" y="407"/>
                  </a:lnTo>
                  <a:lnTo>
                    <a:pt x="239" y="400"/>
                  </a:lnTo>
                  <a:lnTo>
                    <a:pt x="236" y="394"/>
                  </a:lnTo>
                  <a:lnTo>
                    <a:pt x="236" y="380"/>
                  </a:lnTo>
                  <a:lnTo>
                    <a:pt x="235" y="356"/>
                  </a:lnTo>
                  <a:lnTo>
                    <a:pt x="233" y="332"/>
                  </a:lnTo>
                  <a:lnTo>
                    <a:pt x="231" y="315"/>
                  </a:lnTo>
                  <a:lnTo>
                    <a:pt x="228" y="299"/>
                  </a:lnTo>
                  <a:lnTo>
                    <a:pt x="222" y="274"/>
                  </a:lnTo>
                  <a:lnTo>
                    <a:pt x="215" y="251"/>
                  </a:lnTo>
                  <a:lnTo>
                    <a:pt x="209" y="236"/>
                  </a:lnTo>
                  <a:lnTo>
                    <a:pt x="217" y="235"/>
                  </a:lnTo>
                  <a:lnTo>
                    <a:pt x="212" y="231"/>
                  </a:lnTo>
                  <a:lnTo>
                    <a:pt x="208" y="226"/>
                  </a:lnTo>
                  <a:lnTo>
                    <a:pt x="204" y="222"/>
                  </a:lnTo>
                  <a:lnTo>
                    <a:pt x="204" y="215"/>
                  </a:lnTo>
                  <a:lnTo>
                    <a:pt x="202" y="225"/>
                  </a:lnTo>
                  <a:lnTo>
                    <a:pt x="201" y="239"/>
                  </a:lnTo>
                  <a:lnTo>
                    <a:pt x="198" y="251"/>
                  </a:lnTo>
                  <a:lnTo>
                    <a:pt x="196" y="257"/>
                  </a:lnTo>
                  <a:lnTo>
                    <a:pt x="191" y="260"/>
                  </a:lnTo>
                  <a:lnTo>
                    <a:pt x="185" y="261"/>
                  </a:lnTo>
                  <a:lnTo>
                    <a:pt x="180" y="262"/>
                  </a:lnTo>
                  <a:lnTo>
                    <a:pt x="174" y="262"/>
                  </a:lnTo>
                  <a:lnTo>
                    <a:pt x="169" y="262"/>
                  </a:lnTo>
                  <a:lnTo>
                    <a:pt x="165" y="262"/>
                  </a:lnTo>
                  <a:lnTo>
                    <a:pt x="162" y="262"/>
                  </a:lnTo>
                  <a:lnTo>
                    <a:pt x="159" y="262"/>
                  </a:lnTo>
                  <a:lnTo>
                    <a:pt x="155" y="263"/>
                  </a:lnTo>
                  <a:lnTo>
                    <a:pt x="151" y="264"/>
                  </a:lnTo>
                  <a:lnTo>
                    <a:pt x="144" y="266"/>
                  </a:lnTo>
                  <a:lnTo>
                    <a:pt x="138" y="267"/>
                  </a:lnTo>
                  <a:lnTo>
                    <a:pt x="131" y="268"/>
                  </a:lnTo>
                  <a:lnTo>
                    <a:pt x="125" y="269"/>
                  </a:lnTo>
                  <a:lnTo>
                    <a:pt x="120" y="268"/>
                  </a:lnTo>
                  <a:lnTo>
                    <a:pt x="116" y="267"/>
                  </a:lnTo>
                  <a:lnTo>
                    <a:pt x="111" y="261"/>
                  </a:lnTo>
                  <a:lnTo>
                    <a:pt x="106" y="251"/>
                  </a:lnTo>
                  <a:lnTo>
                    <a:pt x="102" y="241"/>
                  </a:lnTo>
                  <a:lnTo>
                    <a:pt x="100" y="235"/>
                  </a:lnTo>
                  <a:lnTo>
                    <a:pt x="102" y="229"/>
                  </a:lnTo>
                  <a:lnTo>
                    <a:pt x="105" y="220"/>
                  </a:lnTo>
                  <a:lnTo>
                    <a:pt x="110" y="213"/>
                  </a:lnTo>
                  <a:lnTo>
                    <a:pt x="114" y="208"/>
                  </a:lnTo>
                  <a:lnTo>
                    <a:pt x="109" y="207"/>
                  </a:lnTo>
                  <a:lnTo>
                    <a:pt x="104" y="207"/>
                  </a:lnTo>
                  <a:lnTo>
                    <a:pt x="99" y="206"/>
                  </a:lnTo>
                  <a:lnTo>
                    <a:pt x="95" y="206"/>
                  </a:lnTo>
                  <a:lnTo>
                    <a:pt x="88" y="219"/>
                  </a:lnTo>
                  <a:lnTo>
                    <a:pt x="82" y="230"/>
                  </a:lnTo>
                  <a:lnTo>
                    <a:pt x="78" y="239"/>
                  </a:lnTo>
                  <a:lnTo>
                    <a:pt x="78" y="244"/>
                  </a:lnTo>
                  <a:lnTo>
                    <a:pt x="82" y="249"/>
                  </a:lnTo>
                  <a:lnTo>
                    <a:pt x="86" y="256"/>
                  </a:lnTo>
                  <a:lnTo>
                    <a:pt x="88" y="266"/>
                  </a:lnTo>
                  <a:lnTo>
                    <a:pt x="89" y="277"/>
                  </a:lnTo>
                  <a:lnTo>
                    <a:pt x="83" y="296"/>
                  </a:lnTo>
                  <a:lnTo>
                    <a:pt x="73" y="317"/>
                  </a:lnTo>
                  <a:lnTo>
                    <a:pt x="64" y="336"/>
                  </a:lnTo>
                  <a:lnTo>
                    <a:pt x="61" y="344"/>
                  </a:lnTo>
                  <a:lnTo>
                    <a:pt x="64" y="349"/>
                  </a:lnTo>
                  <a:lnTo>
                    <a:pt x="66" y="356"/>
                  </a:lnTo>
                  <a:lnTo>
                    <a:pt x="71" y="366"/>
                  </a:lnTo>
                  <a:lnTo>
                    <a:pt x="76" y="378"/>
                  </a:lnTo>
                  <a:lnTo>
                    <a:pt x="82" y="391"/>
                  </a:lnTo>
                  <a:lnTo>
                    <a:pt x="88" y="403"/>
                  </a:lnTo>
                  <a:lnTo>
                    <a:pt x="94" y="414"/>
                  </a:lnTo>
                  <a:lnTo>
                    <a:pt x="100" y="422"/>
                  </a:lnTo>
                  <a:lnTo>
                    <a:pt x="91" y="424"/>
                  </a:lnTo>
                  <a:lnTo>
                    <a:pt x="87" y="419"/>
                  </a:lnTo>
                  <a:lnTo>
                    <a:pt x="84" y="415"/>
                  </a:lnTo>
                  <a:lnTo>
                    <a:pt x="83" y="413"/>
                  </a:lnTo>
                  <a:lnTo>
                    <a:pt x="82" y="411"/>
                  </a:lnTo>
                  <a:lnTo>
                    <a:pt x="64" y="410"/>
                  </a:lnTo>
                  <a:lnTo>
                    <a:pt x="61" y="403"/>
                  </a:lnTo>
                  <a:lnTo>
                    <a:pt x="57" y="394"/>
                  </a:lnTo>
                  <a:lnTo>
                    <a:pt x="53" y="385"/>
                  </a:lnTo>
                  <a:lnTo>
                    <a:pt x="46" y="375"/>
                  </a:lnTo>
                  <a:lnTo>
                    <a:pt x="42" y="365"/>
                  </a:lnTo>
                  <a:lnTo>
                    <a:pt x="35" y="356"/>
                  </a:lnTo>
                  <a:lnTo>
                    <a:pt x="30" y="349"/>
                  </a:lnTo>
                  <a:lnTo>
                    <a:pt x="27" y="345"/>
                  </a:lnTo>
                  <a:lnTo>
                    <a:pt x="32" y="328"/>
                  </a:lnTo>
                  <a:lnTo>
                    <a:pt x="37" y="309"/>
                  </a:lnTo>
                  <a:lnTo>
                    <a:pt x="42" y="291"/>
                  </a:lnTo>
                  <a:lnTo>
                    <a:pt x="46" y="280"/>
                  </a:lnTo>
                  <a:lnTo>
                    <a:pt x="35" y="278"/>
                  </a:lnTo>
                  <a:lnTo>
                    <a:pt x="30" y="275"/>
                  </a:lnTo>
                  <a:lnTo>
                    <a:pt x="28" y="272"/>
                  </a:lnTo>
                  <a:lnTo>
                    <a:pt x="28" y="267"/>
                  </a:lnTo>
                  <a:lnTo>
                    <a:pt x="28" y="261"/>
                  </a:lnTo>
                  <a:lnTo>
                    <a:pt x="29" y="255"/>
                  </a:lnTo>
                  <a:lnTo>
                    <a:pt x="29" y="250"/>
                  </a:lnTo>
                  <a:lnTo>
                    <a:pt x="29" y="245"/>
                  </a:lnTo>
                  <a:lnTo>
                    <a:pt x="23" y="245"/>
                  </a:lnTo>
                  <a:lnTo>
                    <a:pt x="17" y="240"/>
                  </a:lnTo>
                  <a:lnTo>
                    <a:pt x="15" y="231"/>
                  </a:lnTo>
                  <a:lnTo>
                    <a:pt x="16" y="222"/>
                  </a:lnTo>
                  <a:lnTo>
                    <a:pt x="11" y="214"/>
                  </a:lnTo>
                  <a:lnTo>
                    <a:pt x="8" y="206"/>
                  </a:lnTo>
                  <a:lnTo>
                    <a:pt x="10" y="198"/>
                  </a:lnTo>
                  <a:lnTo>
                    <a:pt x="18" y="189"/>
                  </a:lnTo>
                  <a:lnTo>
                    <a:pt x="13" y="176"/>
                  </a:lnTo>
                  <a:lnTo>
                    <a:pt x="7" y="160"/>
                  </a:lnTo>
                  <a:lnTo>
                    <a:pt x="1" y="146"/>
                  </a:lnTo>
                  <a:lnTo>
                    <a:pt x="0" y="136"/>
                  </a:lnTo>
                  <a:close/>
                </a:path>
              </a:pathLst>
            </a:custGeom>
            <a:solidFill>
              <a:srgbClr val="FFF2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US">
                <a:solidFill>
                  <a:srgbClr val="000000"/>
                </a:solidFill>
              </a:endParaRPr>
            </a:p>
          </p:txBody>
        </p:sp>
        <p:sp>
          <p:nvSpPr>
            <p:cNvPr id="38930" name="Freeform 11"/>
            <p:cNvSpPr>
              <a:spLocks/>
            </p:cNvSpPr>
            <p:nvPr/>
          </p:nvSpPr>
          <p:spPr bwMode="auto">
            <a:xfrm>
              <a:off x="2899" y="3819"/>
              <a:ext cx="15" cy="10"/>
            </a:xfrm>
            <a:custGeom>
              <a:avLst/>
              <a:gdLst>
                <a:gd name="T0" fmla="*/ 0 w 15"/>
                <a:gd name="T1" fmla="*/ 10 h 10"/>
                <a:gd name="T2" fmla="*/ 0 w 15"/>
                <a:gd name="T3" fmla="*/ 7 h 10"/>
                <a:gd name="T4" fmla="*/ 2 w 15"/>
                <a:gd name="T5" fmla="*/ 5 h 10"/>
                <a:gd name="T6" fmla="*/ 6 w 15"/>
                <a:gd name="T7" fmla="*/ 1 h 10"/>
                <a:gd name="T8" fmla="*/ 9 w 15"/>
                <a:gd name="T9" fmla="*/ 0 h 10"/>
                <a:gd name="T10" fmla="*/ 10 w 15"/>
                <a:gd name="T11" fmla="*/ 1 h 10"/>
                <a:gd name="T12" fmla="*/ 12 w 15"/>
                <a:gd name="T13" fmla="*/ 3 h 10"/>
                <a:gd name="T14" fmla="*/ 13 w 15"/>
                <a:gd name="T15" fmla="*/ 6 h 10"/>
                <a:gd name="T16" fmla="*/ 15 w 15"/>
                <a:gd name="T17" fmla="*/ 9 h 10"/>
                <a:gd name="T18" fmla="*/ 0 w 15"/>
                <a:gd name="T19" fmla="*/ 10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
                <a:gd name="T31" fmla="*/ 0 h 10"/>
                <a:gd name="T32" fmla="*/ 15 w 15"/>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 h="10">
                  <a:moveTo>
                    <a:pt x="0" y="10"/>
                  </a:moveTo>
                  <a:lnTo>
                    <a:pt x="0" y="7"/>
                  </a:lnTo>
                  <a:lnTo>
                    <a:pt x="2" y="5"/>
                  </a:lnTo>
                  <a:lnTo>
                    <a:pt x="6" y="1"/>
                  </a:lnTo>
                  <a:lnTo>
                    <a:pt x="9" y="0"/>
                  </a:lnTo>
                  <a:lnTo>
                    <a:pt x="10" y="1"/>
                  </a:lnTo>
                  <a:lnTo>
                    <a:pt x="12" y="3"/>
                  </a:lnTo>
                  <a:lnTo>
                    <a:pt x="13" y="6"/>
                  </a:lnTo>
                  <a:lnTo>
                    <a:pt x="15" y="9"/>
                  </a:lnTo>
                  <a:lnTo>
                    <a:pt x="0" y="10"/>
                  </a:lnTo>
                  <a:close/>
                </a:path>
              </a:pathLst>
            </a:custGeom>
            <a:solidFill>
              <a:srgbClr val="FFF2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US">
                <a:solidFill>
                  <a:srgbClr val="000000"/>
                </a:solidFill>
              </a:endParaRPr>
            </a:p>
          </p:txBody>
        </p:sp>
        <p:sp>
          <p:nvSpPr>
            <p:cNvPr id="38931" name="Freeform 12"/>
            <p:cNvSpPr>
              <a:spLocks/>
            </p:cNvSpPr>
            <p:nvPr/>
          </p:nvSpPr>
          <p:spPr bwMode="auto">
            <a:xfrm>
              <a:off x="2890" y="3787"/>
              <a:ext cx="15" cy="20"/>
            </a:xfrm>
            <a:custGeom>
              <a:avLst/>
              <a:gdLst>
                <a:gd name="T0" fmla="*/ 15 w 15"/>
                <a:gd name="T1" fmla="*/ 19 h 20"/>
                <a:gd name="T2" fmla="*/ 13 w 15"/>
                <a:gd name="T3" fmla="*/ 20 h 20"/>
                <a:gd name="T4" fmla="*/ 9 w 15"/>
                <a:gd name="T5" fmla="*/ 20 h 20"/>
                <a:gd name="T6" fmla="*/ 5 w 15"/>
                <a:gd name="T7" fmla="*/ 19 h 20"/>
                <a:gd name="T8" fmla="*/ 3 w 15"/>
                <a:gd name="T9" fmla="*/ 16 h 20"/>
                <a:gd name="T10" fmla="*/ 2 w 15"/>
                <a:gd name="T11" fmla="*/ 12 h 20"/>
                <a:gd name="T12" fmla="*/ 0 w 15"/>
                <a:gd name="T13" fmla="*/ 9 h 20"/>
                <a:gd name="T14" fmla="*/ 0 w 15"/>
                <a:gd name="T15" fmla="*/ 6 h 20"/>
                <a:gd name="T16" fmla="*/ 2 w 15"/>
                <a:gd name="T17" fmla="*/ 5 h 20"/>
                <a:gd name="T18" fmla="*/ 4 w 15"/>
                <a:gd name="T19" fmla="*/ 4 h 20"/>
                <a:gd name="T20" fmla="*/ 6 w 15"/>
                <a:gd name="T21" fmla="*/ 3 h 20"/>
                <a:gd name="T22" fmla="*/ 9 w 15"/>
                <a:gd name="T23" fmla="*/ 1 h 20"/>
                <a:gd name="T24" fmla="*/ 11 w 15"/>
                <a:gd name="T25" fmla="*/ 0 h 20"/>
                <a:gd name="T26" fmla="*/ 13 w 15"/>
                <a:gd name="T27" fmla="*/ 4 h 20"/>
                <a:gd name="T28" fmla="*/ 14 w 15"/>
                <a:gd name="T29" fmla="*/ 9 h 20"/>
                <a:gd name="T30" fmla="*/ 15 w 15"/>
                <a:gd name="T31" fmla="*/ 14 h 20"/>
                <a:gd name="T32" fmla="*/ 15 w 15"/>
                <a:gd name="T33" fmla="*/ 19 h 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5"/>
                <a:gd name="T52" fmla="*/ 0 h 20"/>
                <a:gd name="T53" fmla="*/ 15 w 15"/>
                <a:gd name="T54" fmla="*/ 20 h 2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5" h="20">
                  <a:moveTo>
                    <a:pt x="15" y="19"/>
                  </a:moveTo>
                  <a:lnTo>
                    <a:pt x="13" y="20"/>
                  </a:lnTo>
                  <a:lnTo>
                    <a:pt x="9" y="20"/>
                  </a:lnTo>
                  <a:lnTo>
                    <a:pt x="5" y="19"/>
                  </a:lnTo>
                  <a:lnTo>
                    <a:pt x="3" y="16"/>
                  </a:lnTo>
                  <a:lnTo>
                    <a:pt x="2" y="12"/>
                  </a:lnTo>
                  <a:lnTo>
                    <a:pt x="0" y="9"/>
                  </a:lnTo>
                  <a:lnTo>
                    <a:pt x="0" y="6"/>
                  </a:lnTo>
                  <a:lnTo>
                    <a:pt x="2" y="5"/>
                  </a:lnTo>
                  <a:lnTo>
                    <a:pt x="4" y="4"/>
                  </a:lnTo>
                  <a:lnTo>
                    <a:pt x="6" y="3"/>
                  </a:lnTo>
                  <a:lnTo>
                    <a:pt x="9" y="1"/>
                  </a:lnTo>
                  <a:lnTo>
                    <a:pt x="11" y="0"/>
                  </a:lnTo>
                  <a:lnTo>
                    <a:pt x="13" y="4"/>
                  </a:lnTo>
                  <a:lnTo>
                    <a:pt x="14" y="9"/>
                  </a:lnTo>
                  <a:lnTo>
                    <a:pt x="15" y="14"/>
                  </a:lnTo>
                  <a:lnTo>
                    <a:pt x="15" y="19"/>
                  </a:lnTo>
                  <a:close/>
                </a:path>
              </a:pathLst>
            </a:custGeom>
            <a:solidFill>
              <a:srgbClr val="FFF2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US">
                <a:solidFill>
                  <a:srgbClr val="000000"/>
                </a:solidFill>
              </a:endParaRPr>
            </a:p>
          </p:txBody>
        </p:sp>
        <p:sp>
          <p:nvSpPr>
            <p:cNvPr id="38932" name="Freeform 13"/>
            <p:cNvSpPr>
              <a:spLocks/>
            </p:cNvSpPr>
            <p:nvPr/>
          </p:nvSpPr>
          <p:spPr bwMode="auto">
            <a:xfrm>
              <a:off x="2874" y="3760"/>
              <a:ext cx="32" cy="19"/>
            </a:xfrm>
            <a:custGeom>
              <a:avLst/>
              <a:gdLst>
                <a:gd name="T0" fmla="*/ 0 w 32"/>
                <a:gd name="T1" fmla="*/ 14 h 19"/>
                <a:gd name="T2" fmla="*/ 5 w 32"/>
                <a:gd name="T3" fmla="*/ 10 h 19"/>
                <a:gd name="T4" fmla="*/ 14 w 32"/>
                <a:gd name="T5" fmla="*/ 5 h 19"/>
                <a:gd name="T6" fmla="*/ 24 w 32"/>
                <a:gd name="T7" fmla="*/ 2 h 19"/>
                <a:gd name="T8" fmla="*/ 32 w 32"/>
                <a:gd name="T9" fmla="*/ 0 h 19"/>
                <a:gd name="T10" fmla="*/ 30 w 32"/>
                <a:gd name="T11" fmla="*/ 5 h 19"/>
                <a:gd name="T12" fmla="*/ 27 w 32"/>
                <a:gd name="T13" fmla="*/ 10 h 19"/>
                <a:gd name="T14" fmla="*/ 26 w 32"/>
                <a:gd name="T15" fmla="*/ 15 h 19"/>
                <a:gd name="T16" fmla="*/ 26 w 32"/>
                <a:gd name="T17" fmla="*/ 19 h 19"/>
                <a:gd name="T18" fmla="*/ 20 w 32"/>
                <a:gd name="T19" fmla="*/ 19 h 19"/>
                <a:gd name="T20" fmla="*/ 11 w 32"/>
                <a:gd name="T21" fmla="*/ 17 h 19"/>
                <a:gd name="T22" fmla="*/ 5 w 32"/>
                <a:gd name="T23" fmla="*/ 15 h 19"/>
                <a:gd name="T24" fmla="*/ 0 w 32"/>
                <a:gd name="T25" fmla="*/ 14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2"/>
                <a:gd name="T40" fmla="*/ 0 h 19"/>
                <a:gd name="T41" fmla="*/ 32 w 32"/>
                <a:gd name="T42" fmla="*/ 19 h 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2" h="19">
                  <a:moveTo>
                    <a:pt x="0" y="14"/>
                  </a:moveTo>
                  <a:lnTo>
                    <a:pt x="5" y="10"/>
                  </a:lnTo>
                  <a:lnTo>
                    <a:pt x="14" y="5"/>
                  </a:lnTo>
                  <a:lnTo>
                    <a:pt x="24" y="2"/>
                  </a:lnTo>
                  <a:lnTo>
                    <a:pt x="32" y="0"/>
                  </a:lnTo>
                  <a:lnTo>
                    <a:pt x="30" y="5"/>
                  </a:lnTo>
                  <a:lnTo>
                    <a:pt x="27" y="10"/>
                  </a:lnTo>
                  <a:lnTo>
                    <a:pt x="26" y="15"/>
                  </a:lnTo>
                  <a:lnTo>
                    <a:pt x="26" y="19"/>
                  </a:lnTo>
                  <a:lnTo>
                    <a:pt x="20" y="19"/>
                  </a:lnTo>
                  <a:lnTo>
                    <a:pt x="11" y="17"/>
                  </a:lnTo>
                  <a:lnTo>
                    <a:pt x="5" y="15"/>
                  </a:lnTo>
                  <a:lnTo>
                    <a:pt x="0" y="14"/>
                  </a:lnTo>
                  <a:close/>
                </a:path>
              </a:pathLst>
            </a:custGeom>
            <a:solidFill>
              <a:srgbClr val="FFF2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US">
                <a:solidFill>
                  <a:srgbClr val="000000"/>
                </a:solidFill>
              </a:endParaRPr>
            </a:p>
          </p:txBody>
        </p:sp>
        <p:sp>
          <p:nvSpPr>
            <p:cNvPr id="38933" name="Freeform 14"/>
            <p:cNvSpPr>
              <a:spLocks/>
            </p:cNvSpPr>
            <p:nvPr/>
          </p:nvSpPr>
          <p:spPr bwMode="auto">
            <a:xfrm>
              <a:off x="2896" y="3733"/>
              <a:ext cx="31" cy="22"/>
            </a:xfrm>
            <a:custGeom>
              <a:avLst/>
              <a:gdLst>
                <a:gd name="T0" fmla="*/ 0 w 31"/>
                <a:gd name="T1" fmla="*/ 16 h 22"/>
                <a:gd name="T2" fmla="*/ 7 w 31"/>
                <a:gd name="T3" fmla="*/ 11 h 22"/>
                <a:gd name="T4" fmla="*/ 14 w 31"/>
                <a:gd name="T5" fmla="*/ 6 h 22"/>
                <a:gd name="T6" fmla="*/ 24 w 31"/>
                <a:gd name="T7" fmla="*/ 2 h 22"/>
                <a:gd name="T8" fmla="*/ 31 w 31"/>
                <a:gd name="T9" fmla="*/ 0 h 22"/>
                <a:gd name="T10" fmla="*/ 29 w 31"/>
                <a:gd name="T11" fmla="*/ 6 h 22"/>
                <a:gd name="T12" fmla="*/ 24 w 31"/>
                <a:gd name="T13" fmla="*/ 13 h 22"/>
                <a:gd name="T14" fmla="*/ 19 w 31"/>
                <a:gd name="T15" fmla="*/ 19 h 22"/>
                <a:gd name="T16" fmla="*/ 16 w 31"/>
                <a:gd name="T17" fmla="*/ 22 h 22"/>
                <a:gd name="T18" fmla="*/ 13 w 31"/>
                <a:gd name="T19" fmla="*/ 21 h 22"/>
                <a:gd name="T20" fmla="*/ 8 w 31"/>
                <a:gd name="T21" fmla="*/ 19 h 22"/>
                <a:gd name="T22" fmla="*/ 3 w 31"/>
                <a:gd name="T23" fmla="*/ 16 h 22"/>
                <a:gd name="T24" fmla="*/ 0 w 31"/>
                <a:gd name="T25" fmla="*/ 16 h 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1"/>
                <a:gd name="T40" fmla="*/ 0 h 22"/>
                <a:gd name="T41" fmla="*/ 31 w 31"/>
                <a:gd name="T42" fmla="*/ 22 h 2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1" h="22">
                  <a:moveTo>
                    <a:pt x="0" y="16"/>
                  </a:moveTo>
                  <a:lnTo>
                    <a:pt x="7" y="11"/>
                  </a:lnTo>
                  <a:lnTo>
                    <a:pt x="14" y="6"/>
                  </a:lnTo>
                  <a:lnTo>
                    <a:pt x="24" y="2"/>
                  </a:lnTo>
                  <a:lnTo>
                    <a:pt x="31" y="0"/>
                  </a:lnTo>
                  <a:lnTo>
                    <a:pt x="29" y="6"/>
                  </a:lnTo>
                  <a:lnTo>
                    <a:pt x="24" y="13"/>
                  </a:lnTo>
                  <a:lnTo>
                    <a:pt x="19" y="19"/>
                  </a:lnTo>
                  <a:lnTo>
                    <a:pt x="16" y="22"/>
                  </a:lnTo>
                  <a:lnTo>
                    <a:pt x="13" y="21"/>
                  </a:lnTo>
                  <a:lnTo>
                    <a:pt x="8" y="19"/>
                  </a:lnTo>
                  <a:lnTo>
                    <a:pt x="3" y="16"/>
                  </a:lnTo>
                  <a:lnTo>
                    <a:pt x="0" y="16"/>
                  </a:lnTo>
                  <a:close/>
                </a:path>
              </a:pathLst>
            </a:custGeom>
            <a:solidFill>
              <a:srgbClr val="FFF2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US">
                <a:solidFill>
                  <a:srgbClr val="000000"/>
                </a:solidFill>
              </a:endParaRPr>
            </a:p>
          </p:txBody>
        </p:sp>
        <p:sp>
          <p:nvSpPr>
            <p:cNvPr id="38934" name="Freeform 15"/>
            <p:cNvSpPr>
              <a:spLocks/>
            </p:cNvSpPr>
            <p:nvPr/>
          </p:nvSpPr>
          <p:spPr bwMode="auto">
            <a:xfrm>
              <a:off x="2912" y="3708"/>
              <a:ext cx="26" cy="22"/>
            </a:xfrm>
            <a:custGeom>
              <a:avLst/>
              <a:gdLst>
                <a:gd name="T0" fmla="*/ 19 w 26"/>
                <a:gd name="T1" fmla="*/ 22 h 22"/>
                <a:gd name="T2" fmla="*/ 21 w 26"/>
                <a:gd name="T3" fmla="*/ 16 h 22"/>
                <a:gd name="T4" fmla="*/ 24 w 26"/>
                <a:gd name="T5" fmla="*/ 8 h 22"/>
                <a:gd name="T6" fmla="*/ 25 w 26"/>
                <a:gd name="T7" fmla="*/ 3 h 22"/>
                <a:gd name="T8" fmla="*/ 26 w 26"/>
                <a:gd name="T9" fmla="*/ 0 h 22"/>
                <a:gd name="T10" fmla="*/ 20 w 26"/>
                <a:gd name="T11" fmla="*/ 1 h 22"/>
                <a:gd name="T12" fmla="*/ 11 w 26"/>
                <a:gd name="T13" fmla="*/ 2 h 22"/>
                <a:gd name="T14" fmla="*/ 4 w 26"/>
                <a:gd name="T15" fmla="*/ 6 h 22"/>
                <a:gd name="T16" fmla="*/ 0 w 26"/>
                <a:gd name="T17" fmla="*/ 11 h 22"/>
                <a:gd name="T18" fmla="*/ 4 w 26"/>
                <a:gd name="T19" fmla="*/ 14 h 22"/>
                <a:gd name="T20" fmla="*/ 8 w 26"/>
                <a:gd name="T21" fmla="*/ 18 h 22"/>
                <a:gd name="T22" fmla="*/ 14 w 26"/>
                <a:gd name="T23" fmla="*/ 20 h 22"/>
                <a:gd name="T24" fmla="*/ 19 w 26"/>
                <a:gd name="T25" fmla="*/ 22 h 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6"/>
                <a:gd name="T40" fmla="*/ 0 h 22"/>
                <a:gd name="T41" fmla="*/ 26 w 26"/>
                <a:gd name="T42" fmla="*/ 22 h 2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6" h="22">
                  <a:moveTo>
                    <a:pt x="19" y="22"/>
                  </a:moveTo>
                  <a:lnTo>
                    <a:pt x="21" y="16"/>
                  </a:lnTo>
                  <a:lnTo>
                    <a:pt x="24" y="8"/>
                  </a:lnTo>
                  <a:lnTo>
                    <a:pt x="25" y="3"/>
                  </a:lnTo>
                  <a:lnTo>
                    <a:pt x="26" y="0"/>
                  </a:lnTo>
                  <a:lnTo>
                    <a:pt x="20" y="1"/>
                  </a:lnTo>
                  <a:lnTo>
                    <a:pt x="11" y="2"/>
                  </a:lnTo>
                  <a:lnTo>
                    <a:pt x="4" y="6"/>
                  </a:lnTo>
                  <a:lnTo>
                    <a:pt x="0" y="11"/>
                  </a:lnTo>
                  <a:lnTo>
                    <a:pt x="4" y="14"/>
                  </a:lnTo>
                  <a:lnTo>
                    <a:pt x="8" y="18"/>
                  </a:lnTo>
                  <a:lnTo>
                    <a:pt x="14" y="20"/>
                  </a:lnTo>
                  <a:lnTo>
                    <a:pt x="19" y="22"/>
                  </a:lnTo>
                  <a:close/>
                </a:path>
              </a:pathLst>
            </a:custGeom>
            <a:solidFill>
              <a:srgbClr val="FFF2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US">
                <a:solidFill>
                  <a:srgbClr val="000000"/>
                </a:solidFill>
              </a:endParaRPr>
            </a:p>
          </p:txBody>
        </p:sp>
        <p:sp>
          <p:nvSpPr>
            <p:cNvPr id="38935" name="Freeform 16"/>
            <p:cNvSpPr>
              <a:spLocks/>
            </p:cNvSpPr>
            <p:nvPr/>
          </p:nvSpPr>
          <p:spPr bwMode="auto">
            <a:xfrm>
              <a:off x="2912" y="3683"/>
              <a:ext cx="19" cy="10"/>
            </a:xfrm>
            <a:custGeom>
              <a:avLst/>
              <a:gdLst>
                <a:gd name="T0" fmla="*/ 0 w 19"/>
                <a:gd name="T1" fmla="*/ 10 h 10"/>
                <a:gd name="T2" fmla="*/ 4 w 19"/>
                <a:gd name="T3" fmla="*/ 6 h 10"/>
                <a:gd name="T4" fmla="*/ 9 w 19"/>
                <a:gd name="T5" fmla="*/ 4 h 10"/>
                <a:gd name="T6" fmla="*/ 14 w 19"/>
                <a:gd name="T7" fmla="*/ 1 h 10"/>
                <a:gd name="T8" fmla="*/ 18 w 19"/>
                <a:gd name="T9" fmla="*/ 0 h 10"/>
                <a:gd name="T10" fmla="*/ 19 w 19"/>
                <a:gd name="T11" fmla="*/ 1 h 10"/>
                <a:gd name="T12" fmla="*/ 19 w 19"/>
                <a:gd name="T13" fmla="*/ 3 h 10"/>
                <a:gd name="T14" fmla="*/ 19 w 19"/>
                <a:gd name="T15" fmla="*/ 5 h 10"/>
                <a:gd name="T16" fmla="*/ 19 w 19"/>
                <a:gd name="T17" fmla="*/ 7 h 10"/>
                <a:gd name="T18" fmla="*/ 16 w 19"/>
                <a:gd name="T19" fmla="*/ 9 h 10"/>
                <a:gd name="T20" fmla="*/ 11 w 19"/>
                <a:gd name="T21" fmla="*/ 10 h 10"/>
                <a:gd name="T22" fmla="*/ 5 w 19"/>
                <a:gd name="T23" fmla="*/ 10 h 10"/>
                <a:gd name="T24" fmla="*/ 0 w 19"/>
                <a:gd name="T25" fmla="*/ 10 h 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0"/>
                <a:gd name="T41" fmla="*/ 19 w 19"/>
                <a:gd name="T42" fmla="*/ 10 h 1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0">
                  <a:moveTo>
                    <a:pt x="0" y="10"/>
                  </a:moveTo>
                  <a:lnTo>
                    <a:pt x="4" y="6"/>
                  </a:lnTo>
                  <a:lnTo>
                    <a:pt x="9" y="4"/>
                  </a:lnTo>
                  <a:lnTo>
                    <a:pt x="14" y="1"/>
                  </a:lnTo>
                  <a:lnTo>
                    <a:pt x="18" y="0"/>
                  </a:lnTo>
                  <a:lnTo>
                    <a:pt x="19" y="1"/>
                  </a:lnTo>
                  <a:lnTo>
                    <a:pt x="19" y="3"/>
                  </a:lnTo>
                  <a:lnTo>
                    <a:pt x="19" y="5"/>
                  </a:lnTo>
                  <a:lnTo>
                    <a:pt x="19" y="7"/>
                  </a:lnTo>
                  <a:lnTo>
                    <a:pt x="16" y="9"/>
                  </a:lnTo>
                  <a:lnTo>
                    <a:pt x="11" y="10"/>
                  </a:lnTo>
                  <a:lnTo>
                    <a:pt x="5" y="10"/>
                  </a:lnTo>
                  <a:lnTo>
                    <a:pt x="0" y="10"/>
                  </a:lnTo>
                  <a:close/>
                </a:path>
              </a:pathLst>
            </a:custGeom>
            <a:solidFill>
              <a:srgbClr val="FFF2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US">
                <a:solidFill>
                  <a:srgbClr val="000000"/>
                </a:solidFill>
              </a:endParaRPr>
            </a:p>
          </p:txBody>
        </p:sp>
        <p:sp>
          <p:nvSpPr>
            <p:cNvPr id="38936" name="Freeform 17"/>
            <p:cNvSpPr>
              <a:spLocks/>
            </p:cNvSpPr>
            <p:nvPr/>
          </p:nvSpPr>
          <p:spPr bwMode="auto">
            <a:xfrm>
              <a:off x="2904" y="3665"/>
              <a:ext cx="11" cy="8"/>
            </a:xfrm>
            <a:custGeom>
              <a:avLst/>
              <a:gdLst>
                <a:gd name="T0" fmla="*/ 0 w 11"/>
                <a:gd name="T1" fmla="*/ 8 h 8"/>
                <a:gd name="T2" fmla="*/ 1 w 11"/>
                <a:gd name="T3" fmla="*/ 6 h 8"/>
                <a:gd name="T4" fmla="*/ 2 w 11"/>
                <a:gd name="T5" fmla="*/ 2 h 8"/>
                <a:gd name="T6" fmla="*/ 5 w 11"/>
                <a:gd name="T7" fmla="*/ 1 h 8"/>
                <a:gd name="T8" fmla="*/ 7 w 11"/>
                <a:gd name="T9" fmla="*/ 0 h 8"/>
                <a:gd name="T10" fmla="*/ 8 w 11"/>
                <a:gd name="T11" fmla="*/ 1 h 8"/>
                <a:gd name="T12" fmla="*/ 10 w 11"/>
                <a:gd name="T13" fmla="*/ 3 h 8"/>
                <a:gd name="T14" fmla="*/ 11 w 11"/>
                <a:gd name="T15" fmla="*/ 6 h 8"/>
                <a:gd name="T16" fmla="*/ 11 w 11"/>
                <a:gd name="T17" fmla="*/ 7 h 8"/>
                <a:gd name="T18" fmla="*/ 0 w 11"/>
                <a:gd name="T19" fmla="*/ 8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8"/>
                <a:gd name="T32" fmla="*/ 11 w 11"/>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8">
                  <a:moveTo>
                    <a:pt x="0" y="8"/>
                  </a:moveTo>
                  <a:lnTo>
                    <a:pt x="1" y="6"/>
                  </a:lnTo>
                  <a:lnTo>
                    <a:pt x="2" y="2"/>
                  </a:lnTo>
                  <a:lnTo>
                    <a:pt x="5" y="1"/>
                  </a:lnTo>
                  <a:lnTo>
                    <a:pt x="7" y="0"/>
                  </a:lnTo>
                  <a:lnTo>
                    <a:pt x="8" y="1"/>
                  </a:lnTo>
                  <a:lnTo>
                    <a:pt x="10" y="3"/>
                  </a:lnTo>
                  <a:lnTo>
                    <a:pt x="11" y="6"/>
                  </a:lnTo>
                  <a:lnTo>
                    <a:pt x="11" y="7"/>
                  </a:lnTo>
                  <a:lnTo>
                    <a:pt x="0" y="8"/>
                  </a:lnTo>
                  <a:close/>
                </a:path>
              </a:pathLst>
            </a:custGeom>
            <a:solidFill>
              <a:srgbClr val="FFF2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US">
                <a:solidFill>
                  <a:srgbClr val="000000"/>
                </a:solidFill>
              </a:endParaRPr>
            </a:p>
          </p:txBody>
        </p:sp>
        <p:sp>
          <p:nvSpPr>
            <p:cNvPr id="38937" name="Freeform 18"/>
            <p:cNvSpPr>
              <a:spLocks/>
            </p:cNvSpPr>
            <p:nvPr/>
          </p:nvSpPr>
          <p:spPr bwMode="auto">
            <a:xfrm>
              <a:off x="3113" y="3703"/>
              <a:ext cx="11" cy="12"/>
            </a:xfrm>
            <a:custGeom>
              <a:avLst/>
              <a:gdLst>
                <a:gd name="T0" fmla="*/ 11 w 11"/>
                <a:gd name="T1" fmla="*/ 12 h 12"/>
                <a:gd name="T2" fmla="*/ 9 w 11"/>
                <a:gd name="T3" fmla="*/ 12 h 12"/>
                <a:gd name="T4" fmla="*/ 6 w 11"/>
                <a:gd name="T5" fmla="*/ 12 h 12"/>
                <a:gd name="T6" fmla="*/ 3 w 11"/>
                <a:gd name="T7" fmla="*/ 12 h 12"/>
                <a:gd name="T8" fmla="*/ 0 w 11"/>
                <a:gd name="T9" fmla="*/ 12 h 12"/>
                <a:gd name="T10" fmla="*/ 0 w 11"/>
                <a:gd name="T11" fmla="*/ 10 h 12"/>
                <a:gd name="T12" fmla="*/ 0 w 11"/>
                <a:gd name="T13" fmla="*/ 6 h 12"/>
                <a:gd name="T14" fmla="*/ 0 w 11"/>
                <a:gd name="T15" fmla="*/ 2 h 12"/>
                <a:gd name="T16" fmla="*/ 2 w 11"/>
                <a:gd name="T17" fmla="*/ 0 h 12"/>
                <a:gd name="T18" fmla="*/ 5 w 11"/>
                <a:gd name="T19" fmla="*/ 0 h 12"/>
                <a:gd name="T20" fmla="*/ 8 w 11"/>
                <a:gd name="T21" fmla="*/ 3 h 12"/>
                <a:gd name="T22" fmla="*/ 10 w 11"/>
                <a:gd name="T23" fmla="*/ 8 h 12"/>
                <a:gd name="T24" fmla="*/ 11 w 11"/>
                <a:gd name="T25" fmla="*/ 12 h 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12"/>
                <a:gd name="T41" fmla="*/ 11 w 11"/>
                <a:gd name="T42" fmla="*/ 12 h 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12">
                  <a:moveTo>
                    <a:pt x="11" y="12"/>
                  </a:moveTo>
                  <a:lnTo>
                    <a:pt x="9" y="12"/>
                  </a:lnTo>
                  <a:lnTo>
                    <a:pt x="6" y="12"/>
                  </a:lnTo>
                  <a:lnTo>
                    <a:pt x="3" y="12"/>
                  </a:lnTo>
                  <a:lnTo>
                    <a:pt x="0" y="12"/>
                  </a:lnTo>
                  <a:lnTo>
                    <a:pt x="0" y="10"/>
                  </a:lnTo>
                  <a:lnTo>
                    <a:pt x="0" y="6"/>
                  </a:lnTo>
                  <a:lnTo>
                    <a:pt x="0" y="2"/>
                  </a:lnTo>
                  <a:lnTo>
                    <a:pt x="2" y="0"/>
                  </a:lnTo>
                  <a:lnTo>
                    <a:pt x="5" y="0"/>
                  </a:lnTo>
                  <a:lnTo>
                    <a:pt x="8" y="3"/>
                  </a:lnTo>
                  <a:lnTo>
                    <a:pt x="10" y="8"/>
                  </a:lnTo>
                  <a:lnTo>
                    <a:pt x="11" y="12"/>
                  </a:lnTo>
                  <a:close/>
                </a:path>
              </a:pathLst>
            </a:custGeom>
            <a:solidFill>
              <a:srgbClr val="FFF2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US">
                <a:solidFill>
                  <a:srgbClr val="000000"/>
                </a:solidFill>
              </a:endParaRPr>
            </a:p>
          </p:txBody>
        </p:sp>
        <p:sp>
          <p:nvSpPr>
            <p:cNvPr id="38938" name="Freeform 19"/>
            <p:cNvSpPr>
              <a:spLocks/>
            </p:cNvSpPr>
            <p:nvPr/>
          </p:nvSpPr>
          <p:spPr bwMode="auto">
            <a:xfrm>
              <a:off x="3121" y="3732"/>
              <a:ext cx="11" cy="16"/>
            </a:xfrm>
            <a:custGeom>
              <a:avLst/>
              <a:gdLst>
                <a:gd name="T0" fmla="*/ 0 w 11"/>
                <a:gd name="T1" fmla="*/ 3 h 16"/>
                <a:gd name="T2" fmla="*/ 1 w 11"/>
                <a:gd name="T3" fmla="*/ 3 h 16"/>
                <a:gd name="T4" fmla="*/ 2 w 11"/>
                <a:gd name="T5" fmla="*/ 1 h 16"/>
                <a:gd name="T6" fmla="*/ 5 w 11"/>
                <a:gd name="T7" fmla="*/ 0 h 16"/>
                <a:gd name="T8" fmla="*/ 6 w 11"/>
                <a:gd name="T9" fmla="*/ 1 h 16"/>
                <a:gd name="T10" fmla="*/ 7 w 11"/>
                <a:gd name="T11" fmla="*/ 4 h 16"/>
                <a:gd name="T12" fmla="*/ 8 w 11"/>
                <a:gd name="T13" fmla="*/ 9 h 16"/>
                <a:gd name="T14" fmla="*/ 11 w 11"/>
                <a:gd name="T15" fmla="*/ 12 h 16"/>
                <a:gd name="T16" fmla="*/ 11 w 11"/>
                <a:gd name="T17" fmla="*/ 15 h 16"/>
                <a:gd name="T18" fmla="*/ 9 w 11"/>
                <a:gd name="T19" fmla="*/ 15 h 16"/>
                <a:gd name="T20" fmla="*/ 7 w 11"/>
                <a:gd name="T21" fmla="*/ 16 h 16"/>
                <a:gd name="T22" fmla="*/ 5 w 11"/>
                <a:gd name="T23" fmla="*/ 16 h 16"/>
                <a:gd name="T24" fmla="*/ 3 w 11"/>
                <a:gd name="T25" fmla="*/ 16 h 16"/>
                <a:gd name="T26" fmla="*/ 3 w 11"/>
                <a:gd name="T27" fmla="*/ 14 h 16"/>
                <a:gd name="T28" fmla="*/ 2 w 11"/>
                <a:gd name="T29" fmla="*/ 10 h 16"/>
                <a:gd name="T30" fmla="*/ 1 w 11"/>
                <a:gd name="T31" fmla="*/ 6 h 16"/>
                <a:gd name="T32" fmla="*/ 0 w 11"/>
                <a:gd name="T33" fmla="*/ 3 h 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
                <a:gd name="T52" fmla="*/ 0 h 16"/>
                <a:gd name="T53" fmla="*/ 11 w 11"/>
                <a:gd name="T54" fmla="*/ 16 h 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 h="16">
                  <a:moveTo>
                    <a:pt x="0" y="3"/>
                  </a:moveTo>
                  <a:lnTo>
                    <a:pt x="1" y="3"/>
                  </a:lnTo>
                  <a:lnTo>
                    <a:pt x="2" y="1"/>
                  </a:lnTo>
                  <a:lnTo>
                    <a:pt x="5" y="0"/>
                  </a:lnTo>
                  <a:lnTo>
                    <a:pt x="6" y="1"/>
                  </a:lnTo>
                  <a:lnTo>
                    <a:pt x="7" y="4"/>
                  </a:lnTo>
                  <a:lnTo>
                    <a:pt x="8" y="9"/>
                  </a:lnTo>
                  <a:lnTo>
                    <a:pt x="11" y="12"/>
                  </a:lnTo>
                  <a:lnTo>
                    <a:pt x="11" y="15"/>
                  </a:lnTo>
                  <a:lnTo>
                    <a:pt x="9" y="15"/>
                  </a:lnTo>
                  <a:lnTo>
                    <a:pt x="7" y="16"/>
                  </a:lnTo>
                  <a:lnTo>
                    <a:pt x="5" y="16"/>
                  </a:lnTo>
                  <a:lnTo>
                    <a:pt x="3" y="16"/>
                  </a:lnTo>
                  <a:lnTo>
                    <a:pt x="3" y="14"/>
                  </a:lnTo>
                  <a:lnTo>
                    <a:pt x="2" y="10"/>
                  </a:lnTo>
                  <a:lnTo>
                    <a:pt x="1" y="6"/>
                  </a:lnTo>
                  <a:lnTo>
                    <a:pt x="0" y="3"/>
                  </a:lnTo>
                  <a:close/>
                </a:path>
              </a:pathLst>
            </a:custGeom>
            <a:solidFill>
              <a:srgbClr val="FFF2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US">
                <a:solidFill>
                  <a:srgbClr val="000000"/>
                </a:solidFill>
              </a:endParaRPr>
            </a:p>
          </p:txBody>
        </p:sp>
        <p:sp>
          <p:nvSpPr>
            <p:cNvPr id="38939" name="Freeform 20"/>
            <p:cNvSpPr>
              <a:spLocks/>
            </p:cNvSpPr>
            <p:nvPr/>
          </p:nvSpPr>
          <p:spPr bwMode="auto">
            <a:xfrm>
              <a:off x="3127" y="3764"/>
              <a:ext cx="10" cy="12"/>
            </a:xfrm>
            <a:custGeom>
              <a:avLst/>
              <a:gdLst>
                <a:gd name="T0" fmla="*/ 8 w 10"/>
                <a:gd name="T1" fmla="*/ 0 h 12"/>
                <a:gd name="T2" fmla="*/ 10 w 10"/>
                <a:gd name="T3" fmla="*/ 1 h 12"/>
                <a:gd name="T4" fmla="*/ 10 w 10"/>
                <a:gd name="T5" fmla="*/ 5 h 12"/>
                <a:gd name="T6" fmla="*/ 8 w 10"/>
                <a:gd name="T7" fmla="*/ 9 h 12"/>
                <a:gd name="T8" fmla="*/ 8 w 10"/>
                <a:gd name="T9" fmla="*/ 11 h 12"/>
                <a:gd name="T10" fmla="*/ 7 w 10"/>
                <a:gd name="T11" fmla="*/ 12 h 12"/>
                <a:gd name="T12" fmla="*/ 5 w 10"/>
                <a:gd name="T13" fmla="*/ 12 h 12"/>
                <a:gd name="T14" fmla="*/ 2 w 10"/>
                <a:gd name="T15" fmla="*/ 12 h 12"/>
                <a:gd name="T16" fmla="*/ 0 w 10"/>
                <a:gd name="T17" fmla="*/ 11 h 12"/>
                <a:gd name="T18" fmla="*/ 0 w 10"/>
                <a:gd name="T19" fmla="*/ 9 h 12"/>
                <a:gd name="T20" fmla="*/ 1 w 10"/>
                <a:gd name="T21" fmla="*/ 5 h 12"/>
                <a:gd name="T22" fmla="*/ 5 w 10"/>
                <a:gd name="T23" fmla="*/ 2 h 12"/>
                <a:gd name="T24" fmla="*/ 8 w 10"/>
                <a:gd name="T25" fmla="*/ 0 h 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
                <a:gd name="T40" fmla="*/ 0 h 12"/>
                <a:gd name="T41" fmla="*/ 10 w 10"/>
                <a:gd name="T42" fmla="*/ 12 h 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 h="12">
                  <a:moveTo>
                    <a:pt x="8" y="0"/>
                  </a:moveTo>
                  <a:lnTo>
                    <a:pt x="10" y="1"/>
                  </a:lnTo>
                  <a:lnTo>
                    <a:pt x="10" y="5"/>
                  </a:lnTo>
                  <a:lnTo>
                    <a:pt x="8" y="9"/>
                  </a:lnTo>
                  <a:lnTo>
                    <a:pt x="8" y="11"/>
                  </a:lnTo>
                  <a:lnTo>
                    <a:pt x="7" y="12"/>
                  </a:lnTo>
                  <a:lnTo>
                    <a:pt x="5" y="12"/>
                  </a:lnTo>
                  <a:lnTo>
                    <a:pt x="2" y="12"/>
                  </a:lnTo>
                  <a:lnTo>
                    <a:pt x="0" y="11"/>
                  </a:lnTo>
                  <a:lnTo>
                    <a:pt x="0" y="9"/>
                  </a:lnTo>
                  <a:lnTo>
                    <a:pt x="1" y="5"/>
                  </a:lnTo>
                  <a:lnTo>
                    <a:pt x="5" y="2"/>
                  </a:lnTo>
                  <a:lnTo>
                    <a:pt x="8" y="0"/>
                  </a:lnTo>
                  <a:close/>
                </a:path>
              </a:pathLst>
            </a:custGeom>
            <a:solidFill>
              <a:srgbClr val="FFF2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US">
                <a:solidFill>
                  <a:srgbClr val="000000"/>
                </a:solidFill>
              </a:endParaRPr>
            </a:p>
          </p:txBody>
        </p:sp>
        <p:sp>
          <p:nvSpPr>
            <p:cNvPr id="38940" name="Freeform 21"/>
            <p:cNvSpPr>
              <a:spLocks/>
            </p:cNvSpPr>
            <p:nvPr/>
          </p:nvSpPr>
          <p:spPr bwMode="auto">
            <a:xfrm>
              <a:off x="3126" y="3787"/>
              <a:ext cx="18" cy="20"/>
            </a:xfrm>
            <a:custGeom>
              <a:avLst/>
              <a:gdLst>
                <a:gd name="T0" fmla="*/ 13 w 18"/>
                <a:gd name="T1" fmla="*/ 1 h 20"/>
                <a:gd name="T2" fmla="*/ 14 w 18"/>
                <a:gd name="T3" fmla="*/ 5 h 20"/>
                <a:gd name="T4" fmla="*/ 17 w 18"/>
                <a:gd name="T5" fmla="*/ 10 h 20"/>
                <a:gd name="T6" fmla="*/ 18 w 18"/>
                <a:gd name="T7" fmla="*/ 16 h 20"/>
                <a:gd name="T8" fmla="*/ 18 w 18"/>
                <a:gd name="T9" fmla="*/ 19 h 20"/>
                <a:gd name="T10" fmla="*/ 16 w 18"/>
                <a:gd name="T11" fmla="*/ 20 h 20"/>
                <a:gd name="T12" fmla="*/ 11 w 18"/>
                <a:gd name="T13" fmla="*/ 20 h 20"/>
                <a:gd name="T14" fmla="*/ 4 w 18"/>
                <a:gd name="T15" fmla="*/ 20 h 20"/>
                <a:gd name="T16" fmla="*/ 2 w 18"/>
                <a:gd name="T17" fmla="*/ 20 h 20"/>
                <a:gd name="T18" fmla="*/ 2 w 18"/>
                <a:gd name="T19" fmla="*/ 16 h 20"/>
                <a:gd name="T20" fmla="*/ 1 w 18"/>
                <a:gd name="T21" fmla="*/ 11 h 20"/>
                <a:gd name="T22" fmla="*/ 0 w 18"/>
                <a:gd name="T23" fmla="*/ 8 h 20"/>
                <a:gd name="T24" fmla="*/ 1 w 18"/>
                <a:gd name="T25" fmla="*/ 5 h 20"/>
                <a:gd name="T26" fmla="*/ 4 w 18"/>
                <a:gd name="T27" fmla="*/ 4 h 20"/>
                <a:gd name="T28" fmla="*/ 8 w 18"/>
                <a:gd name="T29" fmla="*/ 1 h 20"/>
                <a:gd name="T30" fmla="*/ 11 w 18"/>
                <a:gd name="T31" fmla="*/ 0 h 20"/>
                <a:gd name="T32" fmla="*/ 13 w 18"/>
                <a:gd name="T33" fmla="*/ 1 h 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20"/>
                <a:gd name="T53" fmla="*/ 18 w 18"/>
                <a:gd name="T54" fmla="*/ 20 h 2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20">
                  <a:moveTo>
                    <a:pt x="13" y="1"/>
                  </a:moveTo>
                  <a:lnTo>
                    <a:pt x="14" y="5"/>
                  </a:lnTo>
                  <a:lnTo>
                    <a:pt x="17" y="10"/>
                  </a:lnTo>
                  <a:lnTo>
                    <a:pt x="18" y="16"/>
                  </a:lnTo>
                  <a:lnTo>
                    <a:pt x="18" y="19"/>
                  </a:lnTo>
                  <a:lnTo>
                    <a:pt x="16" y="20"/>
                  </a:lnTo>
                  <a:lnTo>
                    <a:pt x="11" y="20"/>
                  </a:lnTo>
                  <a:lnTo>
                    <a:pt x="4" y="20"/>
                  </a:lnTo>
                  <a:lnTo>
                    <a:pt x="2" y="20"/>
                  </a:lnTo>
                  <a:lnTo>
                    <a:pt x="2" y="16"/>
                  </a:lnTo>
                  <a:lnTo>
                    <a:pt x="1" y="11"/>
                  </a:lnTo>
                  <a:lnTo>
                    <a:pt x="0" y="8"/>
                  </a:lnTo>
                  <a:lnTo>
                    <a:pt x="1" y="5"/>
                  </a:lnTo>
                  <a:lnTo>
                    <a:pt x="4" y="4"/>
                  </a:lnTo>
                  <a:lnTo>
                    <a:pt x="8" y="1"/>
                  </a:lnTo>
                  <a:lnTo>
                    <a:pt x="11" y="0"/>
                  </a:lnTo>
                  <a:lnTo>
                    <a:pt x="13" y="1"/>
                  </a:lnTo>
                  <a:close/>
                </a:path>
              </a:pathLst>
            </a:custGeom>
            <a:solidFill>
              <a:srgbClr val="FFF2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US">
                <a:solidFill>
                  <a:srgbClr val="000000"/>
                </a:solidFill>
              </a:endParaRPr>
            </a:p>
          </p:txBody>
        </p:sp>
        <p:sp>
          <p:nvSpPr>
            <p:cNvPr id="38941" name="Freeform 22"/>
            <p:cNvSpPr>
              <a:spLocks/>
            </p:cNvSpPr>
            <p:nvPr/>
          </p:nvSpPr>
          <p:spPr bwMode="auto">
            <a:xfrm>
              <a:off x="2939" y="3617"/>
              <a:ext cx="20" cy="32"/>
            </a:xfrm>
            <a:custGeom>
              <a:avLst/>
              <a:gdLst>
                <a:gd name="T0" fmla="*/ 8 w 20"/>
                <a:gd name="T1" fmla="*/ 32 h 32"/>
                <a:gd name="T2" fmla="*/ 6 w 20"/>
                <a:gd name="T3" fmla="*/ 32 h 32"/>
                <a:gd name="T4" fmla="*/ 4 w 20"/>
                <a:gd name="T5" fmla="*/ 32 h 32"/>
                <a:gd name="T6" fmla="*/ 2 w 20"/>
                <a:gd name="T7" fmla="*/ 31 h 32"/>
                <a:gd name="T8" fmla="*/ 0 w 20"/>
                <a:gd name="T9" fmla="*/ 29 h 32"/>
                <a:gd name="T10" fmla="*/ 0 w 20"/>
                <a:gd name="T11" fmla="*/ 23 h 32"/>
                <a:gd name="T12" fmla="*/ 3 w 20"/>
                <a:gd name="T13" fmla="*/ 13 h 32"/>
                <a:gd name="T14" fmla="*/ 5 w 20"/>
                <a:gd name="T15" fmla="*/ 4 h 32"/>
                <a:gd name="T16" fmla="*/ 9 w 20"/>
                <a:gd name="T17" fmla="*/ 0 h 32"/>
                <a:gd name="T18" fmla="*/ 13 w 20"/>
                <a:gd name="T19" fmla="*/ 1 h 32"/>
                <a:gd name="T20" fmla="*/ 18 w 20"/>
                <a:gd name="T21" fmla="*/ 4 h 32"/>
                <a:gd name="T22" fmla="*/ 20 w 20"/>
                <a:gd name="T23" fmla="*/ 6 h 32"/>
                <a:gd name="T24" fmla="*/ 20 w 20"/>
                <a:gd name="T25" fmla="*/ 7 h 32"/>
                <a:gd name="T26" fmla="*/ 18 w 20"/>
                <a:gd name="T27" fmla="*/ 9 h 32"/>
                <a:gd name="T28" fmla="*/ 13 w 20"/>
                <a:gd name="T29" fmla="*/ 13 h 32"/>
                <a:gd name="T30" fmla="*/ 9 w 20"/>
                <a:gd name="T31" fmla="*/ 22 h 32"/>
                <a:gd name="T32" fmla="*/ 8 w 20"/>
                <a:gd name="T33" fmla="*/ 32 h 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
                <a:gd name="T52" fmla="*/ 0 h 32"/>
                <a:gd name="T53" fmla="*/ 20 w 20"/>
                <a:gd name="T54" fmla="*/ 32 h 3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 h="32">
                  <a:moveTo>
                    <a:pt x="8" y="32"/>
                  </a:moveTo>
                  <a:lnTo>
                    <a:pt x="6" y="32"/>
                  </a:lnTo>
                  <a:lnTo>
                    <a:pt x="4" y="32"/>
                  </a:lnTo>
                  <a:lnTo>
                    <a:pt x="2" y="31"/>
                  </a:lnTo>
                  <a:lnTo>
                    <a:pt x="0" y="29"/>
                  </a:lnTo>
                  <a:lnTo>
                    <a:pt x="0" y="23"/>
                  </a:lnTo>
                  <a:lnTo>
                    <a:pt x="3" y="13"/>
                  </a:lnTo>
                  <a:lnTo>
                    <a:pt x="5" y="4"/>
                  </a:lnTo>
                  <a:lnTo>
                    <a:pt x="9" y="0"/>
                  </a:lnTo>
                  <a:lnTo>
                    <a:pt x="13" y="1"/>
                  </a:lnTo>
                  <a:lnTo>
                    <a:pt x="18" y="4"/>
                  </a:lnTo>
                  <a:lnTo>
                    <a:pt x="20" y="6"/>
                  </a:lnTo>
                  <a:lnTo>
                    <a:pt x="20" y="7"/>
                  </a:lnTo>
                  <a:lnTo>
                    <a:pt x="18" y="9"/>
                  </a:lnTo>
                  <a:lnTo>
                    <a:pt x="13" y="13"/>
                  </a:lnTo>
                  <a:lnTo>
                    <a:pt x="9" y="22"/>
                  </a:lnTo>
                  <a:lnTo>
                    <a:pt x="8"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US">
                <a:solidFill>
                  <a:srgbClr val="000000"/>
                </a:solidFill>
              </a:endParaRPr>
            </a:p>
          </p:txBody>
        </p:sp>
        <p:sp>
          <p:nvSpPr>
            <p:cNvPr id="38942" name="Freeform 23"/>
            <p:cNvSpPr>
              <a:spLocks/>
            </p:cNvSpPr>
            <p:nvPr/>
          </p:nvSpPr>
          <p:spPr bwMode="auto">
            <a:xfrm>
              <a:off x="2969" y="3561"/>
              <a:ext cx="35" cy="16"/>
            </a:xfrm>
            <a:custGeom>
              <a:avLst/>
              <a:gdLst>
                <a:gd name="T0" fmla="*/ 0 w 35"/>
                <a:gd name="T1" fmla="*/ 3 h 16"/>
                <a:gd name="T2" fmla="*/ 2 w 35"/>
                <a:gd name="T3" fmla="*/ 2 h 16"/>
                <a:gd name="T4" fmla="*/ 6 w 35"/>
                <a:gd name="T5" fmla="*/ 1 h 16"/>
                <a:gd name="T6" fmla="*/ 10 w 35"/>
                <a:gd name="T7" fmla="*/ 0 h 16"/>
                <a:gd name="T8" fmla="*/ 13 w 35"/>
                <a:gd name="T9" fmla="*/ 0 h 16"/>
                <a:gd name="T10" fmla="*/ 19 w 35"/>
                <a:gd name="T11" fmla="*/ 1 h 16"/>
                <a:gd name="T12" fmla="*/ 27 w 35"/>
                <a:gd name="T13" fmla="*/ 3 h 16"/>
                <a:gd name="T14" fmla="*/ 34 w 35"/>
                <a:gd name="T15" fmla="*/ 7 h 16"/>
                <a:gd name="T16" fmla="*/ 35 w 35"/>
                <a:gd name="T17" fmla="*/ 11 h 16"/>
                <a:gd name="T18" fmla="*/ 32 w 35"/>
                <a:gd name="T19" fmla="*/ 13 h 16"/>
                <a:gd name="T20" fmla="*/ 29 w 35"/>
                <a:gd name="T21" fmla="*/ 16 h 16"/>
                <a:gd name="T22" fmla="*/ 25 w 35"/>
                <a:gd name="T23" fmla="*/ 16 h 16"/>
                <a:gd name="T24" fmla="*/ 23 w 35"/>
                <a:gd name="T25" fmla="*/ 16 h 16"/>
                <a:gd name="T26" fmla="*/ 19 w 35"/>
                <a:gd name="T27" fmla="*/ 13 h 16"/>
                <a:gd name="T28" fmla="*/ 16 w 35"/>
                <a:gd name="T29" fmla="*/ 9 h 16"/>
                <a:gd name="T30" fmla="*/ 10 w 35"/>
                <a:gd name="T31" fmla="*/ 5 h 16"/>
                <a:gd name="T32" fmla="*/ 0 w 35"/>
                <a:gd name="T33" fmla="*/ 3 h 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5"/>
                <a:gd name="T52" fmla="*/ 0 h 16"/>
                <a:gd name="T53" fmla="*/ 35 w 35"/>
                <a:gd name="T54" fmla="*/ 16 h 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5" h="16">
                  <a:moveTo>
                    <a:pt x="0" y="3"/>
                  </a:moveTo>
                  <a:lnTo>
                    <a:pt x="2" y="2"/>
                  </a:lnTo>
                  <a:lnTo>
                    <a:pt x="6" y="1"/>
                  </a:lnTo>
                  <a:lnTo>
                    <a:pt x="10" y="0"/>
                  </a:lnTo>
                  <a:lnTo>
                    <a:pt x="13" y="0"/>
                  </a:lnTo>
                  <a:lnTo>
                    <a:pt x="19" y="1"/>
                  </a:lnTo>
                  <a:lnTo>
                    <a:pt x="27" y="3"/>
                  </a:lnTo>
                  <a:lnTo>
                    <a:pt x="34" y="7"/>
                  </a:lnTo>
                  <a:lnTo>
                    <a:pt x="35" y="11"/>
                  </a:lnTo>
                  <a:lnTo>
                    <a:pt x="32" y="13"/>
                  </a:lnTo>
                  <a:lnTo>
                    <a:pt x="29" y="16"/>
                  </a:lnTo>
                  <a:lnTo>
                    <a:pt x="25" y="16"/>
                  </a:lnTo>
                  <a:lnTo>
                    <a:pt x="23" y="16"/>
                  </a:lnTo>
                  <a:lnTo>
                    <a:pt x="19" y="13"/>
                  </a:lnTo>
                  <a:lnTo>
                    <a:pt x="16" y="9"/>
                  </a:lnTo>
                  <a:lnTo>
                    <a:pt x="10" y="5"/>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US">
                <a:solidFill>
                  <a:srgbClr val="000000"/>
                </a:solidFill>
              </a:endParaRPr>
            </a:p>
          </p:txBody>
        </p:sp>
        <p:sp>
          <p:nvSpPr>
            <p:cNvPr id="38943" name="Freeform 24"/>
            <p:cNvSpPr>
              <a:spLocks/>
            </p:cNvSpPr>
            <p:nvPr/>
          </p:nvSpPr>
          <p:spPr bwMode="auto">
            <a:xfrm>
              <a:off x="3041" y="3562"/>
              <a:ext cx="40" cy="12"/>
            </a:xfrm>
            <a:custGeom>
              <a:avLst/>
              <a:gdLst>
                <a:gd name="T0" fmla="*/ 0 w 40"/>
                <a:gd name="T1" fmla="*/ 12 h 12"/>
                <a:gd name="T2" fmla="*/ 3 w 40"/>
                <a:gd name="T3" fmla="*/ 8 h 12"/>
                <a:gd name="T4" fmla="*/ 6 w 40"/>
                <a:gd name="T5" fmla="*/ 5 h 12"/>
                <a:gd name="T6" fmla="*/ 10 w 40"/>
                <a:gd name="T7" fmla="*/ 1 h 12"/>
                <a:gd name="T8" fmla="*/ 12 w 40"/>
                <a:gd name="T9" fmla="*/ 0 h 12"/>
                <a:gd name="T10" fmla="*/ 18 w 40"/>
                <a:gd name="T11" fmla="*/ 1 h 12"/>
                <a:gd name="T12" fmla="*/ 28 w 40"/>
                <a:gd name="T13" fmla="*/ 2 h 12"/>
                <a:gd name="T14" fmla="*/ 37 w 40"/>
                <a:gd name="T15" fmla="*/ 5 h 12"/>
                <a:gd name="T16" fmla="*/ 40 w 40"/>
                <a:gd name="T17" fmla="*/ 7 h 12"/>
                <a:gd name="T18" fmla="*/ 39 w 40"/>
                <a:gd name="T19" fmla="*/ 8 h 12"/>
                <a:gd name="T20" fmla="*/ 38 w 40"/>
                <a:gd name="T21" fmla="*/ 11 h 12"/>
                <a:gd name="T22" fmla="*/ 37 w 40"/>
                <a:gd name="T23" fmla="*/ 12 h 12"/>
                <a:gd name="T24" fmla="*/ 34 w 40"/>
                <a:gd name="T25" fmla="*/ 12 h 12"/>
                <a:gd name="T26" fmla="*/ 28 w 40"/>
                <a:gd name="T27" fmla="*/ 12 h 12"/>
                <a:gd name="T28" fmla="*/ 18 w 40"/>
                <a:gd name="T29" fmla="*/ 12 h 12"/>
                <a:gd name="T30" fmla="*/ 7 w 40"/>
                <a:gd name="T31" fmla="*/ 12 h 12"/>
                <a:gd name="T32" fmla="*/ 0 w 40"/>
                <a:gd name="T33" fmla="*/ 1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0"/>
                <a:gd name="T52" fmla="*/ 0 h 12"/>
                <a:gd name="T53" fmla="*/ 40 w 40"/>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0" h="12">
                  <a:moveTo>
                    <a:pt x="0" y="12"/>
                  </a:moveTo>
                  <a:lnTo>
                    <a:pt x="3" y="8"/>
                  </a:lnTo>
                  <a:lnTo>
                    <a:pt x="6" y="5"/>
                  </a:lnTo>
                  <a:lnTo>
                    <a:pt x="10" y="1"/>
                  </a:lnTo>
                  <a:lnTo>
                    <a:pt x="12" y="0"/>
                  </a:lnTo>
                  <a:lnTo>
                    <a:pt x="18" y="1"/>
                  </a:lnTo>
                  <a:lnTo>
                    <a:pt x="28" y="2"/>
                  </a:lnTo>
                  <a:lnTo>
                    <a:pt x="37" y="5"/>
                  </a:lnTo>
                  <a:lnTo>
                    <a:pt x="40" y="7"/>
                  </a:lnTo>
                  <a:lnTo>
                    <a:pt x="39" y="8"/>
                  </a:lnTo>
                  <a:lnTo>
                    <a:pt x="38" y="11"/>
                  </a:lnTo>
                  <a:lnTo>
                    <a:pt x="37" y="12"/>
                  </a:lnTo>
                  <a:lnTo>
                    <a:pt x="34" y="12"/>
                  </a:lnTo>
                  <a:lnTo>
                    <a:pt x="28" y="12"/>
                  </a:lnTo>
                  <a:lnTo>
                    <a:pt x="18" y="12"/>
                  </a:lnTo>
                  <a:lnTo>
                    <a:pt x="7" y="12"/>
                  </a:lnTo>
                  <a:lnTo>
                    <a:pt x="0"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US">
                <a:solidFill>
                  <a:srgbClr val="000000"/>
                </a:solidFill>
              </a:endParaRPr>
            </a:p>
          </p:txBody>
        </p:sp>
        <p:sp>
          <p:nvSpPr>
            <p:cNvPr id="38944" name="Freeform 25"/>
            <p:cNvSpPr>
              <a:spLocks/>
            </p:cNvSpPr>
            <p:nvPr/>
          </p:nvSpPr>
          <p:spPr bwMode="auto">
            <a:xfrm>
              <a:off x="2991" y="3594"/>
              <a:ext cx="24" cy="25"/>
            </a:xfrm>
            <a:custGeom>
              <a:avLst/>
              <a:gdLst>
                <a:gd name="T0" fmla="*/ 12 w 24"/>
                <a:gd name="T1" fmla="*/ 0 h 25"/>
                <a:gd name="T2" fmla="*/ 11 w 24"/>
                <a:gd name="T3" fmla="*/ 2 h 25"/>
                <a:gd name="T4" fmla="*/ 10 w 24"/>
                <a:gd name="T5" fmla="*/ 5 h 25"/>
                <a:gd name="T6" fmla="*/ 11 w 24"/>
                <a:gd name="T7" fmla="*/ 8 h 25"/>
                <a:gd name="T8" fmla="*/ 15 w 24"/>
                <a:gd name="T9" fmla="*/ 11 h 25"/>
                <a:gd name="T10" fmla="*/ 18 w 24"/>
                <a:gd name="T11" fmla="*/ 13 h 25"/>
                <a:gd name="T12" fmla="*/ 22 w 24"/>
                <a:gd name="T13" fmla="*/ 14 h 25"/>
                <a:gd name="T14" fmla="*/ 23 w 24"/>
                <a:gd name="T15" fmla="*/ 17 h 25"/>
                <a:gd name="T16" fmla="*/ 24 w 24"/>
                <a:gd name="T17" fmla="*/ 19 h 25"/>
                <a:gd name="T18" fmla="*/ 23 w 24"/>
                <a:gd name="T19" fmla="*/ 22 h 25"/>
                <a:gd name="T20" fmla="*/ 21 w 24"/>
                <a:gd name="T21" fmla="*/ 24 h 25"/>
                <a:gd name="T22" fmla="*/ 19 w 24"/>
                <a:gd name="T23" fmla="*/ 25 h 25"/>
                <a:gd name="T24" fmla="*/ 17 w 24"/>
                <a:gd name="T25" fmla="*/ 25 h 25"/>
                <a:gd name="T26" fmla="*/ 12 w 24"/>
                <a:gd name="T27" fmla="*/ 24 h 25"/>
                <a:gd name="T28" fmla="*/ 7 w 24"/>
                <a:gd name="T29" fmla="*/ 21 h 25"/>
                <a:gd name="T30" fmla="*/ 1 w 24"/>
                <a:gd name="T31" fmla="*/ 16 h 25"/>
                <a:gd name="T32" fmla="*/ 0 w 24"/>
                <a:gd name="T33" fmla="*/ 13 h 25"/>
                <a:gd name="T34" fmla="*/ 1 w 24"/>
                <a:gd name="T35" fmla="*/ 9 h 25"/>
                <a:gd name="T36" fmla="*/ 5 w 24"/>
                <a:gd name="T37" fmla="*/ 5 h 25"/>
                <a:gd name="T38" fmla="*/ 8 w 24"/>
                <a:gd name="T39" fmla="*/ 1 h 25"/>
                <a:gd name="T40" fmla="*/ 12 w 24"/>
                <a:gd name="T41" fmla="*/ 0 h 2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
                <a:gd name="T64" fmla="*/ 0 h 25"/>
                <a:gd name="T65" fmla="*/ 24 w 24"/>
                <a:gd name="T66" fmla="*/ 25 h 2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 h="25">
                  <a:moveTo>
                    <a:pt x="12" y="0"/>
                  </a:moveTo>
                  <a:lnTo>
                    <a:pt x="11" y="2"/>
                  </a:lnTo>
                  <a:lnTo>
                    <a:pt x="10" y="5"/>
                  </a:lnTo>
                  <a:lnTo>
                    <a:pt x="11" y="8"/>
                  </a:lnTo>
                  <a:lnTo>
                    <a:pt x="15" y="11"/>
                  </a:lnTo>
                  <a:lnTo>
                    <a:pt x="18" y="13"/>
                  </a:lnTo>
                  <a:lnTo>
                    <a:pt x="22" y="14"/>
                  </a:lnTo>
                  <a:lnTo>
                    <a:pt x="23" y="17"/>
                  </a:lnTo>
                  <a:lnTo>
                    <a:pt x="24" y="19"/>
                  </a:lnTo>
                  <a:lnTo>
                    <a:pt x="23" y="22"/>
                  </a:lnTo>
                  <a:lnTo>
                    <a:pt x="21" y="24"/>
                  </a:lnTo>
                  <a:lnTo>
                    <a:pt x="19" y="25"/>
                  </a:lnTo>
                  <a:lnTo>
                    <a:pt x="17" y="25"/>
                  </a:lnTo>
                  <a:lnTo>
                    <a:pt x="12" y="24"/>
                  </a:lnTo>
                  <a:lnTo>
                    <a:pt x="7" y="21"/>
                  </a:lnTo>
                  <a:lnTo>
                    <a:pt x="1" y="16"/>
                  </a:lnTo>
                  <a:lnTo>
                    <a:pt x="0" y="13"/>
                  </a:lnTo>
                  <a:lnTo>
                    <a:pt x="1" y="9"/>
                  </a:lnTo>
                  <a:lnTo>
                    <a:pt x="5" y="5"/>
                  </a:lnTo>
                  <a:lnTo>
                    <a:pt x="8" y="1"/>
                  </a:lnTo>
                  <a:lnTo>
                    <a:pt x="1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US">
                <a:solidFill>
                  <a:srgbClr val="000000"/>
                </a:solidFill>
              </a:endParaRPr>
            </a:p>
          </p:txBody>
        </p:sp>
        <p:sp>
          <p:nvSpPr>
            <p:cNvPr id="38945" name="Freeform 26"/>
            <p:cNvSpPr>
              <a:spLocks/>
            </p:cNvSpPr>
            <p:nvPr/>
          </p:nvSpPr>
          <p:spPr bwMode="auto">
            <a:xfrm>
              <a:off x="3032" y="3634"/>
              <a:ext cx="31" cy="43"/>
            </a:xfrm>
            <a:custGeom>
              <a:avLst/>
              <a:gdLst>
                <a:gd name="T0" fmla="*/ 8 w 31"/>
                <a:gd name="T1" fmla="*/ 27 h 43"/>
                <a:gd name="T2" fmla="*/ 7 w 31"/>
                <a:gd name="T3" fmla="*/ 27 h 43"/>
                <a:gd name="T4" fmla="*/ 4 w 31"/>
                <a:gd name="T5" fmla="*/ 26 h 43"/>
                <a:gd name="T6" fmla="*/ 2 w 31"/>
                <a:gd name="T7" fmla="*/ 23 h 43"/>
                <a:gd name="T8" fmla="*/ 0 w 31"/>
                <a:gd name="T9" fmla="*/ 21 h 43"/>
                <a:gd name="T10" fmla="*/ 0 w 31"/>
                <a:gd name="T11" fmla="*/ 16 h 43"/>
                <a:gd name="T12" fmla="*/ 3 w 31"/>
                <a:gd name="T13" fmla="*/ 9 h 43"/>
                <a:gd name="T14" fmla="*/ 7 w 31"/>
                <a:gd name="T15" fmla="*/ 4 h 43"/>
                <a:gd name="T16" fmla="*/ 9 w 31"/>
                <a:gd name="T17" fmla="*/ 0 h 43"/>
                <a:gd name="T18" fmla="*/ 13 w 31"/>
                <a:gd name="T19" fmla="*/ 0 h 43"/>
                <a:gd name="T20" fmla="*/ 15 w 31"/>
                <a:gd name="T21" fmla="*/ 1 h 43"/>
                <a:gd name="T22" fmla="*/ 18 w 31"/>
                <a:gd name="T23" fmla="*/ 3 h 43"/>
                <a:gd name="T24" fmla="*/ 18 w 31"/>
                <a:gd name="T25" fmla="*/ 4 h 43"/>
                <a:gd name="T26" fmla="*/ 15 w 31"/>
                <a:gd name="T27" fmla="*/ 5 h 43"/>
                <a:gd name="T28" fmla="*/ 14 w 31"/>
                <a:gd name="T29" fmla="*/ 9 h 43"/>
                <a:gd name="T30" fmla="*/ 13 w 31"/>
                <a:gd name="T31" fmla="*/ 11 h 43"/>
                <a:gd name="T32" fmla="*/ 13 w 31"/>
                <a:gd name="T33" fmla="*/ 14 h 43"/>
                <a:gd name="T34" fmla="*/ 14 w 31"/>
                <a:gd name="T35" fmla="*/ 17 h 43"/>
                <a:gd name="T36" fmla="*/ 15 w 31"/>
                <a:gd name="T37" fmla="*/ 22 h 43"/>
                <a:gd name="T38" fmla="*/ 16 w 31"/>
                <a:gd name="T39" fmla="*/ 27 h 43"/>
                <a:gd name="T40" fmla="*/ 16 w 31"/>
                <a:gd name="T41" fmla="*/ 31 h 43"/>
                <a:gd name="T42" fmla="*/ 20 w 31"/>
                <a:gd name="T43" fmla="*/ 31 h 43"/>
                <a:gd name="T44" fmla="*/ 26 w 31"/>
                <a:gd name="T45" fmla="*/ 33 h 43"/>
                <a:gd name="T46" fmla="*/ 30 w 31"/>
                <a:gd name="T47" fmla="*/ 37 h 43"/>
                <a:gd name="T48" fmla="*/ 31 w 31"/>
                <a:gd name="T49" fmla="*/ 43 h 43"/>
                <a:gd name="T50" fmla="*/ 27 w 31"/>
                <a:gd name="T51" fmla="*/ 43 h 43"/>
                <a:gd name="T52" fmla="*/ 23 w 31"/>
                <a:gd name="T53" fmla="*/ 42 h 43"/>
                <a:gd name="T54" fmla="*/ 18 w 31"/>
                <a:gd name="T55" fmla="*/ 41 h 43"/>
                <a:gd name="T56" fmla="*/ 15 w 31"/>
                <a:gd name="T57" fmla="*/ 41 h 43"/>
                <a:gd name="T58" fmla="*/ 13 w 31"/>
                <a:gd name="T59" fmla="*/ 39 h 43"/>
                <a:gd name="T60" fmla="*/ 10 w 31"/>
                <a:gd name="T61" fmla="*/ 37 h 43"/>
                <a:gd name="T62" fmla="*/ 8 w 31"/>
                <a:gd name="T63" fmla="*/ 33 h 43"/>
                <a:gd name="T64" fmla="*/ 8 w 31"/>
                <a:gd name="T65" fmla="*/ 27 h 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1"/>
                <a:gd name="T100" fmla="*/ 0 h 43"/>
                <a:gd name="T101" fmla="*/ 31 w 31"/>
                <a:gd name="T102" fmla="*/ 43 h 4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1" h="43">
                  <a:moveTo>
                    <a:pt x="8" y="27"/>
                  </a:moveTo>
                  <a:lnTo>
                    <a:pt x="7" y="27"/>
                  </a:lnTo>
                  <a:lnTo>
                    <a:pt x="4" y="26"/>
                  </a:lnTo>
                  <a:lnTo>
                    <a:pt x="2" y="23"/>
                  </a:lnTo>
                  <a:lnTo>
                    <a:pt x="0" y="21"/>
                  </a:lnTo>
                  <a:lnTo>
                    <a:pt x="0" y="16"/>
                  </a:lnTo>
                  <a:lnTo>
                    <a:pt x="3" y="9"/>
                  </a:lnTo>
                  <a:lnTo>
                    <a:pt x="7" y="4"/>
                  </a:lnTo>
                  <a:lnTo>
                    <a:pt x="9" y="0"/>
                  </a:lnTo>
                  <a:lnTo>
                    <a:pt x="13" y="0"/>
                  </a:lnTo>
                  <a:lnTo>
                    <a:pt x="15" y="1"/>
                  </a:lnTo>
                  <a:lnTo>
                    <a:pt x="18" y="3"/>
                  </a:lnTo>
                  <a:lnTo>
                    <a:pt x="18" y="4"/>
                  </a:lnTo>
                  <a:lnTo>
                    <a:pt x="15" y="5"/>
                  </a:lnTo>
                  <a:lnTo>
                    <a:pt x="14" y="9"/>
                  </a:lnTo>
                  <a:lnTo>
                    <a:pt x="13" y="11"/>
                  </a:lnTo>
                  <a:lnTo>
                    <a:pt x="13" y="14"/>
                  </a:lnTo>
                  <a:lnTo>
                    <a:pt x="14" y="17"/>
                  </a:lnTo>
                  <a:lnTo>
                    <a:pt x="15" y="22"/>
                  </a:lnTo>
                  <a:lnTo>
                    <a:pt x="16" y="27"/>
                  </a:lnTo>
                  <a:lnTo>
                    <a:pt x="16" y="31"/>
                  </a:lnTo>
                  <a:lnTo>
                    <a:pt x="20" y="31"/>
                  </a:lnTo>
                  <a:lnTo>
                    <a:pt x="26" y="33"/>
                  </a:lnTo>
                  <a:lnTo>
                    <a:pt x="30" y="37"/>
                  </a:lnTo>
                  <a:lnTo>
                    <a:pt x="31" y="43"/>
                  </a:lnTo>
                  <a:lnTo>
                    <a:pt x="27" y="43"/>
                  </a:lnTo>
                  <a:lnTo>
                    <a:pt x="23" y="42"/>
                  </a:lnTo>
                  <a:lnTo>
                    <a:pt x="18" y="41"/>
                  </a:lnTo>
                  <a:lnTo>
                    <a:pt x="15" y="41"/>
                  </a:lnTo>
                  <a:lnTo>
                    <a:pt x="13" y="39"/>
                  </a:lnTo>
                  <a:lnTo>
                    <a:pt x="10" y="37"/>
                  </a:lnTo>
                  <a:lnTo>
                    <a:pt x="8" y="33"/>
                  </a:lnTo>
                  <a:lnTo>
                    <a:pt x="8"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US">
                <a:solidFill>
                  <a:srgbClr val="000000"/>
                </a:solidFill>
              </a:endParaRPr>
            </a:p>
          </p:txBody>
        </p:sp>
        <p:sp>
          <p:nvSpPr>
            <p:cNvPr id="38946" name="Freeform 27"/>
            <p:cNvSpPr>
              <a:spLocks/>
            </p:cNvSpPr>
            <p:nvPr/>
          </p:nvSpPr>
          <p:spPr bwMode="auto">
            <a:xfrm>
              <a:off x="3081" y="3626"/>
              <a:ext cx="34" cy="22"/>
            </a:xfrm>
            <a:custGeom>
              <a:avLst/>
              <a:gdLst>
                <a:gd name="T0" fmla="*/ 0 w 34"/>
                <a:gd name="T1" fmla="*/ 14 h 22"/>
                <a:gd name="T2" fmla="*/ 4 w 34"/>
                <a:gd name="T3" fmla="*/ 12 h 22"/>
                <a:gd name="T4" fmla="*/ 12 w 34"/>
                <a:gd name="T5" fmla="*/ 8 h 22"/>
                <a:gd name="T6" fmla="*/ 18 w 34"/>
                <a:gd name="T7" fmla="*/ 3 h 22"/>
                <a:gd name="T8" fmla="*/ 20 w 34"/>
                <a:gd name="T9" fmla="*/ 0 h 22"/>
                <a:gd name="T10" fmla="*/ 23 w 34"/>
                <a:gd name="T11" fmla="*/ 0 h 22"/>
                <a:gd name="T12" fmla="*/ 27 w 34"/>
                <a:gd name="T13" fmla="*/ 2 h 22"/>
                <a:gd name="T14" fmla="*/ 31 w 34"/>
                <a:gd name="T15" fmla="*/ 4 h 22"/>
                <a:gd name="T16" fmla="*/ 34 w 34"/>
                <a:gd name="T17" fmla="*/ 8 h 22"/>
                <a:gd name="T18" fmla="*/ 34 w 34"/>
                <a:gd name="T19" fmla="*/ 11 h 22"/>
                <a:gd name="T20" fmla="*/ 32 w 34"/>
                <a:gd name="T21" fmla="*/ 12 h 22"/>
                <a:gd name="T22" fmla="*/ 30 w 34"/>
                <a:gd name="T23" fmla="*/ 13 h 22"/>
                <a:gd name="T24" fmla="*/ 26 w 34"/>
                <a:gd name="T25" fmla="*/ 13 h 22"/>
                <a:gd name="T26" fmla="*/ 23 w 34"/>
                <a:gd name="T27" fmla="*/ 14 h 22"/>
                <a:gd name="T28" fmla="*/ 18 w 34"/>
                <a:gd name="T29" fmla="*/ 15 h 22"/>
                <a:gd name="T30" fmla="*/ 13 w 34"/>
                <a:gd name="T31" fmla="*/ 18 h 22"/>
                <a:gd name="T32" fmla="*/ 9 w 34"/>
                <a:gd name="T33" fmla="*/ 20 h 22"/>
                <a:gd name="T34" fmla="*/ 5 w 34"/>
                <a:gd name="T35" fmla="*/ 22 h 22"/>
                <a:gd name="T36" fmla="*/ 2 w 34"/>
                <a:gd name="T37" fmla="*/ 20 h 22"/>
                <a:gd name="T38" fmla="*/ 0 w 34"/>
                <a:gd name="T39" fmla="*/ 18 h 22"/>
                <a:gd name="T40" fmla="*/ 0 w 34"/>
                <a:gd name="T41" fmla="*/ 14 h 2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4"/>
                <a:gd name="T64" fmla="*/ 0 h 22"/>
                <a:gd name="T65" fmla="*/ 34 w 34"/>
                <a:gd name="T66" fmla="*/ 22 h 2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4" h="22">
                  <a:moveTo>
                    <a:pt x="0" y="14"/>
                  </a:moveTo>
                  <a:lnTo>
                    <a:pt x="4" y="12"/>
                  </a:lnTo>
                  <a:lnTo>
                    <a:pt x="12" y="8"/>
                  </a:lnTo>
                  <a:lnTo>
                    <a:pt x="18" y="3"/>
                  </a:lnTo>
                  <a:lnTo>
                    <a:pt x="20" y="0"/>
                  </a:lnTo>
                  <a:lnTo>
                    <a:pt x="23" y="0"/>
                  </a:lnTo>
                  <a:lnTo>
                    <a:pt x="27" y="2"/>
                  </a:lnTo>
                  <a:lnTo>
                    <a:pt x="31" y="4"/>
                  </a:lnTo>
                  <a:lnTo>
                    <a:pt x="34" y="8"/>
                  </a:lnTo>
                  <a:lnTo>
                    <a:pt x="34" y="11"/>
                  </a:lnTo>
                  <a:lnTo>
                    <a:pt x="32" y="12"/>
                  </a:lnTo>
                  <a:lnTo>
                    <a:pt x="30" y="13"/>
                  </a:lnTo>
                  <a:lnTo>
                    <a:pt x="26" y="13"/>
                  </a:lnTo>
                  <a:lnTo>
                    <a:pt x="23" y="14"/>
                  </a:lnTo>
                  <a:lnTo>
                    <a:pt x="18" y="15"/>
                  </a:lnTo>
                  <a:lnTo>
                    <a:pt x="13" y="18"/>
                  </a:lnTo>
                  <a:lnTo>
                    <a:pt x="9" y="20"/>
                  </a:lnTo>
                  <a:lnTo>
                    <a:pt x="5" y="22"/>
                  </a:lnTo>
                  <a:lnTo>
                    <a:pt x="2" y="20"/>
                  </a:lnTo>
                  <a:lnTo>
                    <a:pt x="0" y="18"/>
                  </a:lnTo>
                  <a:lnTo>
                    <a:pt x="0"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US">
                <a:solidFill>
                  <a:srgbClr val="000000"/>
                </a:solidFill>
              </a:endParaRPr>
            </a:p>
          </p:txBody>
        </p:sp>
        <p:sp>
          <p:nvSpPr>
            <p:cNvPr id="38947" name="Freeform 28"/>
            <p:cNvSpPr>
              <a:spLocks/>
            </p:cNvSpPr>
            <p:nvPr/>
          </p:nvSpPr>
          <p:spPr bwMode="auto">
            <a:xfrm>
              <a:off x="3074" y="3574"/>
              <a:ext cx="36" cy="23"/>
            </a:xfrm>
            <a:custGeom>
              <a:avLst/>
              <a:gdLst>
                <a:gd name="T0" fmla="*/ 0 w 36"/>
                <a:gd name="T1" fmla="*/ 12 h 23"/>
                <a:gd name="T2" fmla="*/ 3 w 36"/>
                <a:gd name="T3" fmla="*/ 9 h 23"/>
                <a:gd name="T4" fmla="*/ 6 w 36"/>
                <a:gd name="T5" fmla="*/ 5 h 23"/>
                <a:gd name="T6" fmla="*/ 11 w 36"/>
                <a:gd name="T7" fmla="*/ 1 h 23"/>
                <a:gd name="T8" fmla="*/ 15 w 36"/>
                <a:gd name="T9" fmla="*/ 0 h 23"/>
                <a:gd name="T10" fmla="*/ 21 w 36"/>
                <a:gd name="T11" fmla="*/ 3 h 23"/>
                <a:gd name="T12" fmla="*/ 27 w 36"/>
                <a:gd name="T13" fmla="*/ 5 h 23"/>
                <a:gd name="T14" fmla="*/ 33 w 36"/>
                <a:gd name="T15" fmla="*/ 7 h 23"/>
                <a:gd name="T16" fmla="*/ 36 w 36"/>
                <a:gd name="T17" fmla="*/ 11 h 23"/>
                <a:gd name="T18" fmla="*/ 36 w 36"/>
                <a:gd name="T19" fmla="*/ 15 h 23"/>
                <a:gd name="T20" fmla="*/ 34 w 36"/>
                <a:gd name="T21" fmla="*/ 18 h 23"/>
                <a:gd name="T22" fmla="*/ 32 w 36"/>
                <a:gd name="T23" fmla="*/ 22 h 23"/>
                <a:gd name="T24" fmla="*/ 30 w 36"/>
                <a:gd name="T25" fmla="*/ 23 h 23"/>
                <a:gd name="T26" fmla="*/ 27 w 36"/>
                <a:gd name="T27" fmla="*/ 21 h 23"/>
                <a:gd name="T28" fmla="*/ 22 w 36"/>
                <a:gd name="T29" fmla="*/ 16 h 23"/>
                <a:gd name="T30" fmla="*/ 17 w 36"/>
                <a:gd name="T31" fmla="*/ 11 h 23"/>
                <a:gd name="T32" fmla="*/ 14 w 36"/>
                <a:gd name="T33" fmla="*/ 9 h 23"/>
                <a:gd name="T34" fmla="*/ 10 w 36"/>
                <a:gd name="T35" fmla="*/ 10 h 23"/>
                <a:gd name="T36" fmla="*/ 5 w 36"/>
                <a:gd name="T37" fmla="*/ 12 h 23"/>
                <a:gd name="T38" fmla="*/ 1 w 36"/>
                <a:gd name="T39" fmla="*/ 14 h 23"/>
                <a:gd name="T40" fmla="*/ 0 w 36"/>
                <a:gd name="T41" fmla="*/ 12 h 2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6"/>
                <a:gd name="T64" fmla="*/ 0 h 23"/>
                <a:gd name="T65" fmla="*/ 36 w 36"/>
                <a:gd name="T66" fmla="*/ 23 h 2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6" h="23">
                  <a:moveTo>
                    <a:pt x="0" y="12"/>
                  </a:moveTo>
                  <a:lnTo>
                    <a:pt x="3" y="9"/>
                  </a:lnTo>
                  <a:lnTo>
                    <a:pt x="6" y="5"/>
                  </a:lnTo>
                  <a:lnTo>
                    <a:pt x="11" y="1"/>
                  </a:lnTo>
                  <a:lnTo>
                    <a:pt x="15" y="0"/>
                  </a:lnTo>
                  <a:lnTo>
                    <a:pt x="21" y="3"/>
                  </a:lnTo>
                  <a:lnTo>
                    <a:pt x="27" y="5"/>
                  </a:lnTo>
                  <a:lnTo>
                    <a:pt x="33" y="7"/>
                  </a:lnTo>
                  <a:lnTo>
                    <a:pt x="36" y="11"/>
                  </a:lnTo>
                  <a:lnTo>
                    <a:pt x="36" y="15"/>
                  </a:lnTo>
                  <a:lnTo>
                    <a:pt x="34" y="18"/>
                  </a:lnTo>
                  <a:lnTo>
                    <a:pt x="32" y="22"/>
                  </a:lnTo>
                  <a:lnTo>
                    <a:pt x="30" y="23"/>
                  </a:lnTo>
                  <a:lnTo>
                    <a:pt x="27" y="21"/>
                  </a:lnTo>
                  <a:lnTo>
                    <a:pt x="22" y="16"/>
                  </a:lnTo>
                  <a:lnTo>
                    <a:pt x="17" y="11"/>
                  </a:lnTo>
                  <a:lnTo>
                    <a:pt x="14" y="9"/>
                  </a:lnTo>
                  <a:lnTo>
                    <a:pt x="10" y="10"/>
                  </a:lnTo>
                  <a:lnTo>
                    <a:pt x="5" y="12"/>
                  </a:lnTo>
                  <a:lnTo>
                    <a:pt x="1" y="14"/>
                  </a:lnTo>
                  <a:lnTo>
                    <a:pt x="0"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US">
                <a:solidFill>
                  <a:srgbClr val="000000"/>
                </a:solidFill>
              </a:endParaRPr>
            </a:p>
          </p:txBody>
        </p:sp>
        <p:sp>
          <p:nvSpPr>
            <p:cNvPr id="38948" name="Freeform 29"/>
            <p:cNvSpPr>
              <a:spLocks/>
            </p:cNvSpPr>
            <p:nvPr/>
          </p:nvSpPr>
          <p:spPr bwMode="auto">
            <a:xfrm>
              <a:off x="3154" y="3619"/>
              <a:ext cx="16" cy="29"/>
            </a:xfrm>
            <a:custGeom>
              <a:avLst/>
              <a:gdLst>
                <a:gd name="T0" fmla="*/ 11 w 16"/>
                <a:gd name="T1" fmla="*/ 29 h 29"/>
                <a:gd name="T2" fmla="*/ 7 w 16"/>
                <a:gd name="T3" fmla="*/ 27 h 29"/>
                <a:gd name="T4" fmla="*/ 3 w 16"/>
                <a:gd name="T5" fmla="*/ 26 h 29"/>
                <a:gd name="T6" fmla="*/ 1 w 16"/>
                <a:gd name="T7" fmla="*/ 22 h 29"/>
                <a:gd name="T8" fmla="*/ 0 w 16"/>
                <a:gd name="T9" fmla="*/ 20 h 29"/>
                <a:gd name="T10" fmla="*/ 1 w 16"/>
                <a:gd name="T11" fmla="*/ 15 h 29"/>
                <a:gd name="T12" fmla="*/ 3 w 16"/>
                <a:gd name="T13" fmla="*/ 8 h 29"/>
                <a:gd name="T14" fmla="*/ 6 w 16"/>
                <a:gd name="T15" fmla="*/ 3 h 29"/>
                <a:gd name="T16" fmla="*/ 8 w 16"/>
                <a:gd name="T17" fmla="*/ 0 h 29"/>
                <a:gd name="T18" fmla="*/ 11 w 16"/>
                <a:gd name="T19" fmla="*/ 2 h 29"/>
                <a:gd name="T20" fmla="*/ 13 w 16"/>
                <a:gd name="T21" fmla="*/ 4 h 29"/>
                <a:gd name="T22" fmla="*/ 14 w 16"/>
                <a:gd name="T23" fmla="*/ 7 h 29"/>
                <a:gd name="T24" fmla="*/ 16 w 16"/>
                <a:gd name="T25" fmla="*/ 9 h 29"/>
                <a:gd name="T26" fmla="*/ 14 w 16"/>
                <a:gd name="T27" fmla="*/ 13 h 29"/>
                <a:gd name="T28" fmla="*/ 13 w 16"/>
                <a:gd name="T29" fmla="*/ 18 h 29"/>
                <a:gd name="T30" fmla="*/ 11 w 16"/>
                <a:gd name="T31" fmla="*/ 24 h 29"/>
                <a:gd name="T32" fmla="*/ 11 w 16"/>
                <a:gd name="T33" fmla="*/ 29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
                <a:gd name="T52" fmla="*/ 0 h 29"/>
                <a:gd name="T53" fmla="*/ 16 w 16"/>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 h="29">
                  <a:moveTo>
                    <a:pt x="11" y="29"/>
                  </a:moveTo>
                  <a:lnTo>
                    <a:pt x="7" y="27"/>
                  </a:lnTo>
                  <a:lnTo>
                    <a:pt x="3" y="26"/>
                  </a:lnTo>
                  <a:lnTo>
                    <a:pt x="1" y="22"/>
                  </a:lnTo>
                  <a:lnTo>
                    <a:pt x="0" y="20"/>
                  </a:lnTo>
                  <a:lnTo>
                    <a:pt x="1" y="15"/>
                  </a:lnTo>
                  <a:lnTo>
                    <a:pt x="3" y="8"/>
                  </a:lnTo>
                  <a:lnTo>
                    <a:pt x="6" y="3"/>
                  </a:lnTo>
                  <a:lnTo>
                    <a:pt x="8" y="0"/>
                  </a:lnTo>
                  <a:lnTo>
                    <a:pt x="11" y="2"/>
                  </a:lnTo>
                  <a:lnTo>
                    <a:pt x="13" y="4"/>
                  </a:lnTo>
                  <a:lnTo>
                    <a:pt x="14" y="7"/>
                  </a:lnTo>
                  <a:lnTo>
                    <a:pt x="16" y="9"/>
                  </a:lnTo>
                  <a:lnTo>
                    <a:pt x="14" y="13"/>
                  </a:lnTo>
                  <a:lnTo>
                    <a:pt x="13" y="18"/>
                  </a:lnTo>
                  <a:lnTo>
                    <a:pt x="11" y="24"/>
                  </a:lnTo>
                  <a:lnTo>
                    <a:pt x="11" y="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US">
                <a:solidFill>
                  <a:srgbClr val="000000"/>
                </a:solidFill>
              </a:endParaRPr>
            </a:p>
          </p:txBody>
        </p:sp>
        <p:sp>
          <p:nvSpPr>
            <p:cNvPr id="38949" name="Freeform 30"/>
            <p:cNvSpPr>
              <a:spLocks/>
            </p:cNvSpPr>
            <p:nvPr/>
          </p:nvSpPr>
          <p:spPr bwMode="auto">
            <a:xfrm>
              <a:off x="3168" y="3585"/>
              <a:ext cx="25" cy="20"/>
            </a:xfrm>
            <a:custGeom>
              <a:avLst/>
              <a:gdLst>
                <a:gd name="T0" fmla="*/ 0 w 25"/>
                <a:gd name="T1" fmla="*/ 1 h 20"/>
                <a:gd name="T2" fmla="*/ 5 w 25"/>
                <a:gd name="T3" fmla="*/ 0 h 20"/>
                <a:gd name="T4" fmla="*/ 10 w 25"/>
                <a:gd name="T5" fmla="*/ 0 h 20"/>
                <a:gd name="T6" fmla="*/ 15 w 25"/>
                <a:gd name="T7" fmla="*/ 0 h 20"/>
                <a:gd name="T8" fmla="*/ 18 w 25"/>
                <a:gd name="T9" fmla="*/ 3 h 20"/>
                <a:gd name="T10" fmla="*/ 20 w 25"/>
                <a:gd name="T11" fmla="*/ 6 h 20"/>
                <a:gd name="T12" fmla="*/ 24 w 25"/>
                <a:gd name="T13" fmla="*/ 11 h 20"/>
                <a:gd name="T14" fmla="*/ 25 w 25"/>
                <a:gd name="T15" fmla="*/ 15 h 20"/>
                <a:gd name="T16" fmla="*/ 25 w 25"/>
                <a:gd name="T17" fmla="*/ 17 h 20"/>
                <a:gd name="T18" fmla="*/ 23 w 25"/>
                <a:gd name="T19" fmla="*/ 18 h 20"/>
                <a:gd name="T20" fmla="*/ 20 w 25"/>
                <a:gd name="T21" fmla="*/ 20 h 20"/>
                <a:gd name="T22" fmla="*/ 18 w 25"/>
                <a:gd name="T23" fmla="*/ 18 h 20"/>
                <a:gd name="T24" fmla="*/ 15 w 25"/>
                <a:gd name="T25" fmla="*/ 15 h 20"/>
                <a:gd name="T26" fmla="*/ 13 w 25"/>
                <a:gd name="T27" fmla="*/ 11 h 20"/>
                <a:gd name="T28" fmla="*/ 8 w 25"/>
                <a:gd name="T29" fmla="*/ 7 h 20"/>
                <a:gd name="T30" fmla="*/ 4 w 25"/>
                <a:gd name="T31" fmla="*/ 4 h 20"/>
                <a:gd name="T32" fmla="*/ 0 w 25"/>
                <a:gd name="T33" fmla="*/ 1 h 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
                <a:gd name="T52" fmla="*/ 0 h 20"/>
                <a:gd name="T53" fmla="*/ 25 w 25"/>
                <a:gd name="T54" fmla="*/ 20 h 2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 h="20">
                  <a:moveTo>
                    <a:pt x="0" y="1"/>
                  </a:moveTo>
                  <a:lnTo>
                    <a:pt x="5" y="0"/>
                  </a:lnTo>
                  <a:lnTo>
                    <a:pt x="10" y="0"/>
                  </a:lnTo>
                  <a:lnTo>
                    <a:pt x="15" y="0"/>
                  </a:lnTo>
                  <a:lnTo>
                    <a:pt x="18" y="3"/>
                  </a:lnTo>
                  <a:lnTo>
                    <a:pt x="20" y="6"/>
                  </a:lnTo>
                  <a:lnTo>
                    <a:pt x="24" y="11"/>
                  </a:lnTo>
                  <a:lnTo>
                    <a:pt x="25" y="15"/>
                  </a:lnTo>
                  <a:lnTo>
                    <a:pt x="25" y="17"/>
                  </a:lnTo>
                  <a:lnTo>
                    <a:pt x="23" y="18"/>
                  </a:lnTo>
                  <a:lnTo>
                    <a:pt x="20" y="20"/>
                  </a:lnTo>
                  <a:lnTo>
                    <a:pt x="18" y="18"/>
                  </a:lnTo>
                  <a:lnTo>
                    <a:pt x="15" y="15"/>
                  </a:lnTo>
                  <a:lnTo>
                    <a:pt x="13" y="11"/>
                  </a:lnTo>
                  <a:lnTo>
                    <a:pt x="8" y="7"/>
                  </a:lnTo>
                  <a:lnTo>
                    <a:pt x="4" y="4"/>
                  </a:ln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US">
                <a:solidFill>
                  <a:srgbClr val="000000"/>
                </a:solidFill>
              </a:endParaRPr>
            </a:p>
          </p:txBody>
        </p:sp>
        <p:sp>
          <p:nvSpPr>
            <p:cNvPr id="38950" name="Freeform 31"/>
            <p:cNvSpPr>
              <a:spLocks/>
            </p:cNvSpPr>
            <p:nvPr/>
          </p:nvSpPr>
          <p:spPr bwMode="auto">
            <a:xfrm>
              <a:off x="3112" y="3542"/>
              <a:ext cx="28" cy="25"/>
            </a:xfrm>
            <a:custGeom>
              <a:avLst/>
              <a:gdLst>
                <a:gd name="T0" fmla="*/ 11 w 28"/>
                <a:gd name="T1" fmla="*/ 14 h 25"/>
                <a:gd name="T2" fmla="*/ 9 w 28"/>
                <a:gd name="T3" fmla="*/ 11 h 25"/>
                <a:gd name="T4" fmla="*/ 5 w 28"/>
                <a:gd name="T5" fmla="*/ 10 h 25"/>
                <a:gd name="T6" fmla="*/ 1 w 28"/>
                <a:gd name="T7" fmla="*/ 8 h 25"/>
                <a:gd name="T8" fmla="*/ 0 w 28"/>
                <a:gd name="T9" fmla="*/ 5 h 25"/>
                <a:gd name="T10" fmla="*/ 4 w 28"/>
                <a:gd name="T11" fmla="*/ 3 h 25"/>
                <a:gd name="T12" fmla="*/ 9 w 28"/>
                <a:gd name="T13" fmla="*/ 0 h 25"/>
                <a:gd name="T14" fmla="*/ 14 w 28"/>
                <a:gd name="T15" fmla="*/ 0 h 25"/>
                <a:gd name="T16" fmla="*/ 18 w 28"/>
                <a:gd name="T17" fmla="*/ 3 h 25"/>
                <a:gd name="T18" fmla="*/ 22 w 28"/>
                <a:gd name="T19" fmla="*/ 8 h 25"/>
                <a:gd name="T20" fmla="*/ 26 w 28"/>
                <a:gd name="T21" fmla="*/ 14 h 25"/>
                <a:gd name="T22" fmla="*/ 28 w 28"/>
                <a:gd name="T23" fmla="*/ 20 h 25"/>
                <a:gd name="T24" fmla="*/ 26 w 28"/>
                <a:gd name="T25" fmla="*/ 24 h 25"/>
                <a:gd name="T26" fmla="*/ 20 w 28"/>
                <a:gd name="T27" fmla="*/ 25 h 25"/>
                <a:gd name="T28" fmla="*/ 15 w 28"/>
                <a:gd name="T29" fmla="*/ 22 h 25"/>
                <a:gd name="T30" fmla="*/ 10 w 28"/>
                <a:gd name="T31" fmla="*/ 19 h 25"/>
                <a:gd name="T32" fmla="*/ 11 w 28"/>
                <a:gd name="T33" fmla="*/ 14 h 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
                <a:gd name="T52" fmla="*/ 0 h 25"/>
                <a:gd name="T53" fmla="*/ 28 w 28"/>
                <a:gd name="T54" fmla="*/ 25 h 2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 h="25">
                  <a:moveTo>
                    <a:pt x="11" y="14"/>
                  </a:moveTo>
                  <a:lnTo>
                    <a:pt x="9" y="11"/>
                  </a:lnTo>
                  <a:lnTo>
                    <a:pt x="5" y="10"/>
                  </a:lnTo>
                  <a:lnTo>
                    <a:pt x="1" y="8"/>
                  </a:lnTo>
                  <a:lnTo>
                    <a:pt x="0" y="5"/>
                  </a:lnTo>
                  <a:lnTo>
                    <a:pt x="4" y="3"/>
                  </a:lnTo>
                  <a:lnTo>
                    <a:pt x="9" y="0"/>
                  </a:lnTo>
                  <a:lnTo>
                    <a:pt x="14" y="0"/>
                  </a:lnTo>
                  <a:lnTo>
                    <a:pt x="18" y="3"/>
                  </a:lnTo>
                  <a:lnTo>
                    <a:pt x="22" y="8"/>
                  </a:lnTo>
                  <a:lnTo>
                    <a:pt x="26" y="14"/>
                  </a:lnTo>
                  <a:lnTo>
                    <a:pt x="28" y="20"/>
                  </a:lnTo>
                  <a:lnTo>
                    <a:pt x="26" y="24"/>
                  </a:lnTo>
                  <a:lnTo>
                    <a:pt x="20" y="25"/>
                  </a:lnTo>
                  <a:lnTo>
                    <a:pt x="15" y="22"/>
                  </a:lnTo>
                  <a:lnTo>
                    <a:pt x="10" y="19"/>
                  </a:lnTo>
                  <a:lnTo>
                    <a:pt x="11"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US">
                <a:solidFill>
                  <a:srgbClr val="000000"/>
                </a:solidFill>
              </a:endParaRPr>
            </a:p>
          </p:txBody>
        </p:sp>
        <p:sp>
          <p:nvSpPr>
            <p:cNvPr id="38951" name="Freeform 32"/>
            <p:cNvSpPr>
              <a:spLocks/>
            </p:cNvSpPr>
            <p:nvPr/>
          </p:nvSpPr>
          <p:spPr bwMode="auto">
            <a:xfrm>
              <a:off x="3168" y="3526"/>
              <a:ext cx="25" cy="28"/>
            </a:xfrm>
            <a:custGeom>
              <a:avLst/>
              <a:gdLst>
                <a:gd name="T0" fmla="*/ 0 w 25"/>
                <a:gd name="T1" fmla="*/ 10 h 28"/>
                <a:gd name="T2" fmla="*/ 2 w 25"/>
                <a:gd name="T3" fmla="*/ 6 h 28"/>
                <a:gd name="T4" fmla="*/ 3 w 25"/>
                <a:gd name="T5" fmla="*/ 3 h 28"/>
                <a:gd name="T6" fmla="*/ 5 w 25"/>
                <a:gd name="T7" fmla="*/ 0 h 28"/>
                <a:gd name="T8" fmla="*/ 8 w 25"/>
                <a:gd name="T9" fmla="*/ 0 h 28"/>
                <a:gd name="T10" fmla="*/ 13 w 25"/>
                <a:gd name="T11" fmla="*/ 4 h 28"/>
                <a:gd name="T12" fmla="*/ 19 w 25"/>
                <a:gd name="T13" fmla="*/ 10 h 28"/>
                <a:gd name="T14" fmla="*/ 24 w 25"/>
                <a:gd name="T15" fmla="*/ 16 h 28"/>
                <a:gd name="T16" fmla="*/ 25 w 25"/>
                <a:gd name="T17" fmla="*/ 21 h 28"/>
                <a:gd name="T18" fmla="*/ 24 w 25"/>
                <a:gd name="T19" fmla="*/ 25 h 28"/>
                <a:gd name="T20" fmla="*/ 21 w 25"/>
                <a:gd name="T21" fmla="*/ 27 h 28"/>
                <a:gd name="T22" fmla="*/ 19 w 25"/>
                <a:gd name="T23" fmla="*/ 28 h 28"/>
                <a:gd name="T24" fmla="*/ 16 w 25"/>
                <a:gd name="T25" fmla="*/ 28 h 28"/>
                <a:gd name="T26" fmla="*/ 15 w 25"/>
                <a:gd name="T27" fmla="*/ 26 h 28"/>
                <a:gd name="T28" fmla="*/ 14 w 25"/>
                <a:gd name="T29" fmla="*/ 22 h 28"/>
                <a:gd name="T30" fmla="*/ 13 w 25"/>
                <a:gd name="T31" fmla="*/ 19 h 28"/>
                <a:gd name="T32" fmla="*/ 11 w 25"/>
                <a:gd name="T33" fmla="*/ 16 h 28"/>
                <a:gd name="T34" fmla="*/ 8 w 25"/>
                <a:gd name="T35" fmla="*/ 15 h 28"/>
                <a:gd name="T36" fmla="*/ 4 w 25"/>
                <a:gd name="T37" fmla="*/ 14 h 28"/>
                <a:gd name="T38" fmla="*/ 2 w 25"/>
                <a:gd name="T39" fmla="*/ 13 h 28"/>
                <a:gd name="T40" fmla="*/ 0 w 25"/>
                <a:gd name="T41" fmla="*/ 10 h 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5"/>
                <a:gd name="T64" fmla="*/ 0 h 28"/>
                <a:gd name="T65" fmla="*/ 25 w 25"/>
                <a:gd name="T66" fmla="*/ 28 h 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5" h="28">
                  <a:moveTo>
                    <a:pt x="0" y="10"/>
                  </a:moveTo>
                  <a:lnTo>
                    <a:pt x="2" y="6"/>
                  </a:lnTo>
                  <a:lnTo>
                    <a:pt x="3" y="3"/>
                  </a:lnTo>
                  <a:lnTo>
                    <a:pt x="5" y="0"/>
                  </a:lnTo>
                  <a:lnTo>
                    <a:pt x="8" y="0"/>
                  </a:lnTo>
                  <a:lnTo>
                    <a:pt x="13" y="4"/>
                  </a:lnTo>
                  <a:lnTo>
                    <a:pt x="19" y="10"/>
                  </a:lnTo>
                  <a:lnTo>
                    <a:pt x="24" y="16"/>
                  </a:lnTo>
                  <a:lnTo>
                    <a:pt x="25" y="21"/>
                  </a:lnTo>
                  <a:lnTo>
                    <a:pt x="24" y="25"/>
                  </a:lnTo>
                  <a:lnTo>
                    <a:pt x="21" y="27"/>
                  </a:lnTo>
                  <a:lnTo>
                    <a:pt x="19" y="28"/>
                  </a:lnTo>
                  <a:lnTo>
                    <a:pt x="16" y="28"/>
                  </a:lnTo>
                  <a:lnTo>
                    <a:pt x="15" y="26"/>
                  </a:lnTo>
                  <a:lnTo>
                    <a:pt x="14" y="22"/>
                  </a:lnTo>
                  <a:lnTo>
                    <a:pt x="13" y="19"/>
                  </a:lnTo>
                  <a:lnTo>
                    <a:pt x="11" y="16"/>
                  </a:lnTo>
                  <a:lnTo>
                    <a:pt x="8" y="15"/>
                  </a:lnTo>
                  <a:lnTo>
                    <a:pt x="4" y="14"/>
                  </a:lnTo>
                  <a:lnTo>
                    <a:pt x="2" y="13"/>
                  </a:lnTo>
                  <a:lnTo>
                    <a:pt x="0"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US">
                <a:solidFill>
                  <a:srgbClr val="000000"/>
                </a:solidFill>
              </a:endParaRPr>
            </a:p>
          </p:txBody>
        </p:sp>
        <p:sp>
          <p:nvSpPr>
            <p:cNvPr id="38952" name="Freeform 33"/>
            <p:cNvSpPr>
              <a:spLocks/>
            </p:cNvSpPr>
            <p:nvPr/>
          </p:nvSpPr>
          <p:spPr bwMode="auto">
            <a:xfrm>
              <a:off x="3213" y="3447"/>
              <a:ext cx="27" cy="13"/>
            </a:xfrm>
            <a:custGeom>
              <a:avLst/>
              <a:gdLst>
                <a:gd name="T0" fmla="*/ 0 w 27"/>
                <a:gd name="T1" fmla="*/ 7 h 13"/>
                <a:gd name="T2" fmla="*/ 4 w 27"/>
                <a:gd name="T3" fmla="*/ 3 h 13"/>
                <a:gd name="T4" fmla="*/ 11 w 27"/>
                <a:gd name="T5" fmla="*/ 1 h 13"/>
                <a:gd name="T6" fmla="*/ 18 w 27"/>
                <a:gd name="T7" fmla="*/ 0 h 13"/>
                <a:gd name="T8" fmla="*/ 24 w 27"/>
                <a:gd name="T9" fmla="*/ 1 h 13"/>
                <a:gd name="T10" fmla="*/ 25 w 27"/>
                <a:gd name="T11" fmla="*/ 3 h 13"/>
                <a:gd name="T12" fmla="*/ 27 w 27"/>
                <a:gd name="T13" fmla="*/ 8 h 13"/>
                <a:gd name="T14" fmla="*/ 25 w 27"/>
                <a:gd name="T15" fmla="*/ 12 h 13"/>
                <a:gd name="T16" fmla="*/ 24 w 27"/>
                <a:gd name="T17" fmla="*/ 13 h 13"/>
                <a:gd name="T18" fmla="*/ 18 w 27"/>
                <a:gd name="T19" fmla="*/ 9 h 13"/>
                <a:gd name="T20" fmla="*/ 12 w 27"/>
                <a:gd name="T21" fmla="*/ 7 h 13"/>
                <a:gd name="T22" fmla="*/ 4 w 27"/>
                <a:gd name="T23" fmla="*/ 6 h 13"/>
                <a:gd name="T24" fmla="*/ 0 w 27"/>
                <a:gd name="T25" fmla="*/ 7 h 1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
                <a:gd name="T40" fmla="*/ 0 h 13"/>
                <a:gd name="T41" fmla="*/ 27 w 27"/>
                <a:gd name="T42" fmla="*/ 13 h 1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 h="13">
                  <a:moveTo>
                    <a:pt x="0" y="7"/>
                  </a:moveTo>
                  <a:lnTo>
                    <a:pt x="4" y="3"/>
                  </a:lnTo>
                  <a:lnTo>
                    <a:pt x="11" y="1"/>
                  </a:lnTo>
                  <a:lnTo>
                    <a:pt x="18" y="0"/>
                  </a:lnTo>
                  <a:lnTo>
                    <a:pt x="24" y="1"/>
                  </a:lnTo>
                  <a:lnTo>
                    <a:pt x="25" y="3"/>
                  </a:lnTo>
                  <a:lnTo>
                    <a:pt x="27" y="8"/>
                  </a:lnTo>
                  <a:lnTo>
                    <a:pt x="25" y="12"/>
                  </a:lnTo>
                  <a:lnTo>
                    <a:pt x="24" y="13"/>
                  </a:lnTo>
                  <a:lnTo>
                    <a:pt x="18" y="9"/>
                  </a:lnTo>
                  <a:lnTo>
                    <a:pt x="12" y="7"/>
                  </a:lnTo>
                  <a:lnTo>
                    <a:pt x="4" y="6"/>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US">
                <a:solidFill>
                  <a:srgbClr val="000000"/>
                </a:solidFill>
              </a:endParaRPr>
            </a:p>
          </p:txBody>
        </p:sp>
        <p:sp>
          <p:nvSpPr>
            <p:cNvPr id="38953" name="Freeform 34"/>
            <p:cNvSpPr>
              <a:spLocks/>
            </p:cNvSpPr>
            <p:nvPr/>
          </p:nvSpPr>
          <p:spPr bwMode="auto">
            <a:xfrm>
              <a:off x="3166" y="3464"/>
              <a:ext cx="31" cy="10"/>
            </a:xfrm>
            <a:custGeom>
              <a:avLst/>
              <a:gdLst>
                <a:gd name="T0" fmla="*/ 0 w 31"/>
                <a:gd name="T1" fmla="*/ 5 h 10"/>
                <a:gd name="T2" fmla="*/ 4 w 31"/>
                <a:gd name="T3" fmla="*/ 2 h 10"/>
                <a:gd name="T4" fmla="*/ 13 w 31"/>
                <a:gd name="T5" fmla="*/ 1 h 10"/>
                <a:gd name="T6" fmla="*/ 23 w 31"/>
                <a:gd name="T7" fmla="*/ 0 h 10"/>
                <a:gd name="T8" fmla="*/ 31 w 31"/>
                <a:gd name="T9" fmla="*/ 0 h 10"/>
                <a:gd name="T10" fmla="*/ 31 w 31"/>
                <a:gd name="T11" fmla="*/ 1 h 10"/>
                <a:gd name="T12" fmla="*/ 31 w 31"/>
                <a:gd name="T13" fmla="*/ 4 h 10"/>
                <a:gd name="T14" fmla="*/ 29 w 31"/>
                <a:gd name="T15" fmla="*/ 7 h 10"/>
                <a:gd name="T16" fmla="*/ 28 w 31"/>
                <a:gd name="T17" fmla="*/ 10 h 10"/>
                <a:gd name="T18" fmla="*/ 22 w 31"/>
                <a:gd name="T19" fmla="*/ 10 h 10"/>
                <a:gd name="T20" fmla="*/ 13 w 31"/>
                <a:gd name="T21" fmla="*/ 8 h 10"/>
                <a:gd name="T22" fmla="*/ 5 w 31"/>
                <a:gd name="T23" fmla="*/ 7 h 10"/>
                <a:gd name="T24" fmla="*/ 0 w 31"/>
                <a:gd name="T25" fmla="*/ 5 h 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1"/>
                <a:gd name="T40" fmla="*/ 0 h 10"/>
                <a:gd name="T41" fmla="*/ 31 w 31"/>
                <a:gd name="T42" fmla="*/ 10 h 1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1" h="10">
                  <a:moveTo>
                    <a:pt x="0" y="5"/>
                  </a:moveTo>
                  <a:lnTo>
                    <a:pt x="4" y="2"/>
                  </a:lnTo>
                  <a:lnTo>
                    <a:pt x="13" y="1"/>
                  </a:lnTo>
                  <a:lnTo>
                    <a:pt x="23" y="0"/>
                  </a:lnTo>
                  <a:lnTo>
                    <a:pt x="31" y="0"/>
                  </a:lnTo>
                  <a:lnTo>
                    <a:pt x="31" y="1"/>
                  </a:lnTo>
                  <a:lnTo>
                    <a:pt x="31" y="4"/>
                  </a:lnTo>
                  <a:lnTo>
                    <a:pt x="29" y="7"/>
                  </a:lnTo>
                  <a:lnTo>
                    <a:pt x="28" y="10"/>
                  </a:lnTo>
                  <a:lnTo>
                    <a:pt x="22" y="10"/>
                  </a:lnTo>
                  <a:lnTo>
                    <a:pt x="13" y="8"/>
                  </a:lnTo>
                  <a:lnTo>
                    <a:pt x="5" y="7"/>
                  </a:lnTo>
                  <a:lnTo>
                    <a:pt x="0"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US">
                <a:solidFill>
                  <a:srgbClr val="000000"/>
                </a:solidFill>
              </a:endParaRPr>
            </a:p>
          </p:txBody>
        </p:sp>
      </p:grpSp>
      <p:sp>
        <p:nvSpPr>
          <p:cNvPr id="2235427" name="Text Box 35"/>
          <p:cNvSpPr txBox="1">
            <a:spLocks noChangeArrowheads="1"/>
          </p:cNvSpPr>
          <p:nvPr/>
        </p:nvSpPr>
        <p:spPr bwMode="auto">
          <a:xfrm>
            <a:off x="381000" y="457200"/>
            <a:ext cx="6324600" cy="1006475"/>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spAutoFit/>
            <a:flatTx/>
          </a:bodyPr>
          <a:lstStyle/>
          <a:p>
            <a:pPr eaLnBrk="0" hangingPunct="0">
              <a:spcBef>
                <a:spcPct val="50000"/>
              </a:spcBef>
              <a:defRPr/>
            </a:pPr>
            <a:r>
              <a:rPr lang="en-US" sz="6000" b="1" i="0" dirty="0">
                <a:solidFill>
                  <a:srgbClr val="FFFFFF"/>
                </a:solidFill>
                <a:effectLst>
                  <a:outerShdw blurRad="38100" dist="38100" dir="2700000" algn="tl">
                    <a:srgbClr val="000000">
                      <a:alpha val="43137"/>
                    </a:srgbClr>
                  </a:outerShdw>
                </a:effectLst>
              </a:rPr>
              <a:t>“Behold the</a:t>
            </a:r>
            <a:r>
              <a:rPr lang="en-US" sz="2400" b="1" i="0" dirty="0">
                <a:solidFill>
                  <a:srgbClr val="FFFFFF"/>
                </a:solidFill>
                <a:effectLst>
                  <a:outerShdw blurRad="38100" dist="38100" dir="2700000" algn="tl">
                    <a:srgbClr val="000000">
                      <a:alpha val="43137"/>
                    </a:srgbClr>
                  </a:outerShdw>
                </a:effectLst>
              </a:rPr>
              <a:t> </a:t>
            </a:r>
          </a:p>
        </p:txBody>
      </p:sp>
    </p:spTree>
    <p:extLst>
      <p:ext uri="{BB962C8B-B14F-4D97-AF65-F5344CB8AC3E}">
        <p14:creationId xmlns:p14="http://schemas.microsoft.com/office/powerpoint/2010/main" val="222078974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6" presetClass="entr" presetSubtype="0" fill="hold" nodeType="clickEffect">
                                  <p:stCondLst>
                                    <p:cond delay="0"/>
                                  </p:stCondLst>
                                  <p:iterate type="lt">
                                    <p:tmPct val="10000"/>
                                  </p:iterate>
                                  <p:childTnLst>
                                    <p:set>
                                      <p:cBhvr>
                                        <p:cTn id="6" dur="1" fill="hold">
                                          <p:stCondLst>
                                            <p:cond delay="0"/>
                                          </p:stCondLst>
                                        </p:cTn>
                                        <p:tgtEl>
                                          <p:spTgt spid="2235427"/>
                                        </p:tgtEl>
                                        <p:attrNameLst>
                                          <p:attrName>style.visibility</p:attrName>
                                        </p:attrNameLst>
                                      </p:cBhvr>
                                      <p:to>
                                        <p:strVal val="visible"/>
                                      </p:to>
                                    </p:set>
                                    <p:anim by="(-#ppt_w*2)" calcmode="lin" valueType="num">
                                      <p:cBhvr rctx="PPT">
                                        <p:cTn id="7" dur="500" autoRev="1" fill="hold">
                                          <p:stCondLst>
                                            <p:cond delay="0"/>
                                          </p:stCondLst>
                                        </p:cTn>
                                        <p:tgtEl>
                                          <p:spTgt spid="2235427"/>
                                        </p:tgtEl>
                                        <p:attrNameLst>
                                          <p:attrName>ppt_w</p:attrName>
                                        </p:attrNameLst>
                                      </p:cBhvr>
                                    </p:anim>
                                    <p:anim by="(#ppt_w*0.50)" calcmode="lin" valueType="num">
                                      <p:cBhvr>
                                        <p:cTn id="8" dur="500" decel="50000" autoRev="1" fill="hold">
                                          <p:stCondLst>
                                            <p:cond delay="0"/>
                                          </p:stCondLst>
                                        </p:cTn>
                                        <p:tgtEl>
                                          <p:spTgt spid="2235427"/>
                                        </p:tgtEl>
                                        <p:attrNameLst>
                                          <p:attrName>ppt_x</p:attrName>
                                        </p:attrNameLst>
                                      </p:cBhvr>
                                    </p:anim>
                                    <p:anim from="(-#ppt_h/2)" to="(#ppt_y)" calcmode="lin" valueType="num">
                                      <p:cBhvr>
                                        <p:cTn id="9" dur="1000" fill="hold">
                                          <p:stCondLst>
                                            <p:cond delay="0"/>
                                          </p:stCondLst>
                                        </p:cTn>
                                        <p:tgtEl>
                                          <p:spTgt spid="2235427"/>
                                        </p:tgtEl>
                                        <p:attrNameLst>
                                          <p:attrName>ppt_y</p:attrName>
                                        </p:attrNameLst>
                                      </p:cBhvr>
                                    </p:anim>
                                    <p:animRot by="21600000">
                                      <p:cBhvr>
                                        <p:cTn id="10" dur="1000" fill="hold">
                                          <p:stCondLst>
                                            <p:cond delay="0"/>
                                          </p:stCondLst>
                                        </p:cTn>
                                        <p:tgtEl>
                                          <p:spTgt spid="2235427"/>
                                        </p:tgtEl>
                                        <p:attrNameLst>
                                          <p:attrName>r</p:attrName>
                                        </p:attrNameLst>
                                      </p:cBhvr>
                                    </p:animRot>
                                  </p:childTnLst>
                                </p:cTn>
                              </p:par>
                            </p:childTnLst>
                          </p:cTn>
                        </p:par>
                        <p:par>
                          <p:cTn id="11" fill="hold" nodeType="afterGroup">
                            <p:stCondLst>
                              <p:cond delay="1900"/>
                            </p:stCondLst>
                            <p:childTnLst>
                              <p:par>
                                <p:cTn id="12" presetID="12" presetClass="entr" presetSubtype="4" fill="hold" nodeType="afterEffect">
                                  <p:stCondLst>
                                    <p:cond delay="0"/>
                                  </p:stCondLst>
                                  <p:childTnLst>
                                    <p:set>
                                      <p:cBhvr>
                                        <p:cTn id="13" dur="1" fill="hold">
                                          <p:stCondLst>
                                            <p:cond delay="0"/>
                                          </p:stCondLst>
                                        </p:cTn>
                                        <p:tgtEl>
                                          <p:spTgt spid="2235395"/>
                                        </p:tgtEl>
                                        <p:attrNameLst>
                                          <p:attrName>style.visibility</p:attrName>
                                        </p:attrNameLst>
                                      </p:cBhvr>
                                      <p:to>
                                        <p:strVal val="visible"/>
                                      </p:to>
                                    </p:set>
                                    <p:animEffect transition="in" filter="slide(fromBottom)">
                                      <p:cBhvr>
                                        <p:cTn id="14" dur="500"/>
                                        <p:tgtEl>
                                          <p:spTgt spid="2235395"/>
                                        </p:tgtEl>
                                      </p:cBhvr>
                                    </p:animEffect>
                                  </p:childTnLst>
                                </p:cTn>
                              </p:par>
                            </p:childTnLst>
                          </p:cTn>
                        </p:par>
                        <p:par>
                          <p:cTn id="15" fill="hold" nodeType="afterGroup">
                            <p:stCondLst>
                              <p:cond delay="2400"/>
                            </p:stCondLst>
                            <p:childTnLst>
                              <p:par>
                                <p:cTn id="16" presetID="56" presetClass="entr" presetSubtype="0" fill="hold" nodeType="afterEffect">
                                  <p:stCondLst>
                                    <p:cond delay="0"/>
                                  </p:stCondLst>
                                  <p:iterate type="lt">
                                    <p:tmPct val="10000"/>
                                  </p:iterate>
                                  <p:childTnLst>
                                    <p:set>
                                      <p:cBhvr>
                                        <p:cTn id="17" dur="1" fill="hold">
                                          <p:stCondLst>
                                            <p:cond delay="0"/>
                                          </p:stCondLst>
                                        </p:cTn>
                                        <p:tgtEl>
                                          <p:spTgt spid="2235394"/>
                                        </p:tgtEl>
                                        <p:attrNameLst>
                                          <p:attrName>style.visibility</p:attrName>
                                        </p:attrNameLst>
                                      </p:cBhvr>
                                      <p:to>
                                        <p:strVal val="visible"/>
                                      </p:to>
                                    </p:set>
                                    <p:anim by="(-#ppt_w*2)" calcmode="lin" valueType="num">
                                      <p:cBhvr rctx="PPT">
                                        <p:cTn id="18" dur="500" autoRev="1" fill="hold">
                                          <p:stCondLst>
                                            <p:cond delay="0"/>
                                          </p:stCondLst>
                                        </p:cTn>
                                        <p:tgtEl>
                                          <p:spTgt spid="2235394"/>
                                        </p:tgtEl>
                                        <p:attrNameLst>
                                          <p:attrName>ppt_w</p:attrName>
                                        </p:attrNameLst>
                                      </p:cBhvr>
                                    </p:anim>
                                    <p:anim by="(#ppt_w*0.50)" calcmode="lin" valueType="num">
                                      <p:cBhvr>
                                        <p:cTn id="19" dur="500" decel="50000" autoRev="1" fill="hold">
                                          <p:stCondLst>
                                            <p:cond delay="0"/>
                                          </p:stCondLst>
                                        </p:cTn>
                                        <p:tgtEl>
                                          <p:spTgt spid="2235394"/>
                                        </p:tgtEl>
                                        <p:attrNameLst>
                                          <p:attrName>ppt_x</p:attrName>
                                        </p:attrNameLst>
                                      </p:cBhvr>
                                    </p:anim>
                                    <p:anim from="(-#ppt_h/2)" to="(#ppt_y)" calcmode="lin" valueType="num">
                                      <p:cBhvr>
                                        <p:cTn id="20" dur="1000" fill="hold">
                                          <p:stCondLst>
                                            <p:cond delay="0"/>
                                          </p:stCondLst>
                                        </p:cTn>
                                        <p:tgtEl>
                                          <p:spTgt spid="2235394"/>
                                        </p:tgtEl>
                                        <p:attrNameLst>
                                          <p:attrName>ppt_y</p:attrName>
                                        </p:attrNameLst>
                                      </p:cBhvr>
                                    </p:anim>
                                    <p:animRot by="21600000">
                                      <p:cBhvr>
                                        <p:cTn id="21" dur="1000" fill="hold">
                                          <p:stCondLst>
                                            <p:cond delay="0"/>
                                          </p:stCondLst>
                                        </p:cTn>
                                        <p:tgtEl>
                                          <p:spTgt spid="2235394"/>
                                        </p:tgtEl>
                                        <p:attrNameLst>
                                          <p:attrName>r</p:attrName>
                                        </p:attrNameLst>
                                      </p:cBhvr>
                                    </p:animRot>
                                  </p:childTnLst>
                                </p:cTn>
                              </p:par>
                              <p:par>
                                <p:cTn id="22" presetID="7" presetClass="entr" presetSubtype="8" fill="hold" nodeType="with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2000" fill="hold"/>
                                        <p:tgtEl>
                                          <p:spTgt spid="2"/>
                                        </p:tgtEl>
                                        <p:attrNameLst>
                                          <p:attrName>ppt_x</p:attrName>
                                        </p:attrNameLst>
                                      </p:cBhvr>
                                      <p:tavLst>
                                        <p:tav tm="0">
                                          <p:val>
                                            <p:strVal val="0-#ppt_w/2"/>
                                          </p:val>
                                        </p:tav>
                                        <p:tav tm="100000">
                                          <p:val>
                                            <p:strVal val="#ppt_x"/>
                                          </p:val>
                                        </p:tav>
                                      </p:tavLst>
                                    </p:anim>
                                    <p:anim calcmode="lin" valueType="num">
                                      <p:cBhvr additive="base">
                                        <p:cTn id="25" dur="2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9" name="Picture 2" descr="godall"/>
          <p:cNvPicPr>
            <a:picLocks noChangeAspect="1" noChangeArrowheads="1"/>
          </p:cNvPicPr>
          <p:nvPr/>
        </p:nvPicPr>
        <p:blipFill>
          <a:blip r:embed="rId3" cstate="print"/>
          <a:srcRect r="14773"/>
          <a:stretch>
            <a:fillRect/>
          </a:stretch>
        </p:blipFill>
        <p:spPr bwMode="auto">
          <a:xfrm>
            <a:off x="0" y="-122238"/>
            <a:ext cx="9144000" cy="6980238"/>
          </a:xfrm>
          <a:prstGeom prst="rect">
            <a:avLst/>
          </a:prstGeom>
          <a:noFill/>
        </p:spPr>
      </p:pic>
      <p:sp>
        <p:nvSpPr>
          <p:cNvPr id="3217410" name="Rectangle 2"/>
          <p:cNvSpPr>
            <a:spLocks noChangeArrowheads="1"/>
          </p:cNvSpPr>
          <p:nvPr/>
        </p:nvSpPr>
        <p:spPr bwMode="auto">
          <a:xfrm>
            <a:off x="5122863" y="3371850"/>
            <a:ext cx="3775075" cy="1639888"/>
          </a:xfrm>
          <a:prstGeom prst="rect">
            <a:avLst/>
          </a:prstGeom>
          <a:solidFill>
            <a:srgbClr val="000080">
              <a:alpha val="74901"/>
            </a:srgbClr>
          </a:solidFill>
          <a:ln w="9525" algn="ctr">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endParaRPr lang="en-US">
              <a:solidFill>
                <a:srgbClr val="000000"/>
              </a:solidFill>
            </a:endParaRPr>
          </a:p>
        </p:txBody>
      </p:sp>
      <p:sp>
        <p:nvSpPr>
          <p:cNvPr id="3217411" name="Rectangle 3"/>
          <p:cNvSpPr>
            <a:spLocks noChangeArrowheads="1"/>
          </p:cNvSpPr>
          <p:nvPr/>
        </p:nvSpPr>
        <p:spPr bwMode="auto">
          <a:xfrm>
            <a:off x="5118100" y="2247900"/>
            <a:ext cx="3787775" cy="1125538"/>
          </a:xfrm>
          <a:prstGeom prst="rect">
            <a:avLst/>
          </a:prstGeom>
          <a:solidFill>
            <a:srgbClr val="000080">
              <a:alpha val="74901"/>
            </a:srgbClr>
          </a:solidFill>
          <a:ln w="9525" algn="ctr">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endParaRPr lang="en-US">
              <a:solidFill>
                <a:srgbClr val="000000"/>
              </a:solidFill>
            </a:endParaRPr>
          </a:p>
        </p:txBody>
      </p:sp>
      <p:sp>
        <p:nvSpPr>
          <p:cNvPr id="3217412" name="Text Box 4"/>
          <p:cNvSpPr txBox="1">
            <a:spLocks noChangeArrowheads="1"/>
          </p:cNvSpPr>
          <p:nvPr/>
        </p:nvSpPr>
        <p:spPr bwMode="auto">
          <a:xfrm>
            <a:off x="5068888" y="1779588"/>
            <a:ext cx="3822700" cy="3081337"/>
          </a:xfrm>
          <a:prstGeom prst="rect">
            <a:avLst/>
          </a:prstGeom>
          <a:noFill/>
          <a:ln w="9525" algn="ctr">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spAutoFit/>
          </a:bodyPr>
          <a:lstStyle/>
          <a:p>
            <a:pPr algn="l"/>
            <a:r>
              <a:rPr lang="en-US" sz="2800" b="1" i="0" dirty="0">
                <a:solidFill>
                  <a:srgbClr val="997934"/>
                </a:solidFill>
              </a:rPr>
              <a:t>Romans 6:6</a:t>
            </a:r>
          </a:p>
          <a:p>
            <a:r>
              <a:rPr lang="en-US" sz="2800" b="1" dirty="0">
                <a:solidFill>
                  <a:srgbClr val="FFFFFF"/>
                </a:solidFill>
              </a:rPr>
              <a:t>Our old self was </a:t>
            </a:r>
            <a:r>
              <a:rPr lang="en-US" sz="2800" u="sng" dirty="0">
                <a:solidFill>
                  <a:srgbClr val="FFFF00"/>
                </a:solidFill>
                <a:latin typeface="Eras Bold ITC" pitchFamily="34" charset="0"/>
              </a:rPr>
              <a:t>crucified with Him</a:t>
            </a:r>
            <a:r>
              <a:rPr lang="en-US" sz="2800" dirty="0">
                <a:solidFill>
                  <a:srgbClr val="FFFFFF"/>
                </a:solidFill>
              </a:rPr>
              <a:t>,</a:t>
            </a:r>
          </a:p>
          <a:p>
            <a:endParaRPr lang="en-US" sz="2800" dirty="0">
              <a:solidFill>
                <a:srgbClr val="FFFFFF"/>
              </a:solidFill>
            </a:endParaRPr>
          </a:p>
          <a:p>
            <a:r>
              <a:rPr lang="en-US" sz="2800" b="1" dirty="0">
                <a:solidFill>
                  <a:srgbClr val="FFFFFF"/>
                </a:solidFill>
              </a:rPr>
              <a:t>That our </a:t>
            </a:r>
            <a:r>
              <a:rPr lang="en-US" sz="2800" b="1" u="sng" dirty="0">
                <a:solidFill>
                  <a:srgbClr val="FFFFFF"/>
                </a:solidFill>
              </a:rPr>
              <a:t>body of sin</a:t>
            </a:r>
            <a:r>
              <a:rPr lang="en-US" sz="2800" b="1" dirty="0">
                <a:solidFill>
                  <a:srgbClr val="FFFFFF"/>
                </a:solidFill>
              </a:rPr>
              <a:t> might </a:t>
            </a:r>
            <a:r>
              <a:rPr lang="en-US" sz="2800" b="1" u="sng" dirty="0">
                <a:solidFill>
                  <a:srgbClr val="FFFF00"/>
                </a:solidFill>
              </a:rPr>
              <a:t>be </a:t>
            </a:r>
            <a:r>
              <a:rPr lang="en-US" sz="2800" u="sng" dirty="0">
                <a:solidFill>
                  <a:srgbClr val="FFFF00"/>
                </a:solidFill>
                <a:latin typeface="Eras Bold ITC" pitchFamily="34" charset="0"/>
              </a:rPr>
              <a:t>done away with</a:t>
            </a:r>
            <a:r>
              <a:rPr lang="en-US" sz="2800" u="sng" dirty="0">
                <a:solidFill>
                  <a:srgbClr val="FFFF00"/>
                </a:solidFill>
              </a:rPr>
              <a:t>.</a:t>
            </a:r>
            <a:r>
              <a:rPr lang="en-US" sz="2800" u="sng" dirty="0">
                <a:solidFill>
                  <a:srgbClr val="FFFFFF"/>
                </a:solidFill>
              </a:rPr>
              <a:t> </a:t>
            </a:r>
          </a:p>
        </p:txBody>
      </p:sp>
      <p:sp>
        <p:nvSpPr>
          <p:cNvPr id="112645" name="Rectangle 5"/>
          <p:cNvSpPr>
            <a:spLocks noGrp="1" noChangeArrowheads="1"/>
          </p:cNvSpPr>
          <p:nvPr>
            <p:ph type="title"/>
          </p:nvPr>
        </p:nvSpPr>
        <p:spPr/>
        <p:txBody>
          <a:bodyPr/>
          <a:lstStyle/>
          <a:p>
            <a:pPr eaLnBrk="1" hangingPunct="1"/>
            <a:r>
              <a:rPr lang="en-US" sz="4000" dirty="0" smtClean="0">
                <a:effectLst>
                  <a:outerShdw blurRad="38100" dist="38100" dir="2700000" algn="tl">
                    <a:srgbClr val="000000">
                      <a:alpha val="43137"/>
                    </a:srgbClr>
                  </a:outerShdw>
                </a:effectLst>
              </a:rPr>
              <a:t>Christ’s Sacrifice – </a:t>
            </a:r>
            <a:r>
              <a:rPr lang="en-US" sz="4000" dirty="0" smtClean="0">
                <a:solidFill>
                  <a:srgbClr val="E0014A"/>
                </a:solidFill>
                <a:effectLst>
                  <a:outerShdw blurRad="38100" dist="38100" dir="2700000" algn="tl">
                    <a:srgbClr val="000000">
                      <a:alpha val="43137"/>
                    </a:srgbClr>
                  </a:outerShdw>
                </a:effectLst>
              </a:rPr>
              <a:t>Removes Sin</a:t>
            </a:r>
          </a:p>
        </p:txBody>
      </p:sp>
      <p:sp>
        <p:nvSpPr>
          <p:cNvPr id="112646" name="Text Box 6"/>
          <p:cNvSpPr txBox="1">
            <a:spLocks noChangeArrowheads="1"/>
          </p:cNvSpPr>
          <p:nvPr/>
        </p:nvSpPr>
        <p:spPr bwMode="auto">
          <a:xfrm>
            <a:off x="0" y="6477000"/>
            <a:ext cx="8880475" cy="381000"/>
          </a:xfrm>
          <a:prstGeom prst="rect">
            <a:avLst/>
          </a:prstGeom>
          <a:noFill/>
          <a:ln w="9525" algn="ctr">
            <a:noFill/>
            <a:miter lim="800000"/>
            <a:headEnd/>
            <a:tailEnd/>
          </a:ln>
        </p:spPr>
        <p:txBody>
          <a:bodyPr>
            <a:spAutoFit/>
          </a:bodyPr>
          <a:lstStyle/>
          <a:p>
            <a:pPr>
              <a:spcBef>
                <a:spcPct val="50000"/>
              </a:spcBef>
            </a:pPr>
            <a:r>
              <a:rPr lang="en-US" sz="1900" b="1" i="0">
                <a:solidFill>
                  <a:srgbClr val="997934"/>
                </a:solidFill>
                <a:latin typeface="Eras Light ITC" pitchFamily="34" charset="0"/>
              </a:rPr>
              <a:t>Heb 9:22</a:t>
            </a:r>
            <a:r>
              <a:rPr lang="en-US" sz="1900" b="1" i="0">
                <a:solidFill>
                  <a:srgbClr val="FFFF66"/>
                </a:solidFill>
                <a:latin typeface="Eras Light ITC" pitchFamily="34" charset="0"/>
              </a:rPr>
              <a:t> </a:t>
            </a:r>
            <a:r>
              <a:rPr lang="en-US" sz="1900" b="1" i="0">
                <a:solidFill>
                  <a:srgbClr val="333399"/>
                </a:solidFill>
                <a:latin typeface="Eras Light ITC" pitchFamily="34" charset="0"/>
              </a:rPr>
              <a:t>…without the shedding of blood there can be no forgiveness</a:t>
            </a:r>
          </a:p>
        </p:txBody>
      </p:sp>
      <p:pic>
        <p:nvPicPr>
          <p:cNvPr id="18" name="Picture 2"/>
          <p:cNvPicPr>
            <a:picLocks noChangeAspect="1" noChangeArrowheads="1"/>
          </p:cNvPicPr>
          <p:nvPr/>
        </p:nvPicPr>
        <p:blipFill>
          <a:blip r:embed="rId4" cstate="print"/>
          <a:srcRect/>
          <a:stretch>
            <a:fillRect/>
          </a:stretch>
        </p:blipFill>
        <p:spPr bwMode="auto">
          <a:xfrm>
            <a:off x="-111972" y="1903446"/>
            <a:ext cx="5432294" cy="3844212"/>
          </a:xfrm>
          <a:prstGeom prst="rect">
            <a:avLst/>
          </a:prstGeom>
          <a:noFill/>
          <a:ln w="9525">
            <a:noFill/>
            <a:miter lim="800000"/>
            <a:headEnd/>
            <a:tailEnd/>
          </a:ln>
          <a:effectLst/>
        </p:spPr>
      </p:pic>
    </p:spTree>
    <p:extLst>
      <p:ext uri="{BB962C8B-B14F-4D97-AF65-F5344CB8AC3E}">
        <p14:creationId xmlns:p14="http://schemas.microsoft.com/office/powerpoint/2010/main" val="299057011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17412"/>
                                        </p:tgtEl>
                                        <p:attrNameLst>
                                          <p:attrName>style.visibility</p:attrName>
                                        </p:attrNameLst>
                                      </p:cBhvr>
                                      <p:to>
                                        <p:strVal val="visible"/>
                                      </p:to>
                                    </p:set>
                                    <p:animEffect transition="in" filter="fade">
                                      <p:cBhvr>
                                        <p:cTn id="7" dur="500"/>
                                        <p:tgtEl>
                                          <p:spTgt spid="32174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17412" grpId="0"/>
    </p:bld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 name="Picture 2" descr="godsuperfull"/>
          <p:cNvPicPr>
            <a:picLocks noChangeAspect="1" noChangeArrowheads="1"/>
          </p:cNvPicPr>
          <p:nvPr/>
        </p:nvPicPr>
        <p:blipFill>
          <a:blip r:embed="rId3" cstate="print"/>
          <a:srcRect/>
          <a:stretch>
            <a:fillRect/>
          </a:stretch>
        </p:blipFill>
        <p:spPr bwMode="auto">
          <a:xfrm>
            <a:off x="0" y="-107617"/>
            <a:ext cx="9144000" cy="7140242"/>
          </a:xfrm>
          <a:prstGeom prst="rect">
            <a:avLst/>
          </a:prstGeom>
          <a:noFill/>
          <a:ln w="9525">
            <a:noFill/>
            <a:miter lim="800000"/>
            <a:headEnd/>
            <a:tailEnd/>
          </a:ln>
        </p:spPr>
      </p:pic>
      <p:sp>
        <p:nvSpPr>
          <p:cNvPr id="1767426" name="AutoShape 2"/>
          <p:cNvSpPr>
            <a:spLocks noChangeArrowheads="1"/>
          </p:cNvSpPr>
          <p:nvPr/>
        </p:nvSpPr>
        <p:spPr bwMode="auto">
          <a:xfrm>
            <a:off x="292100" y="2214563"/>
            <a:ext cx="6723063" cy="3771900"/>
          </a:xfrm>
          <a:prstGeom prst="roundRect">
            <a:avLst>
              <a:gd name="adj" fmla="val 16667"/>
            </a:avLst>
          </a:prstGeom>
          <a:ln>
            <a:noFill/>
            <a:headEnd/>
            <a:tailEnd/>
          </a:ln>
          <a:effectLst>
            <a:glow rad="228600">
              <a:schemeClr val="accent6">
                <a:satMod val="17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wrap="none" anchor="ctr"/>
          <a:lstStyle/>
          <a:p>
            <a:pPr>
              <a:defRPr/>
            </a:pPr>
            <a:endParaRPr lang="en-US">
              <a:solidFill>
                <a:srgbClr val="FFFFFF"/>
              </a:solidFill>
            </a:endParaRPr>
          </a:p>
        </p:txBody>
      </p:sp>
      <p:sp>
        <p:nvSpPr>
          <p:cNvPr id="1767427" name="Rectangle 3"/>
          <p:cNvSpPr>
            <a:spLocks noChangeArrowheads="1"/>
          </p:cNvSpPr>
          <p:nvPr/>
        </p:nvSpPr>
        <p:spPr bwMode="auto">
          <a:xfrm>
            <a:off x="1828801" y="3564835"/>
            <a:ext cx="5087938" cy="543339"/>
          </a:xfrm>
          <a:prstGeom prst="rect">
            <a:avLst/>
          </a:prstGeom>
          <a:solidFill>
            <a:srgbClr val="C00000"/>
          </a:solidFill>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wrap="none" anchor="ctr"/>
          <a:lstStyle/>
          <a:p>
            <a:endParaRPr lang="en-US">
              <a:solidFill>
                <a:srgbClr val="FFFFFF"/>
              </a:solidFill>
            </a:endParaRPr>
          </a:p>
        </p:txBody>
      </p:sp>
      <p:sp>
        <p:nvSpPr>
          <p:cNvPr id="212998" name="Rectangle 8"/>
          <p:cNvSpPr>
            <a:spLocks noGrp="1" noChangeArrowheads="1"/>
          </p:cNvSpPr>
          <p:nvPr>
            <p:ph type="title"/>
          </p:nvPr>
        </p:nvSpPr>
        <p:spPr/>
        <p:txBody>
          <a:bodyPr/>
          <a:lstStyle/>
          <a:p>
            <a:pPr eaLnBrk="1" hangingPunct="1"/>
            <a:r>
              <a:rPr lang="en-US" sz="4000" smtClean="0"/>
              <a:t>An Urgent and Important Command </a:t>
            </a:r>
          </a:p>
        </p:txBody>
      </p:sp>
      <p:sp>
        <p:nvSpPr>
          <p:cNvPr id="1767428" name="Rectangle 4"/>
          <p:cNvSpPr>
            <a:spLocks noGrp="1" noChangeArrowheads="1"/>
          </p:cNvSpPr>
          <p:nvPr>
            <p:ph type="body" idx="4294967295"/>
          </p:nvPr>
        </p:nvSpPr>
        <p:spPr>
          <a:xfrm>
            <a:off x="238125" y="1471613"/>
            <a:ext cx="6684963" cy="4525962"/>
          </a:xfrm>
        </p:spPr>
        <p:txBody>
          <a:bodyPr/>
          <a:lstStyle/>
          <a:p>
            <a:pPr eaLnBrk="1" hangingPunct="1">
              <a:buFontTx/>
              <a:buNone/>
            </a:pPr>
            <a:r>
              <a:rPr lang="en-US" sz="3600" b="1" dirty="0" smtClean="0">
                <a:solidFill>
                  <a:srgbClr val="997934"/>
                </a:solidFill>
                <a:latin typeface="Eras Medium ITC" pitchFamily="34" charset="0"/>
              </a:rPr>
              <a:t>The great commission – </a:t>
            </a:r>
          </a:p>
          <a:p>
            <a:pPr eaLnBrk="1" hangingPunct="1">
              <a:buFontTx/>
              <a:buNone/>
            </a:pPr>
            <a:endParaRPr lang="en-US" sz="2800" b="1" dirty="0" smtClean="0">
              <a:latin typeface="Eras Medium ITC" pitchFamily="34" charset="0"/>
            </a:endParaRPr>
          </a:p>
          <a:p>
            <a:pPr algn="ctr" eaLnBrk="1" hangingPunct="1">
              <a:spcBef>
                <a:spcPct val="0"/>
              </a:spcBef>
              <a:buFontTx/>
              <a:buNone/>
            </a:pPr>
            <a:r>
              <a:rPr lang="en-US" b="1" i="1" dirty="0" smtClean="0">
                <a:solidFill>
                  <a:schemeClr val="bg1"/>
                </a:solidFill>
                <a:latin typeface="Eras Medium ITC" pitchFamily="34" charset="0"/>
              </a:rPr>
              <a:t>“Go into all the world and </a:t>
            </a:r>
          </a:p>
          <a:p>
            <a:pPr algn="ctr" eaLnBrk="1" hangingPunct="1">
              <a:spcBef>
                <a:spcPct val="0"/>
              </a:spcBef>
              <a:buFontTx/>
              <a:buNone/>
            </a:pPr>
            <a:r>
              <a:rPr lang="en-US" b="1" i="1" dirty="0" smtClean="0">
                <a:solidFill>
                  <a:srgbClr val="FFFF00"/>
                </a:solidFill>
                <a:latin typeface="Eras Medium ITC" pitchFamily="34" charset="0"/>
              </a:rPr>
              <a:t>preach the gospel</a:t>
            </a:r>
            <a:r>
              <a:rPr lang="en-US" b="1" i="1" dirty="0" smtClean="0">
                <a:solidFill>
                  <a:schemeClr val="bg1"/>
                </a:solidFill>
                <a:latin typeface="Eras Medium ITC" pitchFamily="34" charset="0"/>
              </a:rPr>
              <a:t> to all creation. </a:t>
            </a:r>
          </a:p>
          <a:p>
            <a:pPr algn="ctr" eaLnBrk="1" hangingPunct="1">
              <a:spcBef>
                <a:spcPct val="0"/>
              </a:spcBef>
              <a:buFontTx/>
              <a:buNone/>
            </a:pPr>
            <a:r>
              <a:rPr lang="en-US" b="1" i="1" dirty="0" smtClean="0">
                <a:solidFill>
                  <a:schemeClr val="bg1"/>
                </a:solidFill>
                <a:latin typeface="Eras Medium ITC" pitchFamily="34" charset="0"/>
              </a:rPr>
              <a:t>He who </a:t>
            </a:r>
            <a:r>
              <a:rPr lang="en-US" i="1" dirty="0" smtClean="0">
                <a:solidFill>
                  <a:schemeClr val="bg1"/>
                </a:solidFill>
                <a:latin typeface="Eras Bold ITC" pitchFamily="34" charset="0"/>
              </a:rPr>
              <a:t>believes </a:t>
            </a:r>
            <a:r>
              <a:rPr lang="en-US" i="1" dirty="0" smtClean="0">
                <a:solidFill>
                  <a:srgbClr val="FFFF00"/>
                </a:solidFill>
                <a:latin typeface="Eras Bold ITC" pitchFamily="34" charset="0"/>
              </a:rPr>
              <a:t>and</a:t>
            </a:r>
            <a:r>
              <a:rPr lang="en-US" i="1" dirty="0" smtClean="0">
                <a:solidFill>
                  <a:schemeClr val="bg1"/>
                </a:solidFill>
                <a:latin typeface="Eras Bold ITC" pitchFamily="34" charset="0"/>
              </a:rPr>
              <a:t> is baptized </a:t>
            </a:r>
            <a:r>
              <a:rPr lang="en-US" i="1" dirty="0" smtClean="0">
                <a:solidFill>
                  <a:srgbClr val="FFFF00"/>
                </a:solidFill>
                <a:latin typeface="Eras Bold ITC" pitchFamily="34" charset="0"/>
              </a:rPr>
              <a:t>shall be saved</a:t>
            </a:r>
            <a:r>
              <a:rPr lang="en-US" b="1" i="1" dirty="0" smtClean="0">
                <a:solidFill>
                  <a:schemeClr val="bg1"/>
                </a:solidFill>
                <a:latin typeface="Eras Medium ITC" pitchFamily="34" charset="0"/>
              </a:rPr>
              <a:t>; </a:t>
            </a:r>
          </a:p>
          <a:p>
            <a:pPr algn="ctr" eaLnBrk="1" hangingPunct="1">
              <a:spcBef>
                <a:spcPct val="0"/>
              </a:spcBef>
              <a:buFontTx/>
              <a:buNone/>
            </a:pPr>
            <a:r>
              <a:rPr lang="en-US" b="1" i="1" dirty="0" smtClean="0">
                <a:solidFill>
                  <a:schemeClr val="bg1"/>
                </a:solidFill>
                <a:latin typeface="Eras Medium ITC" pitchFamily="34" charset="0"/>
              </a:rPr>
              <a:t>but he who has not believed</a:t>
            </a:r>
          </a:p>
          <a:p>
            <a:pPr algn="ctr" eaLnBrk="1" hangingPunct="1">
              <a:spcBef>
                <a:spcPct val="0"/>
              </a:spcBef>
              <a:buFontTx/>
              <a:buNone/>
            </a:pPr>
            <a:r>
              <a:rPr lang="en-US" b="1" i="1" dirty="0" smtClean="0">
                <a:solidFill>
                  <a:schemeClr val="bg1"/>
                </a:solidFill>
                <a:latin typeface="Eras Medium ITC" pitchFamily="34" charset="0"/>
              </a:rPr>
              <a:t> shall be condemned.</a:t>
            </a:r>
            <a:endParaRPr lang="en-US" sz="3600" b="1" i="1" dirty="0" smtClean="0">
              <a:solidFill>
                <a:schemeClr val="bg1"/>
              </a:solidFill>
              <a:latin typeface="Eras Medium ITC" pitchFamily="34" charset="0"/>
            </a:endParaRPr>
          </a:p>
          <a:p>
            <a:pPr algn="ctr" eaLnBrk="1" hangingPunct="1">
              <a:spcBef>
                <a:spcPct val="0"/>
              </a:spcBef>
              <a:buFontTx/>
              <a:buNone/>
            </a:pPr>
            <a:r>
              <a:rPr lang="en-US" sz="2000" b="1" dirty="0" smtClean="0">
                <a:solidFill>
                  <a:schemeClr val="bg1"/>
                </a:solidFill>
                <a:latin typeface="Eras Medium ITC" pitchFamily="34" charset="0"/>
              </a:rPr>
              <a:t>Mark 16:15-16</a:t>
            </a:r>
          </a:p>
        </p:txBody>
      </p:sp>
      <p:pic>
        <p:nvPicPr>
          <p:cNvPr id="213000" name="Picture 5" descr="j0149675[1]"/>
          <p:cNvPicPr>
            <a:picLocks noChangeAspect="1" noChangeArrowheads="1"/>
          </p:cNvPicPr>
          <p:nvPr/>
        </p:nvPicPr>
        <p:blipFill>
          <a:blip r:embed="rId4" cstate="print"/>
          <a:srcRect/>
          <a:stretch>
            <a:fillRect/>
          </a:stretch>
        </p:blipFill>
        <p:spPr bwMode="auto">
          <a:xfrm>
            <a:off x="5654675" y="3286125"/>
            <a:ext cx="3998913" cy="3875088"/>
          </a:xfrm>
          <a:prstGeom prst="rect">
            <a:avLst/>
          </a:prstGeom>
          <a:noFill/>
          <a:ln w="9525">
            <a:noFill/>
            <a:miter lim="800000"/>
            <a:headEnd/>
            <a:tailEnd/>
          </a:ln>
        </p:spPr>
      </p:pic>
    </p:spTree>
    <p:extLst>
      <p:ext uri="{BB962C8B-B14F-4D97-AF65-F5344CB8AC3E}">
        <p14:creationId xmlns:p14="http://schemas.microsoft.com/office/powerpoint/2010/main" val="270323779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767428">
                                            <p:txEl>
                                              <p:pRg st="0" end="0"/>
                                            </p:txEl>
                                          </p:spTgt>
                                        </p:tgtEl>
                                        <p:attrNameLst>
                                          <p:attrName>style.visibility</p:attrName>
                                        </p:attrNameLst>
                                      </p:cBhvr>
                                      <p:to>
                                        <p:strVal val="visible"/>
                                      </p:to>
                                    </p:set>
                                    <p:animEffect transition="in" filter="fade">
                                      <p:cBhvr>
                                        <p:cTn id="7" dur="1000"/>
                                        <p:tgtEl>
                                          <p:spTgt spid="1767428">
                                            <p:txEl>
                                              <p:pRg st="0" end="0"/>
                                            </p:txEl>
                                          </p:spTgt>
                                        </p:tgtEl>
                                      </p:cBhvr>
                                    </p:animEffect>
                                    <p:anim calcmode="lin" valueType="num">
                                      <p:cBhvr>
                                        <p:cTn id="8" dur="1000" fill="hold"/>
                                        <p:tgtEl>
                                          <p:spTgt spid="176742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767428">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767426"/>
                                        </p:tgtEl>
                                        <p:attrNameLst>
                                          <p:attrName>style.visibility</p:attrName>
                                        </p:attrNameLst>
                                      </p:cBhvr>
                                      <p:to>
                                        <p:strVal val="visible"/>
                                      </p:to>
                                    </p:set>
                                    <p:animEffect transition="in" filter="fade">
                                      <p:cBhvr>
                                        <p:cTn id="12" dur="1000"/>
                                        <p:tgtEl>
                                          <p:spTgt spid="1767426"/>
                                        </p:tgtEl>
                                      </p:cBhvr>
                                    </p:animEffect>
                                    <p:anim calcmode="lin" valueType="num">
                                      <p:cBhvr>
                                        <p:cTn id="13" dur="1000" fill="hold"/>
                                        <p:tgtEl>
                                          <p:spTgt spid="1767426"/>
                                        </p:tgtEl>
                                        <p:attrNameLst>
                                          <p:attrName>ppt_x</p:attrName>
                                        </p:attrNameLst>
                                      </p:cBhvr>
                                      <p:tavLst>
                                        <p:tav tm="0">
                                          <p:val>
                                            <p:strVal val="#ppt_x"/>
                                          </p:val>
                                        </p:tav>
                                        <p:tav tm="100000">
                                          <p:val>
                                            <p:strVal val="#ppt_x"/>
                                          </p:val>
                                        </p:tav>
                                      </p:tavLst>
                                    </p:anim>
                                    <p:anim calcmode="lin" valueType="num">
                                      <p:cBhvr>
                                        <p:cTn id="14" dur="1000" fill="hold"/>
                                        <p:tgtEl>
                                          <p:spTgt spid="1767426"/>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7" presetClass="entr" presetSubtype="0" fill="hold" grpId="0" nodeType="afterEffect">
                                  <p:stCondLst>
                                    <p:cond delay="0"/>
                                  </p:stCondLst>
                                  <p:childTnLst>
                                    <p:set>
                                      <p:cBhvr>
                                        <p:cTn id="17" dur="1" fill="hold">
                                          <p:stCondLst>
                                            <p:cond delay="0"/>
                                          </p:stCondLst>
                                        </p:cTn>
                                        <p:tgtEl>
                                          <p:spTgt spid="1767428">
                                            <p:txEl>
                                              <p:pRg st="2" end="2"/>
                                            </p:txEl>
                                          </p:spTgt>
                                        </p:tgtEl>
                                        <p:attrNameLst>
                                          <p:attrName>style.visibility</p:attrName>
                                        </p:attrNameLst>
                                      </p:cBhvr>
                                      <p:to>
                                        <p:strVal val="visible"/>
                                      </p:to>
                                    </p:set>
                                    <p:animEffect transition="in" filter="fade">
                                      <p:cBhvr>
                                        <p:cTn id="18" dur="1000"/>
                                        <p:tgtEl>
                                          <p:spTgt spid="1767428">
                                            <p:txEl>
                                              <p:pRg st="2" end="2"/>
                                            </p:txEl>
                                          </p:spTgt>
                                        </p:tgtEl>
                                      </p:cBhvr>
                                    </p:animEffect>
                                    <p:anim calcmode="lin" valueType="num">
                                      <p:cBhvr>
                                        <p:cTn id="19" dur="1000" fill="hold"/>
                                        <p:tgtEl>
                                          <p:spTgt spid="1767428">
                                            <p:txEl>
                                              <p:pRg st="2" end="2"/>
                                            </p:txEl>
                                          </p:spTgt>
                                        </p:tgtEl>
                                        <p:attrNameLst>
                                          <p:attrName>ppt_x</p:attrName>
                                        </p:attrNameLst>
                                      </p:cBhvr>
                                      <p:tavLst>
                                        <p:tav tm="0">
                                          <p:val>
                                            <p:strVal val="#ppt_x"/>
                                          </p:val>
                                        </p:tav>
                                        <p:tav tm="100000">
                                          <p:val>
                                            <p:strVal val="#ppt_x"/>
                                          </p:val>
                                        </p:tav>
                                      </p:tavLst>
                                    </p:anim>
                                    <p:anim calcmode="lin" valueType="num">
                                      <p:cBhvr>
                                        <p:cTn id="20" dur="1000" fill="hold"/>
                                        <p:tgtEl>
                                          <p:spTgt spid="1767428">
                                            <p:txEl>
                                              <p:pRg st="2" end="2"/>
                                            </p:txEl>
                                          </p:spTgt>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7" presetClass="entr" presetSubtype="0" fill="hold" grpId="0" nodeType="afterEffect">
                                  <p:stCondLst>
                                    <p:cond delay="0"/>
                                  </p:stCondLst>
                                  <p:childTnLst>
                                    <p:set>
                                      <p:cBhvr>
                                        <p:cTn id="23" dur="1" fill="hold">
                                          <p:stCondLst>
                                            <p:cond delay="0"/>
                                          </p:stCondLst>
                                        </p:cTn>
                                        <p:tgtEl>
                                          <p:spTgt spid="1767428">
                                            <p:txEl>
                                              <p:pRg st="3" end="3"/>
                                            </p:txEl>
                                          </p:spTgt>
                                        </p:tgtEl>
                                        <p:attrNameLst>
                                          <p:attrName>style.visibility</p:attrName>
                                        </p:attrNameLst>
                                      </p:cBhvr>
                                      <p:to>
                                        <p:strVal val="visible"/>
                                      </p:to>
                                    </p:set>
                                    <p:animEffect transition="in" filter="fade">
                                      <p:cBhvr>
                                        <p:cTn id="24" dur="1000"/>
                                        <p:tgtEl>
                                          <p:spTgt spid="1767428">
                                            <p:txEl>
                                              <p:pRg st="3" end="3"/>
                                            </p:txEl>
                                          </p:spTgt>
                                        </p:tgtEl>
                                      </p:cBhvr>
                                    </p:animEffect>
                                    <p:anim calcmode="lin" valueType="num">
                                      <p:cBhvr>
                                        <p:cTn id="25" dur="1000" fill="hold"/>
                                        <p:tgtEl>
                                          <p:spTgt spid="1767428">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176742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7" presetClass="entr" presetSubtype="0" fill="hold" grpId="0" nodeType="clickEffect">
                                  <p:stCondLst>
                                    <p:cond delay="0"/>
                                  </p:stCondLst>
                                  <p:childTnLst>
                                    <p:set>
                                      <p:cBhvr>
                                        <p:cTn id="30" dur="1" fill="hold">
                                          <p:stCondLst>
                                            <p:cond delay="0"/>
                                          </p:stCondLst>
                                        </p:cTn>
                                        <p:tgtEl>
                                          <p:spTgt spid="1767428">
                                            <p:txEl>
                                              <p:pRg st="4" end="4"/>
                                            </p:txEl>
                                          </p:spTgt>
                                        </p:tgtEl>
                                        <p:attrNameLst>
                                          <p:attrName>style.visibility</p:attrName>
                                        </p:attrNameLst>
                                      </p:cBhvr>
                                      <p:to>
                                        <p:strVal val="visible"/>
                                      </p:to>
                                    </p:set>
                                    <p:animEffect transition="in" filter="fade">
                                      <p:cBhvr>
                                        <p:cTn id="31" dur="1000"/>
                                        <p:tgtEl>
                                          <p:spTgt spid="1767428">
                                            <p:txEl>
                                              <p:pRg st="4" end="4"/>
                                            </p:txEl>
                                          </p:spTgt>
                                        </p:tgtEl>
                                      </p:cBhvr>
                                    </p:animEffect>
                                    <p:anim calcmode="lin" valueType="num">
                                      <p:cBhvr>
                                        <p:cTn id="32" dur="1000" fill="hold"/>
                                        <p:tgtEl>
                                          <p:spTgt spid="1767428">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1767428">
                                            <p:txEl>
                                              <p:pRg st="4" end="4"/>
                                            </p:txEl>
                                          </p:spTgt>
                                        </p:tgtEl>
                                        <p:attrNameLst>
                                          <p:attrName>ppt_y</p:attrName>
                                        </p:attrNameLst>
                                      </p:cBhvr>
                                      <p:tavLst>
                                        <p:tav tm="0">
                                          <p:val>
                                            <p:strVal val="#ppt_y-.1"/>
                                          </p:val>
                                        </p:tav>
                                        <p:tav tm="100000">
                                          <p:val>
                                            <p:strVal val="#ppt_y"/>
                                          </p:val>
                                        </p:tav>
                                      </p:tavLst>
                                    </p:anim>
                                  </p:childTnLst>
                                </p:cTn>
                              </p:par>
                              <p:par>
                                <p:cTn id="34" presetID="10" presetClass="entr" presetSubtype="0" fill="hold" grpId="0" nodeType="withEffect">
                                  <p:stCondLst>
                                    <p:cond delay="0"/>
                                  </p:stCondLst>
                                  <p:childTnLst>
                                    <p:set>
                                      <p:cBhvr>
                                        <p:cTn id="35" dur="1" fill="hold">
                                          <p:stCondLst>
                                            <p:cond delay="0"/>
                                          </p:stCondLst>
                                        </p:cTn>
                                        <p:tgtEl>
                                          <p:spTgt spid="1767427"/>
                                        </p:tgtEl>
                                        <p:attrNameLst>
                                          <p:attrName>style.visibility</p:attrName>
                                        </p:attrNameLst>
                                      </p:cBhvr>
                                      <p:to>
                                        <p:strVal val="visible"/>
                                      </p:to>
                                    </p:set>
                                    <p:animEffect transition="in" filter="fade">
                                      <p:cBhvr>
                                        <p:cTn id="36" dur="2000"/>
                                        <p:tgtEl>
                                          <p:spTgt spid="1767427"/>
                                        </p:tgtEl>
                                      </p:cBhvr>
                                    </p:animEffect>
                                  </p:childTnLst>
                                </p:cTn>
                              </p:par>
                            </p:childTnLst>
                          </p:cTn>
                        </p:par>
                        <p:par>
                          <p:cTn id="37" fill="hold">
                            <p:stCondLst>
                              <p:cond delay="2000"/>
                            </p:stCondLst>
                            <p:childTnLst>
                              <p:par>
                                <p:cTn id="38" presetID="47" presetClass="entr" presetSubtype="0" fill="hold" grpId="0" nodeType="afterEffect">
                                  <p:stCondLst>
                                    <p:cond delay="0"/>
                                  </p:stCondLst>
                                  <p:childTnLst>
                                    <p:set>
                                      <p:cBhvr>
                                        <p:cTn id="39" dur="1" fill="hold">
                                          <p:stCondLst>
                                            <p:cond delay="0"/>
                                          </p:stCondLst>
                                        </p:cTn>
                                        <p:tgtEl>
                                          <p:spTgt spid="1767428">
                                            <p:txEl>
                                              <p:pRg st="5" end="5"/>
                                            </p:txEl>
                                          </p:spTgt>
                                        </p:tgtEl>
                                        <p:attrNameLst>
                                          <p:attrName>style.visibility</p:attrName>
                                        </p:attrNameLst>
                                      </p:cBhvr>
                                      <p:to>
                                        <p:strVal val="visible"/>
                                      </p:to>
                                    </p:set>
                                    <p:animEffect transition="in" filter="fade">
                                      <p:cBhvr>
                                        <p:cTn id="40" dur="1000"/>
                                        <p:tgtEl>
                                          <p:spTgt spid="1767428">
                                            <p:txEl>
                                              <p:pRg st="5" end="5"/>
                                            </p:txEl>
                                          </p:spTgt>
                                        </p:tgtEl>
                                      </p:cBhvr>
                                    </p:animEffect>
                                    <p:anim calcmode="lin" valueType="num">
                                      <p:cBhvr>
                                        <p:cTn id="41" dur="1000" fill="hold"/>
                                        <p:tgtEl>
                                          <p:spTgt spid="1767428">
                                            <p:txEl>
                                              <p:pRg st="5" end="5"/>
                                            </p:txEl>
                                          </p:spTgt>
                                        </p:tgtEl>
                                        <p:attrNameLst>
                                          <p:attrName>ppt_x</p:attrName>
                                        </p:attrNameLst>
                                      </p:cBhvr>
                                      <p:tavLst>
                                        <p:tav tm="0">
                                          <p:val>
                                            <p:strVal val="#ppt_x"/>
                                          </p:val>
                                        </p:tav>
                                        <p:tav tm="100000">
                                          <p:val>
                                            <p:strVal val="#ppt_x"/>
                                          </p:val>
                                        </p:tav>
                                      </p:tavLst>
                                    </p:anim>
                                    <p:anim calcmode="lin" valueType="num">
                                      <p:cBhvr>
                                        <p:cTn id="42" dur="1000" fill="hold"/>
                                        <p:tgtEl>
                                          <p:spTgt spid="1767428">
                                            <p:txEl>
                                              <p:pRg st="5" end="5"/>
                                            </p:txEl>
                                          </p:spTgt>
                                        </p:tgtEl>
                                        <p:attrNameLst>
                                          <p:attrName>ppt_y</p:attrName>
                                        </p:attrNameLst>
                                      </p:cBhvr>
                                      <p:tavLst>
                                        <p:tav tm="0">
                                          <p:val>
                                            <p:strVal val="#ppt_y-.1"/>
                                          </p:val>
                                        </p:tav>
                                        <p:tav tm="100000">
                                          <p:val>
                                            <p:strVal val="#ppt_y"/>
                                          </p:val>
                                        </p:tav>
                                      </p:tavLst>
                                    </p:anim>
                                  </p:childTnLst>
                                </p:cTn>
                              </p:par>
                            </p:childTnLst>
                          </p:cTn>
                        </p:par>
                        <p:par>
                          <p:cTn id="43" fill="hold">
                            <p:stCondLst>
                              <p:cond delay="3000"/>
                            </p:stCondLst>
                            <p:childTnLst>
                              <p:par>
                                <p:cTn id="44" presetID="47" presetClass="entr" presetSubtype="0" fill="hold" grpId="0" nodeType="afterEffect">
                                  <p:stCondLst>
                                    <p:cond delay="0"/>
                                  </p:stCondLst>
                                  <p:childTnLst>
                                    <p:set>
                                      <p:cBhvr>
                                        <p:cTn id="45" dur="1" fill="hold">
                                          <p:stCondLst>
                                            <p:cond delay="0"/>
                                          </p:stCondLst>
                                        </p:cTn>
                                        <p:tgtEl>
                                          <p:spTgt spid="1767428">
                                            <p:txEl>
                                              <p:pRg st="6" end="6"/>
                                            </p:txEl>
                                          </p:spTgt>
                                        </p:tgtEl>
                                        <p:attrNameLst>
                                          <p:attrName>style.visibility</p:attrName>
                                        </p:attrNameLst>
                                      </p:cBhvr>
                                      <p:to>
                                        <p:strVal val="visible"/>
                                      </p:to>
                                    </p:set>
                                    <p:animEffect transition="in" filter="fade">
                                      <p:cBhvr>
                                        <p:cTn id="46" dur="1000"/>
                                        <p:tgtEl>
                                          <p:spTgt spid="1767428">
                                            <p:txEl>
                                              <p:pRg st="6" end="6"/>
                                            </p:txEl>
                                          </p:spTgt>
                                        </p:tgtEl>
                                      </p:cBhvr>
                                    </p:animEffect>
                                    <p:anim calcmode="lin" valueType="num">
                                      <p:cBhvr>
                                        <p:cTn id="47" dur="1000" fill="hold"/>
                                        <p:tgtEl>
                                          <p:spTgt spid="1767428">
                                            <p:txEl>
                                              <p:pRg st="6" end="6"/>
                                            </p:txEl>
                                          </p:spTgt>
                                        </p:tgtEl>
                                        <p:attrNameLst>
                                          <p:attrName>ppt_x</p:attrName>
                                        </p:attrNameLst>
                                      </p:cBhvr>
                                      <p:tavLst>
                                        <p:tav tm="0">
                                          <p:val>
                                            <p:strVal val="#ppt_x"/>
                                          </p:val>
                                        </p:tav>
                                        <p:tav tm="100000">
                                          <p:val>
                                            <p:strVal val="#ppt_x"/>
                                          </p:val>
                                        </p:tav>
                                      </p:tavLst>
                                    </p:anim>
                                    <p:anim calcmode="lin" valueType="num">
                                      <p:cBhvr>
                                        <p:cTn id="48" dur="1000" fill="hold"/>
                                        <p:tgtEl>
                                          <p:spTgt spid="1767428">
                                            <p:txEl>
                                              <p:pRg st="6" end="6"/>
                                            </p:txEl>
                                          </p:spTgt>
                                        </p:tgtEl>
                                        <p:attrNameLst>
                                          <p:attrName>ppt_y</p:attrName>
                                        </p:attrNameLst>
                                      </p:cBhvr>
                                      <p:tavLst>
                                        <p:tav tm="0">
                                          <p:val>
                                            <p:strVal val="#ppt_y-.1"/>
                                          </p:val>
                                        </p:tav>
                                        <p:tav tm="100000">
                                          <p:val>
                                            <p:strVal val="#ppt_y"/>
                                          </p:val>
                                        </p:tav>
                                      </p:tavLst>
                                    </p:anim>
                                  </p:childTnLst>
                                </p:cTn>
                              </p:par>
                            </p:childTnLst>
                          </p:cTn>
                        </p:par>
                        <p:par>
                          <p:cTn id="49" fill="hold">
                            <p:stCondLst>
                              <p:cond delay="4000"/>
                            </p:stCondLst>
                            <p:childTnLst>
                              <p:par>
                                <p:cTn id="50" presetID="47" presetClass="entr" presetSubtype="0" fill="hold" grpId="0" nodeType="afterEffect">
                                  <p:stCondLst>
                                    <p:cond delay="0"/>
                                  </p:stCondLst>
                                  <p:childTnLst>
                                    <p:set>
                                      <p:cBhvr>
                                        <p:cTn id="51" dur="1" fill="hold">
                                          <p:stCondLst>
                                            <p:cond delay="0"/>
                                          </p:stCondLst>
                                        </p:cTn>
                                        <p:tgtEl>
                                          <p:spTgt spid="1767428">
                                            <p:txEl>
                                              <p:pRg st="7" end="7"/>
                                            </p:txEl>
                                          </p:spTgt>
                                        </p:tgtEl>
                                        <p:attrNameLst>
                                          <p:attrName>style.visibility</p:attrName>
                                        </p:attrNameLst>
                                      </p:cBhvr>
                                      <p:to>
                                        <p:strVal val="visible"/>
                                      </p:to>
                                    </p:set>
                                    <p:animEffect transition="in" filter="fade">
                                      <p:cBhvr>
                                        <p:cTn id="52" dur="1000"/>
                                        <p:tgtEl>
                                          <p:spTgt spid="1767428">
                                            <p:txEl>
                                              <p:pRg st="7" end="7"/>
                                            </p:txEl>
                                          </p:spTgt>
                                        </p:tgtEl>
                                      </p:cBhvr>
                                    </p:animEffect>
                                    <p:anim calcmode="lin" valueType="num">
                                      <p:cBhvr>
                                        <p:cTn id="53" dur="1000" fill="hold"/>
                                        <p:tgtEl>
                                          <p:spTgt spid="1767428">
                                            <p:txEl>
                                              <p:pRg st="7" end="7"/>
                                            </p:txEl>
                                          </p:spTgt>
                                        </p:tgtEl>
                                        <p:attrNameLst>
                                          <p:attrName>ppt_x</p:attrName>
                                        </p:attrNameLst>
                                      </p:cBhvr>
                                      <p:tavLst>
                                        <p:tav tm="0">
                                          <p:val>
                                            <p:strVal val="#ppt_x"/>
                                          </p:val>
                                        </p:tav>
                                        <p:tav tm="100000">
                                          <p:val>
                                            <p:strVal val="#ppt_x"/>
                                          </p:val>
                                        </p:tav>
                                      </p:tavLst>
                                    </p:anim>
                                    <p:anim calcmode="lin" valueType="num">
                                      <p:cBhvr>
                                        <p:cTn id="54" dur="1000" fill="hold"/>
                                        <p:tgtEl>
                                          <p:spTgt spid="1767428">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7427" grpId="0" animBg="1"/>
      <p:bldP spid="1767428"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8258" name="AutoShape 2"/>
          <p:cNvSpPr>
            <a:spLocks noChangeArrowheads="1"/>
          </p:cNvSpPr>
          <p:nvPr/>
        </p:nvSpPr>
        <p:spPr bwMode="auto">
          <a:xfrm>
            <a:off x="292100" y="2524125"/>
            <a:ext cx="6145213" cy="1858963"/>
          </a:xfrm>
          <a:prstGeom prst="roundRect">
            <a:avLst>
              <a:gd name="adj" fmla="val 16667"/>
            </a:avLst>
          </a:prstGeom>
          <a:ln>
            <a:headEnd/>
            <a:tailEnd/>
          </a:ln>
          <a:effectLst>
            <a:glow rad="228600">
              <a:schemeClr val="accent6">
                <a:satMod val="175000"/>
                <a:alpha val="40000"/>
              </a:schemeClr>
            </a:glow>
            <a:outerShdw blurRad="50800" dist="177800" dir="2700000" algn="tl" rotWithShape="0">
              <a:schemeClr val="bg2">
                <a:alpha val="40000"/>
              </a:schemeClr>
            </a:outerShdw>
          </a:effectLst>
          <a:scene3d>
            <a:camera prst="orthographicFront">
              <a:rot lat="0" lon="0" rev="0"/>
            </a:camera>
            <a:lightRig rig="threePt" dir="t">
              <a:rot lat="0" lon="0" rev="1200000"/>
            </a:lightRig>
          </a:scene3d>
          <a:sp3d>
            <a:bevelT w="63500" h="25400"/>
          </a:sp3d>
        </p:spPr>
        <p:style>
          <a:lnRef idx="0">
            <a:schemeClr val="accent2"/>
          </a:lnRef>
          <a:fillRef idx="3">
            <a:schemeClr val="accent2"/>
          </a:fillRef>
          <a:effectRef idx="3">
            <a:schemeClr val="accent2"/>
          </a:effectRef>
          <a:fontRef idx="minor">
            <a:schemeClr val="lt1"/>
          </a:fontRef>
        </p:style>
        <p:txBody>
          <a:bodyPr wrap="none" anchor="ctr">
            <a:flatTx/>
          </a:bodyPr>
          <a:lstStyle/>
          <a:p>
            <a:pPr>
              <a:defRPr/>
            </a:pPr>
            <a:endParaRPr lang="en-US">
              <a:solidFill>
                <a:srgbClr val="FFFFFF"/>
              </a:solidFill>
            </a:endParaRPr>
          </a:p>
        </p:txBody>
      </p:sp>
      <p:sp>
        <p:nvSpPr>
          <p:cNvPr id="3168259" name="Rectangle 3"/>
          <p:cNvSpPr>
            <a:spLocks noChangeArrowheads="1"/>
          </p:cNvSpPr>
          <p:nvPr/>
        </p:nvSpPr>
        <p:spPr bwMode="auto">
          <a:xfrm>
            <a:off x="130175" y="1639888"/>
            <a:ext cx="79375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Clr>
                <a:srgbClr val="000000"/>
              </a:buClr>
            </a:pPr>
            <a:r>
              <a:rPr lang="en-US" sz="4000" i="0">
                <a:solidFill>
                  <a:srgbClr val="E0014A"/>
                </a:solidFill>
                <a:latin typeface="Eras Ultra ITC" pitchFamily="34" charset="0"/>
              </a:rPr>
              <a:t>THE GREAT COMMISSION</a:t>
            </a:r>
            <a:r>
              <a:rPr lang="en-US" sz="2400" i="0">
                <a:solidFill>
                  <a:srgbClr val="990033"/>
                </a:solidFill>
                <a:latin typeface="Eras Ultra ITC" pitchFamily="34" charset="0"/>
              </a:rPr>
              <a:t> </a:t>
            </a:r>
          </a:p>
        </p:txBody>
      </p:sp>
      <p:sp>
        <p:nvSpPr>
          <p:cNvPr id="3168260" name="Rectangle 4"/>
          <p:cNvSpPr>
            <a:spLocks noChangeArrowheads="1"/>
          </p:cNvSpPr>
          <p:nvPr/>
        </p:nvSpPr>
        <p:spPr bwMode="auto">
          <a:xfrm>
            <a:off x="371475" y="2590800"/>
            <a:ext cx="5859463" cy="1739900"/>
          </a:xfrm>
          <a:prstGeom prst="rect">
            <a:avLst/>
          </a:prstGeom>
          <a:noFill/>
          <a:ln w="9525">
            <a:noFill/>
            <a:miter lim="800000"/>
            <a:headEnd/>
            <a:tailEnd/>
          </a:ln>
          <a:effectLst/>
        </p:spPr>
        <p:txBody>
          <a:bodyPr>
            <a:spAutoFit/>
          </a:bodyPr>
          <a:lstStyle/>
          <a:p>
            <a:pPr>
              <a:defRPr/>
            </a:pPr>
            <a:r>
              <a:rPr lang="en-US" sz="3600" b="1" i="0" dirty="0">
                <a:solidFill>
                  <a:srgbClr val="FFFFFF"/>
                </a:solidFill>
                <a:effectLst>
                  <a:outerShdw blurRad="38100" dist="38100" dir="2700000" algn="tl">
                    <a:srgbClr val="000000">
                      <a:alpha val="43137"/>
                    </a:srgbClr>
                  </a:outerShdw>
                </a:effectLst>
              </a:rPr>
              <a:t>“Go into all the world and </a:t>
            </a:r>
          </a:p>
          <a:p>
            <a:pPr>
              <a:defRPr/>
            </a:pPr>
            <a:r>
              <a:rPr lang="en-US" sz="3600" b="1" i="0" dirty="0">
                <a:solidFill>
                  <a:srgbClr val="FFFFFF"/>
                </a:solidFill>
                <a:effectLst>
                  <a:outerShdw blurRad="38100" dist="38100" dir="2700000" algn="tl">
                    <a:srgbClr val="000000">
                      <a:alpha val="43137"/>
                    </a:srgbClr>
                  </a:outerShdw>
                </a:effectLst>
              </a:rPr>
              <a:t>preach</a:t>
            </a:r>
            <a:r>
              <a:rPr lang="en-US" sz="3600" b="1" i="0" dirty="0">
                <a:solidFill>
                  <a:srgbClr val="FFFF00"/>
                </a:solidFill>
                <a:effectLst>
                  <a:outerShdw blurRad="38100" dist="38100" dir="2700000" algn="tl">
                    <a:srgbClr val="000000">
                      <a:alpha val="43137"/>
                    </a:srgbClr>
                  </a:outerShdw>
                </a:effectLst>
              </a:rPr>
              <a:t> </a:t>
            </a:r>
            <a:r>
              <a:rPr lang="en-US" sz="3600" b="1" dirty="0">
                <a:solidFill>
                  <a:srgbClr val="FFFF00"/>
                </a:solidFill>
                <a:effectLst>
                  <a:outerShdw blurRad="38100" dist="38100" dir="2700000" algn="tl">
                    <a:srgbClr val="000000">
                      <a:alpha val="43137"/>
                    </a:srgbClr>
                  </a:outerShdw>
                </a:effectLst>
                <a:latin typeface="Eras Bold ITC" pitchFamily="34" charset="0"/>
              </a:rPr>
              <a:t>the gospel </a:t>
            </a:r>
          </a:p>
          <a:p>
            <a:pPr>
              <a:defRPr/>
            </a:pPr>
            <a:r>
              <a:rPr lang="en-US" sz="3600" b="1" i="0" dirty="0">
                <a:solidFill>
                  <a:srgbClr val="FFFFFF"/>
                </a:solidFill>
                <a:effectLst>
                  <a:outerShdw blurRad="38100" dist="38100" dir="2700000" algn="tl">
                    <a:srgbClr val="000000">
                      <a:alpha val="43137"/>
                    </a:srgbClr>
                  </a:outerShdw>
                </a:effectLst>
              </a:rPr>
              <a:t>to all creation.”</a:t>
            </a:r>
          </a:p>
        </p:txBody>
      </p:sp>
      <p:sp>
        <p:nvSpPr>
          <p:cNvPr id="3168261" name="Text Box 5"/>
          <p:cNvSpPr txBox="1">
            <a:spLocks noChangeArrowheads="1"/>
          </p:cNvSpPr>
          <p:nvPr/>
        </p:nvSpPr>
        <p:spPr bwMode="auto">
          <a:xfrm>
            <a:off x="4208463" y="4437063"/>
            <a:ext cx="195421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i="1">
                <a:solidFill>
                  <a:schemeClr val="tx1"/>
                </a:solidFill>
                <a:latin typeface="Eras Medium ITC" pitchFamily="34" charset="0"/>
                <a:cs typeface="Arial" pitchFamily="34" charset="0"/>
              </a:defRPr>
            </a:lvl1pPr>
            <a:lvl2pPr marL="742950" indent="-285750" eaLnBrk="0" hangingPunct="0">
              <a:defRPr sz="3200" i="1">
                <a:solidFill>
                  <a:schemeClr val="tx1"/>
                </a:solidFill>
                <a:latin typeface="Eras Medium ITC" pitchFamily="34" charset="0"/>
                <a:cs typeface="Arial" pitchFamily="34" charset="0"/>
              </a:defRPr>
            </a:lvl2pPr>
            <a:lvl3pPr marL="1143000" indent="-228600" eaLnBrk="0" hangingPunct="0">
              <a:defRPr sz="3200" i="1">
                <a:solidFill>
                  <a:schemeClr val="tx1"/>
                </a:solidFill>
                <a:latin typeface="Eras Medium ITC" pitchFamily="34" charset="0"/>
                <a:cs typeface="Arial" pitchFamily="34" charset="0"/>
              </a:defRPr>
            </a:lvl3pPr>
            <a:lvl4pPr marL="1600200" indent="-228600" eaLnBrk="0" hangingPunct="0">
              <a:defRPr sz="3200" i="1">
                <a:solidFill>
                  <a:schemeClr val="tx1"/>
                </a:solidFill>
                <a:latin typeface="Eras Medium ITC" pitchFamily="34" charset="0"/>
                <a:cs typeface="Arial" pitchFamily="34" charset="0"/>
              </a:defRPr>
            </a:lvl4pPr>
            <a:lvl5pPr marL="2057400" indent="-228600" eaLnBrk="0" hangingPunct="0">
              <a:defRPr sz="3200" i="1">
                <a:solidFill>
                  <a:schemeClr val="tx1"/>
                </a:solidFill>
                <a:latin typeface="Eras Medium ITC" pitchFamily="34" charset="0"/>
                <a:cs typeface="Arial" pitchFamily="34" charset="0"/>
              </a:defRPr>
            </a:lvl5pPr>
            <a:lvl6pPr marL="2514600" indent="-228600" eaLnBrk="0" fontAlgn="base" hangingPunct="0">
              <a:spcBef>
                <a:spcPct val="0"/>
              </a:spcBef>
              <a:spcAft>
                <a:spcPct val="0"/>
              </a:spcAft>
              <a:defRPr sz="3200" i="1">
                <a:solidFill>
                  <a:schemeClr val="tx1"/>
                </a:solidFill>
                <a:latin typeface="Eras Medium ITC" pitchFamily="34" charset="0"/>
                <a:cs typeface="Arial" pitchFamily="34" charset="0"/>
              </a:defRPr>
            </a:lvl6pPr>
            <a:lvl7pPr marL="2971800" indent="-228600" eaLnBrk="0" fontAlgn="base" hangingPunct="0">
              <a:spcBef>
                <a:spcPct val="0"/>
              </a:spcBef>
              <a:spcAft>
                <a:spcPct val="0"/>
              </a:spcAft>
              <a:defRPr sz="3200" i="1">
                <a:solidFill>
                  <a:schemeClr val="tx1"/>
                </a:solidFill>
                <a:latin typeface="Eras Medium ITC" pitchFamily="34" charset="0"/>
                <a:cs typeface="Arial" pitchFamily="34" charset="0"/>
              </a:defRPr>
            </a:lvl7pPr>
            <a:lvl8pPr marL="3429000" indent="-228600" eaLnBrk="0" fontAlgn="base" hangingPunct="0">
              <a:spcBef>
                <a:spcPct val="0"/>
              </a:spcBef>
              <a:spcAft>
                <a:spcPct val="0"/>
              </a:spcAft>
              <a:defRPr sz="3200" i="1">
                <a:solidFill>
                  <a:schemeClr val="tx1"/>
                </a:solidFill>
                <a:latin typeface="Eras Medium ITC" pitchFamily="34" charset="0"/>
                <a:cs typeface="Arial" pitchFamily="34" charset="0"/>
              </a:defRPr>
            </a:lvl8pPr>
            <a:lvl9pPr marL="3886200" indent="-228600" eaLnBrk="0" fontAlgn="base" hangingPunct="0">
              <a:spcBef>
                <a:spcPct val="0"/>
              </a:spcBef>
              <a:spcAft>
                <a:spcPct val="0"/>
              </a:spcAft>
              <a:defRPr sz="3200" i="1">
                <a:solidFill>
                  <a:schemeClr val="tx1"/>
                </a:solidFill>
                <a:latin typeface="Eras Medium ITC" pitchFamily="34" charset="0"/>
                <a:cs typeface="Arial" pitchFamily="34" charset="0"/>
              </a:defRPr>
            </a:lvl9pPr>
          </a:lstStyle>
          <a:p>
            <a:pPr eaLnBrk="1" hangingPunct="1"/>
            <a:r>
              <a:rPr lang="en-US" sz="2800" b="1" i="0">
                <a:solidFill>
                  <a:srgbClr val="997934"/>
                </a:solidFill>
              </a:rPr>
              <a:t>Mark 16:15</a:t>
            </a:r>
          </a:p>
        </p:txBody>
      </p:sp>
      <p:sp>
        <p:nvSpPr>
          <p:cNvPr id="9224" name="Rectangle 33"/>
          <p:cNvSpPr>
            <a:spLocks noGrp="1" noChangeArrowheads="1"/>
          </p:cNvSpPr>
          <p:nvPr>
            <p:ph type="title"/>
          </p:nvPr>
        </p:nvSpPr>
        <p:spPr/>
        <p:txBody>
          <a:bodyPr/>
          <a:lstStyle/>
          <a:p>
            <a:pPr eaLnBrk="1" hangingPunct="1"/>
            <a:r>
              <a:rPr lang="en-US" sz="4000" smtClean="0">
                <a:solidFill>
                  <a:schemeClr val="tx1"/>
                </a:solidFill>
              </a:rPr>
              <a:t>An Urgent and Important Command</a:t>
            </a:r>
          </a:p>
        </p:txBody>
      </p:sp>
      <p:grpSp>
        <p:nvGrpSpPr>
          <p:cNvPr id="2" name="Group 6"/>
          <p:cNvGrpSpPr>
            <a:grpSpLocks/>
          </p:cNvGrpSpPr>
          <p:nvPr/>
        </p:nvGrpSpPr>
        <p:grpSpPr bwMode="auto">
          <a:xfrm>
            <a:off x="6372225" y="2101850"/>
            <a:ext cx="3128963" cy="4729163"/>
            <a:chOff x="3789" y="1304"/>
            <a:chExt cx="1971" cy="2979"/>
          </a:xfrm>
        </p:grpSpPr>
        <p:grpSp>
          <p:nvGrpSpPr>
            <p:cNvPr id="9226" name="Group 7"/>
            <p:cNvGrpSpPr>
              <a:grpSpLocks/>
            </p:cNvGrpSpPr>
            <p:nvPr/>
          </p:nvGrpSpPr>
          <p:grpSpPr bwMode="auto">
            <a:xfrm>
              <a:off x="3809" y="1304"/>
              <a:ext cx="1951" cy="2313"/>
              <a:chOff x="3521" y="2071"/>
              <a:chExt cx="2322" cy="2093"/>
            </a:xfrm>
          </p:grpSpPr>
          <p:sp>
            <p:nvSpPr>
              <p:cNvPr id="9246" name="Freeform 8"/>
              <p:cNvSpPr>
                <a:spLocks/>
              </p:cNvSpPr>
              <p:nvPr/>
            </p:nvSpPr>
            <p:spPr bwMode="auto">
              <a:xfrm>
                <a:off x="3521" y="2071"/>
                <a:ext cx="2322" cy="1974"/>
              </a:xfrm>
              <a:custGeom>
                <a:avLst/>
                <a:gdLst>
                  <a:gd name="T0" fmla="*/ 22 w 2322"/>
                  <a:gd name="T1" fmla="*/ 1582 h 1974"/>
                  <a:gd name="T2" fmla="*/ 66 w 2322"/>
                  <a:gd name="T3" fmla="*/ 1415 h 1974"/>
                  <a:gd name="T4" fmla="*/ 121 w 2322"/>
                  <a:gd name="T5" fmla="*/ 1254 h 1974"/>
                  <a:gd name="T6" fmla="*/ 185 w 2322"/>
                  <a:gd name="T7" fmla="*/ 1103 h 1974"/>
                  <a:gd name="T8" fmla="*/ 259 w 2322"/>
                  <a:gd name="T9" fmla="*/ 958 h 1974"/>
                  <a:gd name="T10" fmla="*/ 344 w 2322"/>
                  <a:gd name="T11" fmla="*/ 825 h 1974"/>
                  <a:gd name="T12" fmla="*/ 433 w 2322"/>
                  <a:gd name="T13" fmla="*/ 701 h 1974"/>
                  <a:gd name="T14" fmla="*/ 529 w 2322"/>
                  <a:gd name="T15" fmla="*/ 584 h 1974"/>
                  <a:gd name="T16" fmla="*/ 630 w 2322"/>
                  <a:gd name="T17" fmla="*/ 477 h 1974"/>
                  <a:gd name="T18" fmla="*/ 734 w 2322"/>
                  <a:gd name="T19" fmla="*/ 379 h 1974"/>
                  <a:gd name="T20" fmla="*/ 841 w 2322"/>
                  <a:gd name="T21" fmla="*/ 292 h 1974"/>
                  <a:gd name="T22" fmla="*/ 950 w 2322"/>
                  <a:gd name="T23" fmla="*/ 218 h 1974"/>
                  <a:gd name="T24" fmla="*/ 1058 w 2322"/>
                  <a:gd name="T25" fmla="*/ 151 h 1974"/>
                  <a:gd name="T26" fmla="*/ 1167 w 2322"/>
                  <a:gd name="T27" fmla="*/ 99 h 1974"/>
                  <a:gd name="T28" fmla="*/ 1274 w 2322"/>
                  <a:gd name="T29" fmla="*/ 57 h 1974"/>
                  <a:gd name="T30" fmla="*/ 1378 w 2322"/>
                  <a:gd name="T31" fmla="*/ 26 h 1974"/>
                  <a:gd name="T32" fmla="*/ 1527 w 2322"/>
                  <a:gd name="T33" fmla="*/ 2 h 1974"/>
                  <a:gd name="T34" fmla="*/ 1680 w 2322"/>
                  <a:gd name="T35" fmla="*/ 6 h 1974"/>
                  <a:gd name="T36" fmla="*/ 1819 w 2322"/>
                  <a:gd name="T37" fmla="*/ 38 h 1974"/>
                  <a:gd name="T38" fmla="*/ 1941 w 2322"/>
                  <a:gd name="T39" fmla="*/ 99 h 1974"/>
                  <a:gd name="T40" fmla="*/ 2048 w 2322"/>
                  <a:gd name="T41" fmla="*/ 183 h 1974"/>
                  <a:gd name="T42" fmla="*/ 2139 w 2322"/>
                  <a:gd name="T43" fmla="*/ 288 h 1974"/>
                  <a:gd name="T44" fmla="*/ 2211 w 2322"/>
                  <a:gd name="T45" fmla="*/ 413 h 1974"/>
                  <a:gd name="T46" fmla="*/ 2265 w 2322"/>
                  <a:gd name="T47" fmla="*/ 552 h 1974"/>
                  <a:gd name="T48" fmla="*/ 2304 w 2322"/>
                  <a:gd name="T49" fmla="*/ 705 h 1974"/>
                  <a:gd name="T50" fmla="*/ 2320 w 2322"/>
                  <a:gd name="T51" fmla="*/ 870 h 1974"/>
                  <a:gd name="T52" fmla="*/ 2318 w 2322"/>
                  <a:gd name="T53" fmla="*/ 1041 h 1974"/>
                  <a:gd name="T54" fmla="*/ 2300 w 2322"/>
                  <a:gd name="T55" fmla="*/ 1220 h 1974"/>
                  <a:gd name="T56" fmla="*/ 2257 w 2322"/>
                  <a:gd name="T57" fmla="*/ 1399 h 1974"/>
                  <a:gd name="T58" fmla="*/ 2197 w 2322"/>
                  <a:gd name="T59" fmla="*/ 1580 h 1974"/>
                  <a:gd name="T60" fmla="*/ 2117 w 2322"/>
                  <a:gd name="T61" fmla="*/ 1757 h 1974"/>
                  <a:gd name="T62" fmla="*/ 2012 w 2322"/>
                  <a:gd name="T63" fmla="*/ 1932 h 1974"/>
                  <a:gd name="T64" fmla="*/ 1889 w 2322"/>
                  <a:gd name="T65" fmla="*/ 1966 h 1974"/>
                  <a:gd name="T66" fmla="*/ 1750 w 2322"/>
                  <a:gd name="T67" fmla="*/ 1954 h 1974"/>
                  <a:gd name="T68" fmla="*/ 1599 w 2322"/>
                  <a:gd name="T69" fmla="*/ 1938 h 1974"/>
                  <a:gd name="T70" fmla="*/ 1445 w 2322"/>
                  <a:gd name="T71" fmla="*/ 1920 h 1974"/>
                  <a:gd name="T72" fmla="*/ 1280 w 2322"/>
                  <a:gd name="T73" fmla="*/ 1898 h 1974"/>
                  <a:gd name="T74" fmla="*/ 1115 w 2322"/>
                  <a:gd name="T75" fmla="*/ 1878 h 1974"/>
                  <a:gd name="T76" fmla="*/ 950 w 2322"/>
                  <a:gd name="T77" fmla="*/ 1856 h 1974"/>
                  <a:gd name="T78" fmla="*/ 789 w 2322"/>
                  <a:gd name="T79" fmla="*/ 1834 h 1974"/>
                  <a:gd name="T80" fmla="*/ 636 w 2322"/>
                  <a:gd name="T81" fmla="*/ 1811 h 1974"/>
                  <a:gd name="T82" fmla="*/ 491 w 2322"/>
                  <a:gd name="T83" fmla="*/ 1789 h 1974"/>
                  <a:gd name="T84" fmla="*/ 360 w 2322"/>
                  <a:gd name="T85" fmla="*/ 1769 h 1974"/>
                  <a:gd name="T86" fmla="*/ 245 w 2322"/>
                  <a:gd name="T87" fmla="*/ 1751 h 1974"/>
                  <a:gd name="T88" fmla="*/ 147 w 2322"/>
                  <a:gd name="T89" fmla="*/ 1735 h 1974"/>
                  <a:gd name="T90" fmla="*/ 72 w 2322"/>
                  <a:gd name="T91" fmla="*/ 1723 h 1974"/>
                  <a:gd name="T92" fmla="*/ 22 w 2322"/>
                  <a:gd name="T93" fmla="*/ 1715 h 1974"/>
                  <a:gd name="T94" fmla="*/ 0 w 2322"/>
                  <a:gd name="T95" fmla="*/ 1713 h 197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322"/>
                  <a:gd name="T145" fmla="*/ 0 h 1974"/>
                  <a:gd name="T146" fmla="*/ 2322 w 2322"/>
                  <a:gd name="T147" fmla="*/ 1974 h 197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322" h="1974">
                    <a:moveTo>
                      <a:pt x="0" y="1713"/>
                    </a:moveTo>
                    <a:lnTo>
                      <a:pt x="6" y="1668"/>
                    </a:lnTo>
                    <a:lnTo>
                      <a:pt x="14" y="1624"/>
                    </a:lnTo>
                    <a:lnTo>
                      <a:pt x="22" y="1582"/>
                    </a:lnTo>
                    <a:lnTo>
                      <a:pt x="32" y="1540"/>
                    </a:lnTo>
                    <a:lnTo>
                      <a:pt x="42" y="1497"/>
                    </a:lnTo>
                    <a:lnTo>
                      <a:pt x="54" y="1455"/>
                    </a:lnTo>
                    <a:lnTo>
                      <a:pt x="66" y="1415"/>
                    </a:lnTo>
                    <a:lnTo>
                      <a:pt x="80" y="1375"/>
                    </a:lnTo>
                    <a:lnTo>
                      <a:pt x="92" y="1332"/>
                    </a:lnTo>
                    <a:lnTo>
                      <a:pt x="107" y="1294"/>
                    </a:lnTo>
                    <a:lnTo>
                      <a:pt x="121" y="1254"/>
                    </a:lnTo>
                    <a:lnTo>
                      <a:pt x="137" y="1216"/>
                    </a:lnTo>
                    <a:lnTo>
                      <a:pt x="151" y="1177"/>
                    </a:lnTo>
                    <a:lnTo>
                      <a:pt x="169" y="1139"/>
                    </a:lnTo>
                    <a:lnTo>
                      <a:pt x="185" y="1103"/>
                    </a:lnTo>
                    <a:lnTo>
                      <a:pt x="205" y="1067"/>
                    </a:lnTo>
                    <a:lnTo>
                      <a:pt x="221" y="1031"/>
                    </a:lnTo>
                    <a:lnTo>
                      <a:pt x="241" y="994"/>
                    </a:lnTo>
                    <a:lnTo>
                      <a:pt x="259" y="958"/>
                    </a:lnTo>
                    <a:lnTo>
                      <a:pt x="282" y="926"/>
                    </a:lnTo>
                    <a:lnTo>
                      <a:pt x="300" y="892"/>
                    </a:lnTo>
                    <a:lnTo>
                      <a:pt x="322" y="858"/>
                    </a:lnTo>
                    <a:lnTo>
                      <a:pt x="344" y="825"/>
                    </a:lnTo>
                    <a:lnTo>
                      <a:pt x="366" y="793"/>
                    </a:lnTo>
                    <a:lnTo>
                      <a:pt x="386" y="761"/>
                    </a:lnTo>
                    <a:lnTo>
                      <a:pt x="410" y="731"/>
                    </a:lnTo>
                    <a:lnTo>
                      <a:pt x="433" y="701"/>
                    </a:lnTo>
                    <a:lnTo>
                      <a:pt x="457" y="670"/>
                    </a:lnTo>
                    <a:lnTo>
                      <a:pt x="481" y="640"/>
                    </a:lnTo>
                    <a:lnTo>
                      <a:pt x="505" y="612"/>
                    </a:lnTo>
                    <a:lnTo>
                      <a:pt x="529" y="584"/>
                    </a:lnTo>
                    <a:lnTo>
                      <a:pt x="555" y="558"/>
                    </a:lnTo>
                    <a:lnTo>
                      <a:pt x="579" y="529"/>
                    </a:lnTo>
                    <a:lnTo>
                      <a:pt x="604" y="503"/>
                    </a:lnTo>
                    <a:lnTo>
                      <a:pt x="630" y="477"/>
                    </a:lnTo>
                    <a:lnTo>
                      <a:pt x="656" y="451"/>
                    </a:lnTo>
                    <a:lnTo>
                      <a:pt x="680" y="427"/>
                    </a:lnTo>
                    <a:lnTo>
                      <a:pt x="708" y="403"/>
                    </a:lnTo>
                    <a:lnTo>
                      <a:pt x="734" y="379"/>
                    </a:lnTo>
                    <a:lnTo>
                      <a:pt x="760" y="356"/>
                    </a:lnTo>
                    <a:lnTo>
                      <a:pt x="787" y="334"/>
                    </a:lnTo>
                    <a:lnTo>
                      <a:pt x="815" y="314"/>
                    </a:lnTo>
                    <a:lnTo>
                      <a:pt x="841" y="292"/>
                    </a:lnTo>
                    <a:lnTo>
                      <a:pt x="869" y="274"/>
                    </a:lnTo>
                    <a:lnTo>
                      <a:pt x="895" y="254"/>
                    </a:lnTo>
                    <a:lnTo>
                      <a:pt x="923" y="236"/>
                    </a:lnTo>
                    <a:lnTo>
                      <a:pt x="950" y="218"/>
                    </a:lnTo>
                    <a:lnTo>
                      <a:pt x="978" y="199"/>
                    </a:lnTo>
                    <a:lnTo>
                      <a:pt x="1004" y="183"/>
                    </a:lnTo>
                    <a:lnTo>
                      <a:pt x="1032" y="167"/>
                    </a:lnTo>
                    <a:lnTo>
                      <a:pt x="1058" y="151"/>
                    </a:lnTo>
                    <a:lnTo>
                      <a:pt x="1086" y="137"/>
                    </a:lnTo>
                    <a:lnTo>
                      <a:pt x="1113" y="123"/>
                    </a:lnTo>
                    <a:lnTo>
                      <a:pt x="1141" y="111"/>
                    </a:lnTo>
                    <a:lnTo>
                      <a:pt x="1167" y="99"/>
                    </a:lnTo>
                    <a:lnTo>
                      <a:pt x="1195" y="87"/>
                    </a:lnTo>
                    <a:lnTo>
                      <a:pt x="1221" y="77"/>
                    </a:lnTo>
                    <a:lnTo>
                      <a:pt x="1247" y="67"/>
                    </a:lnTo>
                    <a:lnTo>
                      <a:pt x="1274" y="57"/>
                    </a:lnTo>
                    <a:lnTo>
                      <a:pt x="1302" y="49"/>
                    </a:lnTo>
                    <a:lnTo>
                      <a:pt x="1326" y="40"/>
                    </a:lnTo>
                    <a:lnTo>
                      <a:pt x="1352" y="32"/>
                    </a:lnTo>
                    <a:lnTo>
                      <a:pt x="1378" y="26"/>
                    </a:lnTo>
                    <a:lnTo>
                      <a:pt x="1404" y="20"/>
                    </a:lnTo>
                    <a:lnTo>
                      <a:pt x="1447" y="12"/>
                    </a:lnTo>
                    <a:lnTo>
                      <a:pt x="1487" y="6"/>
                    </a:lnTo>
                    <a:lnTo>
                      <a:pt x="1527" y="2"/>
                    </a:lnTo>
                    <a:lnTo>
                      <a:pt x="1567" y="0"/>
                    </a:lnTo>
                    <a:lnTo>
                      <a:pt x="1605" y="0"/>
                    </a:lnTo>
                    <a:lnTo>
                      <a:pt x="1644" y="2"/>
                    </a:lnTo>
                    <a:lnTo>
                      <a:pt x="1680" y="6"/>
                    </a:lnTo>
                    <a:lnTo>
                      <a:pt x="1718" y="12"/>
                    </a:lnTo>
                    <a:lnTo>
                      <a:pt x="1752" y="18"/>
                    </a:lnTo>
                    <a:lnTo>
                      <a:pt x="1787" y="28"/>
                    </a:lnTo>
                    <a:lnTo>
                      <a:pt x="1819" y="38"/>
                    </a:lnTo>
                    <a:lnTo>
                      <a:pt x="1851" y="53"/>
                    </a:lnTo>
                    <a:lnTo>
                      <a:pt x="1883" y="67"/>
                    </a:lnTo>
                    <a:lnTo>
                      <a:pt x="1913" y="83"/>
                    </a:lnTo>
                    <a:lnTo>
                      <a:pt x="1941" y="99"/>
                    </a:lnTo>
                    <a:lnTo>
                      <a:pt x="1972" y="119"/>
                    </a:lnTo>
                    <a:lnTo>
                      <a:pt x="1998" y="139"/>
                    </a:lnTo>
                    <a:lnTo>
                      <a:pt x="2024" y="159"/>
                    </a:lnTo>
                    <a:lnTo>
                      <a:pt x="2048" y="183"/>
                    </a:lnTo>
                    <a:lnTo>
                      <a:pt x="2072" y="208"/>
                    </a:lnTo>
                    <a:lnTo>
                      <a:pt x="2094" y="234"/>
                    </a:lnTo>
                    <a:lnTo>
                      <a:pt x="2117" y="260"/>
                    </a:lnTo>
                    <a:lnTo>
                      <a:pt x="2139" y="288"/>
                    </a:lnTo>
                    <a:lnTo>
                      <a:pt x="2159" y="318"/>
                    </a:lnTo>
                    <a:lnTo>
                      <a:pt x="2177" y="348"/>
                    </a:lnTo>
                    <a:lnTo>
                      <a:pt x="2193" y="379"/>
                    </a:lnTo>
                    <a:lnTo>
                      <a:pt x="2211" y="413"/>
                    </a:lnTo>
                    <a:lnTo>
                      <a:pt x="2227" y="445"/>
                    </a:lnTo>
                    <a:lnTo>
                      <a:pt x="2239" y="479"/>
                    </a:lnTo>
                    <a:lnTo>
                      <a:pt x="2253" y="515"/>
                    </a:lnTo>
                    <a:lnTo>
                      <a:pt x="2265" y="552"/>
                    </a:lnTo>
                    <a:lnTo>
                      <a:pt x="2277" y="590"/>
                    </a:lnTo>
                    <a:lnTo>
                      <a:pt x="2286" y="626"/>
                    </a:lnTo>
                    <a:lnTo>
                      <a:pt x="2296" y="666"/>
                    </a:lnTo>
                    <a:lnTo>
                      <a:pt x="2304" y="705"/>
                    </a:lnTo>
                    <a:lnTo>
                      <a:pt x="2310" y="747"/>
                    </a:lnTo>
                    <a:lnTo>
                      <a:pt x="2314" y="787"/>
                    </a:lnTo>
                    <a:lnTo>
                      <a:pt x="2318" y="827"/>
                    </a:lnTo>
                    <a:lnTo>
                      <a:pt x="2320" y="870"/>
                    </a:lnTo>
                    <a:lnTo>
                      <a:pt x="2322" y="912"/>
                    </a:lnTo>
                    <a:lnTo>
                      <a:pt x="2322" y="954"/>
                    </a:lnTo>
                    <a:lnTo>
                      <a:pt x="2322" y="998"/>
                    </a:lnTo>
                    <a:lnTo>
                      <a:pt x="2318" y="1041"/>
                    </a:lnTo>
                    <a:lnTo>
                      <a:pt x="2318" y="1085"/>
                    </a:lnTo>
                    <a:lnTo>
                      <a:pt x="2312" y="1129"/>
                    </a:lnTo>
                    <a:lnTo>
                      <a:pt x="2306" y="1175"/>
                    </a:lnTo>
                    <a:lnTo>
                      <a:pt x="2300" y="1220"/>
                    </a:lnTo>
                    <a:lnTo>
                      <a:pt x="2292" y="1264"/>
                    </a:lnTo>
                    <a:lnTo>
                      <a:pt x="2282" y="1310"/>
                    </a:lnTo>
                    <a:lnTo>
                      <a:pt x="2269" y="1355"/>
                    </a:lnTo>
                    <a:lnTo>
                      <a:pt x="2257" y="1399"/>
                    </a:lnTo>
                    <a:lnTo>
                      <a:pt x="2245" y="1445"/>
                    </a:lnTo>
                    <a:lnTo>
                      <a:pt x="2229" y="1489"/>
                    </a:lnTo>
                    <a:lnTo>
                      <a:pt x="2215" y="1534"/>
                    </a:lnTo>
                    <a:lnTo>
                      <a:pt x="2197" y="1580"/>
                    </a:lnTo>
                    <a:lnTo>
                      <a:pt x="2179" y="1624"/>
                    </a:lnTo>
                    <a:lnTo>
                      <a:pt x="2159" y="1668"/>
                    </a:lnTo>
                    <a:lnTo>
                      <a:pt x="2139" y="1715"/>
                    </a:lnTo>
                    <a:lnTo>
                      <a:pt x="2117" y="1757"/>
                    </a:lnTo>
                    <a:lnTo>
                      <a:pt x="2092" y="1803"/>
                    </a:lnTo>
                    <a:lnTo>
                      <a:pt x="2066" y="1846"/>
                    </a:lnTo>
                    <a:lnTo>
                      <a:pt x="2040" y="1888"/>
                    </a:lnTo>
                    <a:lnTo>
                      <a:pt x="2012" y="1932"/>
                    </a:lnTo>
                    <a:lnTo>
                      <a:pt x="1984" y="1974"/>
                    </a:lnTo>
                    <a:lnTo>
                      <a:pt x="1952" y="1972"/>
                    </a:lnTo>
                    <a:lnTo>
                      <a:pt x="1921" y="1968"/>
                    </a:lnTo>
                    <a:lnTo>
                      <a:pt x="1889" y="1966"/>
                    </a:lnTo>
                    <a:lnTo>
                      <a:pt x="1855" y="1964"/>
                    </a:lnTo>
                    <a:lnTo>
                      <a:pt x="1821" y="1960"/>
                    </a:lnTo>
                    <a:lnTo>
                      <a:pt x="1787" y="1958"/>
                    </a:lnTo>
                    <a:lnTo>
                      <a:pt x="1750" y="1954"/>
                    </a:lnTo>
                    <a:lnTo>
                      <a:pt x="1714" y="1950"/>
                    </a:lnTo>
                    <a:lnTo>
                      <a:pt x="1676" y="1946"/>
                    </a:lnTo>
                    <a:lnTo>
                      <a:pt x="1640" y="1942"/>
                    </a:lnTo>
                    <a:lnTo>
                      <a:pt x="1599" y="1938"/>
                    </a:lnTo>
                    <a:lnTo>
                      <a:pt x="1561" y="1934"/>
                    </a:lnTo>
                    <a:lnTo>
                      <a:pt x="1523" y="1928"/>
                    </a:lnTo>
                    <a:lnTo>
                      <a:pt x="1485" y="1924"/>
                    </a:lnTo>
                    <a:lnTo>
                      <a:pt x="1445" y="1920"/>
                    </a:lnTo>
                    <a:lnTo>
                      <a:pt x="1404" y="1916"/>
                    </a:lnTo>
                    <a:lnTo>
                      <a:pt x="1362" y="1910"/>
                    </a:lnTo>
                    <a:lnTo>
                      <a:pt x="1322" y="1904"/>
                    </a:lnTo>
                    <a:lnTo>
                      <a:pt x="1280" y="1898"/>
                    </a:lnTo>
                    <a:lnTo>
                      <a:pt x="1239" y="1894"/>
                    </a:lnTo>
                    <a:lnTo>
                      <a:pt x="1197" y="1888"/>
                    </a:lnTo>
                    <a:lnTo>
                      <a:pt x="1155" y="1882"/>
                    </a:lnTo>
                    <a:lnTo>
                      <a:pt x="1115" y="1878"/>
                    </a:lnTo>
                    <a:lnTo>
                      <a:pt x="1074" y="1872"/>
                    </a:lnTo>
                    <a:lnTo>
                      <a:pt x="1032" y="1868"/>
                    </a:lnTo>
                    <a:lnTo>
                      <a:pt x="992" y="1862"/>
                    </a:lnTo>
                    <a:lnTo>
                      <a:pt x="950" y="1856"/>
                    </a:lnTo>
                    <a:lnTo>
                      <a:pt x="909" y="1850"/>
                    </a:lnTo>
                    <a:lnTo>
                      <a:pt x="869" y="1844"/>
                    </a:lnTo>
                    <a:lnTo>
                      <a:pt x="829" y="1840"/>
                    </a:lnTo>
                    <a:lnTo>
                      <a:pt x="789" y="1834"/>
                    </a:lnTo>
                    <a:lnTo>
                      <a:pt x="752" y="1827"/>
                    </a:lnTo>
                    <a:lnTo>
                      <a:pt x="712" y="1821"/>
                    </a:lnTo>
                    <a:lnTo>
                      <a:pt x="674" y="1817"/>
                    </a:lnTo>
                    <a:lnTo>
                      <a:pt x="636" y="1811"/>
                    </a:lnTo>
                    <a:lnTo>
                      <a:pt x="600" y="1805"/>
                    </a:lnTo>
                    <a:lnTo>
                      <a:pt x="561" y="1799"/>
                    </a:lnTo>
                    <a:lnTo>
                      <a:pt x="527" y="1793"/>
                    </a:lnTo>
                    <a:lnTo>
                      <a:pt x="491" y="1789"/>
                    </a:lnTo>
                    <a:lnTo>
                      <a:pt x="459" y="1783"/>
                    </a:lnTo>
                    <a:lnTo>
                      <a:pt x="424" y="1779"/>
                    </a:lnTo>
                    <a:lnTo>
                      <a:pt x="392" y="1773"/>
                    </a:lnTo>
                    <a:lnTo>
                      <a:pt x="360" y="1769"/>
                    </a:lnTo>
                    <a:lnTo>
                      <a:pt x="330" y="1765"/>
                    </a:lnTo>
                    <a:lnTo>
                      <a:pt x="300" y="1759"/>
                    </a:lnTo>
                    <a:lnTo>
                      <a:pt x="272" y="1755"/>
                    </a:lnTo>
                    <a:lnTo>
                      <a:pt x="245" y="1751"/>
                    </a:lnTo>
                    <a:lnTo>
                      <a:pt x="219" y="1747"/>
                    </a:lnTo>
                    <a:lnTo>
                      <a:pt x="193" y="1743"/>
                    </a:lnTo>
                    <a:lnTo>
                      <a:pt x="171" y="1739"/>
                    </a:lnTo>
                    <a:lnTo>
                      <a:pt x="147" y="1735"/>
                    </a:lnTo>
                    <a:lnTo>
                      <a:pt x="127" y="1733"/>
                    </a:lnTo>
                    <a:lnTo>
                      <a:pt x="107" y="1729"/>
                    </a:lnTo>
                    <a:lnTo>
                      <a:pt x="88" y="1727"/>
                    </a:lnTo>
                    <a:lnTo>
                      <a:pt x="72" y="1723"/>
                    </a:lnTo>
                    <a:lnTo>
                      <a:pt x="58" y="1721"/>
                    </a:lnTo>
                    <a:lnTo>
                      <a:pt x="44" y="1719"/>
                    </a:lnTo>
                    <a:lnTo>
                      <a:pt x="32" y="1717"/>
                    </a:lnTo>
                    <a:lnTo>
                      <a:pt x="22" y="1715"/>
                    </a:lnTo>
                    <a:lnTo>
                      <a:pt x="14" y="1715"/>
                    </a:lnTo>
                    <a:lnTo>
                      <a:pt x="6" y="1713"/>
                    </a:lnTo>
                    <a:lnTo>
                      <a:pt x="2" y="1713"/>
                    </a:lnTo>
                    <a:lnTo>
                      <a:pt x="0" y="1713"/>
                    </a:lnTo>
                    <a:close/>
                  </a:path>
                </a:pathLst>
              </a:custGeom>
              <a:solidFill>
                <a:srgbClr val="C4E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US">
                  <a:solidFill>
                    <a:srgbClr val="000000"/>
                  </a:solidFill>
                </a:endParaRPr>
              </a:p>
            </p:txBody>
          </p:sp>
          <p:sp>
            <p:nvSpPr>
              <p:cNvPr id="9247" name="Freeform 9"/>
              <p:cNvSpPr>
                <a:spLocks/>
              </p:cNvSpPr>
              <p:nvPr/>
            </p:nvSpPr>
            <p:spPr bwMode="auto">
              <a:xfrm>
                <a:off x="3535" y="2264"/>
                <a:ext cx="2175" cy="1806"/>
              </a:xfrm>
              <a:custGeom>
                <a:avLst/>
                <a:gdLst>
                  <a:gd name="T0" fmla="*/ 22 w 2175"/>
                  <a:gd name="T1" fmla="*/ 1401 h 1806"/>
                  <a:gd name="T2" fmla="*/ 62 w 2175"/>
                  <a:gd name="T3" fmla="*/ 1250 h 1806"/>
                  <a:gd name="T4" fmla="*/ 111 w 2175"/>
                  <a:gd name="T5" fmla="*/ 1105 h 1806"/>
                  <a:gd name="T6" fmla="*/ 171 w 2175"/>
                  <a:gd name="T7" fmla="*/ 968 h 1806"/>
                  <a:gd name="T8" fmla="*/ 237 w 2175"/>
                  <a:gd name="T9" fmla="*/ 842 h 1806"/>
                  <a:gd name="T10" fmla="*/ 314 w 2175"/>
                  <a:gd name="T11" fmla="*/ 723 h 1806"/>
                  <a:gd name="T12" fmla="*/ 394 w 2175"/>
                  <a:gd name="T13" fmla="*/ 610 h 1806"/>
                  <a:gd name="T14" fmla="*/ 483 w 2175"/>
                  <a:gd name="T15" fmla="*/ 510 h 1806"/>
                  <a:gd name="T16" fmla="*/ 573 w 2175"/>
                  <a:gd name="T17" fmla="*/ 417 h 1806"/>
                  <a:gd name="T18" fmla="*/ 668 w 2175"/>
                  <a:gd name="T19" fmla="*/ 332 h 1806"/>
                  <a:gd name="T20" fmla="*/ 767 w 2175"/>
                  <a:gd name="T21" fmla="*/ 256 h 1806"/>
                  <a:gd name="T22" fmla="*/ 867 w 2175"/>
                  <a:gd name="T23" fmla="*/ 192 h 1806"/>
                  <a:gd name="T24" fmla="*/ 968 w 2175"/>
                  <a:gd name="T25" fmla="*/ 133 h 1806"/>
                  <a:gd name="T26" fmla="*/ 1068 w 2175"/>
                  <a:gd name="T27" fmla="*/ 87 h 1806"/>
                  <a:gd name="T28" fmla="*/ 1169 w 2175"/>
                  <a:gd name="T29" fmla="*/ 51 h 1806"/>
                  <a:gd name="T30" fmla="*/ 1268 w 2175"/>
                  <a:gd name="T31" fmla="*/ 25 h 1806"/>
                  <a:gd name="T32" fmla="*/ 1410 w 2175"/>
                  <a:gd name="T33" fmla="*/ 2 h 1806"/>
                  <a:gd name="T34" fmla="*/ 1559 w 2175"/>
                  <a:gd name="T35" fmla="*/ 4 h 1806"/>
                  <a:gd name="T36" fmla="*/ 1690 w 2175"/>
                  <a:gd name="T37" fmla="*/ 35 h 1806"/>
                  <a:gd name="T38" fmla="*/ 1809 w 2175"/>
                  <a:gd name="T39" fmla="*/ 91 h 1806"/>
                  <a:gd name="T40" fmla="*/ 1911 w 2175"/>
                  <a:gd name="T41" fmla="*/ 167 h 1806"/>
                  <a:gd name="T42" fmla="*/ 1996 w 2175"/>
                  <a:gd name="T43" fmla="*/ 262 h 1806"/>
                  <a:gd name="T44" fmla="*/ 2066 w 2175"/>
                  <a:gd name="T45" fmla="*/ 377 h 1806"/>
                  <a:gd name="T46" fmla="*/ 2119 w 2175"/>
                  <a:gd name="T47" fmla="*/ 506 h 1806"/>
                  <a:gd name="T48" fmla="*/ 2153 w 2175"/>
                  <a:gd name="T49" fmla="*/ 646 h 1806"/>
                  <a:gd name="T50" fmla="*/ 2171 w 2175"/>
                  <a:gd name="T51" fmla="*/ 795 h 1806"/>
                  <a:gd name="T52" fmla="*/ 2171 w 2175"/>
                  <a:gd name="T53" fmla="*/ 952 h 1806"/>
                  <a:gd name="T54" fmla="*/ 2153 w 2175"/>
                  <a:gd name="T55" fmla="*/ 1115 h 1806"/>
                  <a:gd name="T56" fmla="*/ 2113 w 2175"/>
                  <a:gd name="T57" fmla="*/ 1278 h 1806"/>
                  <a:gd name="T58" fmla="*/ 2054 w 2175"/>
                  <a:gd name="T59" fmla="*/ 1445 h 1806"/>
                  <a:gd name="T60" fmla="*/ 1976 w 2175"/>
                  <a:gd name="T61" fmla="*/ 1606 h 1806"/>
                  <a:gd name="T62" fmla="*/ 1875 w 2175"/>
                  <a:gd name="T63" fmla="*/ 1765 h 1806"/>
                  <a:gd name="T64" fmla="*/ 1756 w 2175"/>
                  <a:gd name="T65" fmla="*/ 1797 h 1806"/>
                  <a:gd name="T66" fmla="*/ 1626 w 2175"/>
                  <a:gd name="T67" fmla="*/ 1783 h 1806"/>
                  <a:gd name="T68" fmla="*/ 1485 w 2175"/>
                  <a:gd name="T69" fmla="*/ 1767 h 1806"/>
                  <a:gd name="T70" fmla="*/ 1338 w 2175"/>
                  <a:gd name="T71" fmla="*/ 1749 h 1806"/>
                  <a:gd name="T72" fmla="*/ 1185 w 2175"/>
                  <a:gd name="T73" fmla="*/ 1727 h 1806"/>
                  <a:gd name="T74" fmla="*/ 1030 w 2175"/>
                  <a:gd name="T75" fmla="*/ 1703 h 1806"/>
                  <a:gd name="T76" fmla="*/ 877 w 2175"/>
                  <a:gd name="T77" fmla="*/ 1679 h 1806"/>
                  <a:gd name="T78" fmla="*/ 728 w 2175"/>
                  <a:gd name="T79" fmla="*/ 1655 h 1806"/>
                  <a:gd name="T80" fmla="*/ 586 w 2175"/>
                  <a:gd name="T81" fmla="*/ 1628 h 1806"/>
                  <a:gd name="T82" fmla="*/ 453 w 2175"/>
                  <a:gd name="T83" fmla="*/ 1606 h 1806"/>
                  <a:gd name="T84" fmla="*/ 332 w 2175"/>
                  <a:gd name="T85" fmla="*/ 1584 h 1806"/>
                  <a:gd name="T86" fmla="*/ 225 w 2175"/>
                  <a:gd name="T87" fmla="*/ 1562 h 1806"/>
                  <a:gd name="T88" fmla="*/ 135 w 2175"/>
                  <a:gd name="T89" fmla="*/ 1546 h 1806"/>
                  <a:gd name="T90" fmla="*/ 66 w 2175"/>
                  <a:gd name="T91" fmla="*/ 1534 h 1806"/>
                  <a:gd name="T92" fmla="*/ 20 w 2175"/>
                  <a:gd name="T93" fmla="*/ 1524 h 1806"/>
                  <a:gd name="T94" fmla="*/ 0 w 2175"/>
                  <a:gd name="T95" fmla="*/ 1522 h 180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175"/>
                  <a:gd name="T145" fmla="*/ 0 h 1806"/>
                  <a:gd name="T146" fmla="*/ 2175 w 2175"/>
                  <a:gd name="T147" fmla="*/ 1806 h 180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175" h="1806">
                    <a:moveTo>
                      <a:pt x="0" y="1522"/>
                    </a:moveTo>
                    <a:lnTo>
                      <a:pt x="4" y="1480"/>
                    </a:lnTo>
                    <a:lnTo>
                      <a:pt x="14" y="1441"/>
                    </a:lnTo>
                    <a:lnTo>
                      <a:pt x="22" y="1401"/>
                    </a:lnTo>
                    <a:lnTo>
                      <a:pt x="30" y="1363"/>
                    </a:lnTo>
                    <a:lnTo>
                      <a:pt x="40" y="1325"/>
                    </a:lnTo>
                    <a:lnTo>
                      <a:pt x="50" y="1286"/>
                    </a:lnTo>
                    <a:lnTo>
                      <a:pt x="62" y="1250"/>
                    </a:lnTo>
                    <a:lnTo>
                      <a:pt x="74" y="1214"/>
                    </a:lnTo>
                    <a:lnTo>
                      <a:pt x="85" y="1176"/>
                    </a:lnTo>
                    <a:lnTo>
                      <a:pt x="99" y="1141"/>
                    </a:lnTo>
                    <a:lnTo>
                      <a:pt x="111" y="1105"/>
                    </a:lnTo>
                    <a:lnTo>
                      <a:pt x="127" y="1071"/>
                    </a:lnTo>
                    <a:lnTo>
                      <a:pt x="141" y="1037"/>
                    </a:lnTo>
                    <a:lnTo>
                      <a:pt x="155" y="1003"/>
                    </a:lnTo>
                    <a:lnTo>
                      <a:pt x="171" y="968"/>
                    </a:lnTo>
                    <a:lnTo>
                      <a:pt x="187" y="938"/>
                    </a:lnTo>
                    <a:lnTo>
                      <a:pt x="203" y="904"/>
                    </a:lnTo>
                    <a:lnTo>
                      <a:pt x="219" y="874"/>
                    </a:lnTo>
                    <a:lnTo>
                      <a:pt x="237" y="842"/>
                    </a:lnTo>
                    <a:lnTo>
                      <a:pt x="258" y="811"/>
                    </a:lnTo>
                    <a:lnTo>
                      <a:pt x="274" y="781"/>
                    </a:lnTo>
                    <a:lnTo>
                      <a:pt x="294" y="751"/>
                    </a:lnTo>
                    <a:lnTo>
                      <a:pt x="314" y="723"/>
                    </a:lnTo>
                    <a:lnTo>
                      <a:pt x="334" y="695"/>
                    </a:lnTo>
                    <a:lnTo>
                      <a:pt x="354" y="667"/>
                    </a:lnTo>
                    <a:lnTo>
                      <a:pt x="374" y="638"/>
                    </a:lnTo>
                    <a:lnTo>
                      <a:pt x="394" y="610"/>
                    </a:lnTo>
                    <a:lnTo>
                      <a:pt x="416" y="586"/>
                    </a:lnTo>
                    <a:lnTo>
                      <a:pt x="437" y="560"/>
                    </a:lnTo>
                    <a:lnTo>
                      <a:pt x="459" y="534"/>
                    </a:lnTo>
                    <a:lnTo>
                      <a:pt x="483" y="510"/>
                    </a:lnTo>
                    <a:lnTo>
                      <a:pt x="505" y="487"/>
                    </a:lnTo>
                    <a:lnTo>
                      <a:pt x="527" y="461"/>
                    </a:lnTo>
                    <a:lnTo>
                      <a:pt x="549" y="439"/>
                    </a:lnTo>
                    <a:lnTo>
                      <a:pt x="573" y="417"/>
                    </a:lnTo>
                    <a:lnTo>
                      <a:pt x="598" y="395"/>
                    </a:lnTo>
                    <a:lnTo>
                      <a:pt x="620" y="373"/>
                    </a:lnTo>
                    <a:lnTo>
                      <a:pt x="644" y="353"/>
                    </a:lnTo>
                    <a:lnTo>
                      <a:pt x="668" y="332"/>
                    </a:lnTo>
                    <a:lnTo>
                      <a:pt x="692" y="314"/>
                    </a:lnTo>
                    <a:lnTo>
                      <a:pt x="716" y="294"/>
                    </a:lnTo>
                    <a:lnTo>
                      <a:pt x="740" y="276"/>
                    </a:lnTo>
                    <a:lnTo>
                      <a:pt x="767" y="256"/>
                    </a:lnTo>
                    <a:lnTo>
                      <a:pt x="791" y="240"/>
                    </a:lnTo>
                    <a:lnTo>
                      <a:pt x="817" y="224"/>
                    </a:lnTo>
                    <a:lnTo>
                      <a:pt x="841" y="208"/>
                    </a:lnTo>
                    <a:lnTo>
                      <a:pt x="867" y="192"/>
                    </a:lnTo>
                    <a:lnTo>
                      <a:pt x="891" y="178"/>
                    </a:lnTo>
                    <a:lnTo>
                      <a:pt x="917" y="161"/>
                    </a:lnTo>
                    <a:lnTo>
                      <a:pt x="942" y="147"/>
                    </a:lnTo>
                    <a:lnTo>
                      <a:pt x="968" y="133"/>
                    </a:lnTo>
                    <a:lnTo>
                      <a:pt x="992" y="121"/>
                    </a:lnTo>
                    <a:lnTo>
                      <a:pt x="1018" y="109"/>
                    </a:lnTo>
                    <a:lnTo>
                      <a:pt x="1042" y="99"/>
                    </a:lnTo>
                    <a:lnTo>
                      <a:pt x="1068" y="87"/>
                    </a:lnTo>
                    <a:lnTo>
                      <a:pt x="1095" y="79"/>
                    </a:lnTo>
                    <a:lnTo>
                      <a:pt x="1119" y="69"/>
                    </a:lnTo>
                    <a:lnTo>
                      <a:pt x="1145" y="59"/>
                    </a:lnTo>
                    <a:lnTo>
                      <a:pt x="1169" y="51"/>
                    </a:lnTo>
                    <a:lnTo>
                      <a:pt x="1195" y="45"/>
                    </a:lnTo>
                    <a:lnTo>
                      <a:pt x="1219" y="35"/>
                    </a:lnTo>
                    <a:lnTo>
                      <a:pt x="1243" y="31"/>
                    </a:lnTo>
                    <a:lnTo>
                      <a:pt x="1268" y="25"/>
                    </a:lnTo>
                    <a:lnTo>
                      <a:pt x="1294" y="19"/>
                    </a:lnTo>
                    <a:lnTo>
                      <a:pt x="1332" y="10"/>
                    </a:lnTo>
                    <a:lnTo>
                      <a:pt x="1372" y="6"/>
                    </a:lnTo>
                    <a:lnTo>
                      <a:pt x="1410" y="2"/>
                    </a:lnTo>
                    <a:lnTo>
                      <a:pt x="1451" y="0"/>
                    </a:lnTo>
                    <a:lnTo>
                      <a:pt x="1487" y="0"/>
                    </a:lnTo>
                    <a:lnTo>
                      <a:pt x="1523" y="2"/>
                    </a:lnTo>
                    <a:lnTo>
                      <a:pt x="1559" y="4"/>
                    </a:lnTo>
                    <a:lnTo>
                      <a:pt x="1594" y="10"/>
                    </a:lnTo>
                    <a:lnTo>
                      <a:pt x="1626" y="17"/>
                    </a:lnTo>
                    <a:lnTo>
                      <a:pt x="1660" y="25"/>
                    </a:lnTo>
                    <a:lnTo>
                      <a:pt x="1690" y="35"/>
                    </a:lnTo>
                    <a:lnTo>
                      <a:pt x="1722" y="47"/>
                    </a:lnTo>
                    <a:lnTo>
                      <a:pt x="1752" y="61"/>
                    </a:lnTo>
                    <a:lnTo>
                      <a:pt x="1781" y="75"/>
                    </a:lnTo>
                    <a:lnTo>
                      <a:pt x="1809" y="91"/>
                    </a:lnTo>
                    <a:lnTo>
                      <a:pt x="1837" y="109"/>
                    </a:lnTo>
                    <a:lnTo>
                      <a:pt x="1861" y="127"/>
                    </a:lnTo>
                    <a:lnTo>
                      <a:pt x="1887" y="147"/>
                    </a:lnTo>
                    <a:lnTo>
                      <a:pt x="1911" y="167"/>
                    </a:lnTo>
                    <a:lnTo>
                      <a:pt x="1934" y="190"/>
                    </a:lnTo>
                    <a:lnTo>
                      <a:pt x="1956" y="212"/>
                    </a:lnTo>
                    <a:lnTo>
                      <a:pt x="1976" y="238"/>
                    </a:lnTo>
                    <a:lnTo>
                      <a:pt x="1996" y="262"/>
                    </a:lnTo>
                    <a:lnTo>
                      <a:pt x="2016" y="290"/>
                    </a:lnTo>
                    <a:lnTo>
                      <a:pt x="2032" y="318"/>
                    </a:lnTo>
                    <a:lnTo>
                      <a:pt x="2050" y="347"/>
                    </a:lnTo>
                    <a:lnTo>
                      <a:pt x="2066" y="377"/>
                    </a:lnTo>
                    <a:lnTo>
                      <a:pt x="2080" y="407"/>
                    </a:lnTo>
                    <a:lnTo>
                      <a:pt x="2094" y="439"/>
                    </a:lnTo>
                    <a:lnTo>
                      <a:pt x="2107" y="471"/>
                    </a:lnTo>
                    <a:lnTo>
                      <a:pt x="2119" y="506"/>
                    </a:lnTo>
                    <a:lnTo>
                      <a:pt x="2131" y="540"/>
                    </a:lnTo>
                    <a:lnTo>
                      <a:pt x="2139" y="574"/>
                    </a:lnTo>
                    <a:lnTo>
                      <a:pt x="2147" y="610"/>
                    </a:lnTo>
                    <a:lnTo>
                      <a:pt x="2153" y="646"/>
                    </a:lnTo>
                    <a:lnTo>
                      <a:pt x="2161" y="683"/>
                    </a:lnTo>
                    <a:lnTo>
                      <a:pt x="2165" y="719"/>
                    </a:lnTo>
                    <a:lnTo>
                      <a:pt x="2169" y="757"/>
                    </a:lnTo>
                    <a:lnTo>
                      <a:pt x="2171" y="795"/>
                    </a:lnTo>
                    <a:lnTo>
                      <a:pt x="2175" y="834"/>
                    </a:lnTo>
                    <a:lnTo>
                      <a:pt x="2173" y="874"/>
                    </a:lnTo>
                    <a:lnTo>
                      <a:pt x="2173" y="912"/>
                    </a:lnTo>
                    <a:lnTo>
                      <a:pt x="2171" y="952"/>
                    </a:lnTo>
                    <a:lnTo>
                      <a:pt x="2169" y="993"/>
                    </a:lnTo>
                    <a:lnTo>
                      <a:pt x="2163" y="1033"/>
                    </a:lnTo>
                    <a:lnTo>
                      <a:pt x="2159" y="1073"/>
                    </a:lnTo>
                    <a:lnTo>
                      <a:pt x="2153" y="1115"/>
                    </a:lnTo>
                    <a:lnTo>
                      <a:pt x="2145" y="1158"/>
                    </a:lnTo>
                    <a:lnTo>
                      <a:pt x="2135" y="1198"/>
                    </a:lnTo>
                    <a:lnTo>
                      <a:pt x="2125" y="1238"/>
                    </a:lnTo>
                    <a:lnTo>
                      <a:pt x="2113" y="1278"/>
                    </a:lnTo>
                    <a:lnTo>
                      <a:pt x="2101" y="1321"/>
                    </a:lnTo>
                    <a:lnTo>
                      <a:pt x="2086" y="1363"/>
                    </a:lnTo>
                    <a:lnTo>
                      <a:pt x="2070" y="1403"/>
                    </a:lnTo>
                    <a:lnTo>
                      <a:pt x="2054" y="1445"/>
                    </a:lnTo>
                    <a:lnTo>
                      <a:pt x="2038" y="1486"/>
                    </a:lnTo>
                    <a:lnTo>
                      <a:pt x="2016" y="1526"/>
                    </a:lnTo>
                    <a:lnTo>
                      <a:pt x="1998" y="1566"/>
                    </a:lnTo>
                    <a:lnTo>
                      <a:pt x="1976" y="1606"/>
                    </a:lnTo>
                    <a:lnTo>
                      <a:pt x="1952" y="1649"/>
                    </a:lnTo>
                    <a:lnTo>
                      <a:pt x="1927" y="1687"/>
                    </a:lnTo>
                    <a:lnTo>
                      <a:pt x="1903" y="1727"/>
                    </a:lnTo>
                    <a:lnTo>
                      <a:pt x="1875" y="1765"/>
                    </a:lnTo>
                    <a:lnTo>
                      <a:pt x="1849" y="1806"/>
                    </a:lnTo>
                    <a:lnTo>
                      <a:pt x="1819" y="1804"/>
                    </a:lnTo>
                    <a:lnTo>
                      <a:pt x="1789" y="1799"/>
                    </a:lnTo>
                    <a:lnTo>
                      <a:pt x="1756" y="1797"/>
                    </a:lnTo>
                    <a:lnTo>
                      <a:pt x="1726" y="1793"/>
                    </a:lnTo>
                    <a:lnTo>
                      <a:pt x="1692" y="1791"/>
                    </a:lnTo>
                    <a:lnTo>
                      <a:pt x="1660" y="1787"/>
                    </a:lnTo>
                    <a:lnTo>
                      <a:pt x="1626" y="1783"/>
                    </a:lnTo>
                    <a:lnTo>
                      <a:pt x="1594" y="1781"/>
                    </a:lnTo>
                    <a:lnTo>
                      <a:pt x="1557" y="1777"/>
                    </a:lnTo>
                    <a:lnTo>
                      <a:pt x="1521" y="1771"/>
                    </a:lnTo>
                    <a:lnTo>
                      <a:pt x="1485" y="1767"/>
                    </a:lnTo>
                    <a:lnTo>
                      <a:pt x="1449" y="1763"/>
                    </a:lnTo>
                    <a:lnTo>
                      <a:pt x="1412" y="1757"/>
                    </a:lnTo>
                    <a:lnTo>
                      <a:pt x="1374" y="1753"/>
                    </a:lnTo>
                    <a:lnTo>
                      <a:pt x="1338" y="1749"/>
                    </a:lnTo>
                    <a:lnTo>
                      <a:pt x="1300" y="1743"/>
                    </a:lnTo>
                    <a:lnTo>
                      <a:pt x="1262" y="1739"/>
                    </a:lnTo>
                    <a:lnTo>
                      <a:pt x="1223" y="1733"/>
                    </a:lnTo>
                    <a:lnTo>
                      <a:pt x="1185" y="1727"/>
                    </a:lnTo>
                    <a:lnTo>
                      <a:pt x="1147" y="1721"/>
                    </a:lnTo>
                    <a:lnTo>
                      <a:pt x="1107" y="1715"/>
                    </a:lnTo>
                    <a:lnTo>
                      <a:pt x="1068" y="1709"/>
                    </a:lnTo>
                    <a:lnTo>
                      <a:pt x="1030" y="1703"/>
                    </a:lnTo>
                    <a:lnTo>
                      <a:pt x="992" y="1697"/>
                    </a:lnTo>
                    <a:lnTo>
                      <a:pt x="954" y="1691"/>
                    </a:lnTo>
                    <a:lnTo>
                      <a:pt x="915" y="1685"/>
                    </a:lnTo>
                    <a:lnTo>
                      <a:pt x="877" y="1679"/>
                    </a:lnTo>
                    <a:lnTo>
                      <a:pt x="839" y="1673"/>
                    </a:lnTo>
                    <a:lnTo>
                      <a:pt x="803" y="1667"/>
                    </a:lnTo>
                    <a:lnTo>
                      <a:pt x="765" y="1661"/>
                    </a:lnTo>
                    <a:lnTo>
                      <a:pt x="728" y="1655"/>
                    </a:lnTo>
                    <a:lnTo>
                      <a:pt x="694" y="1649"/>
                    </a:lnTo>
                    <a:lnTo>
                      <a:pt x="658" y="1643"/>
                    </a:lnTo>
                    <a:lnTo>
                      <a:pt x="622" y="1636"/>
                    </a:lnTo>
                    <a:lnTo>
                      <a:pt x="586" y="1628"/>
                    </a:lnTo>
                    <a:lnTo>
                      <a:pt x="551" y="1624"/>
                    </a:lnTo>
                    <a:lnTo>
                      <a:pt x="519" y="1616"/>
                    </a:lnTo>
                    <a:lnTo>
                      <a:pt x="485" y="1612"/>
                    </a:lnTo>
                    <a:lnTo>
                      <a:pt x="453" y="1606"/>
                    </a:lnTo>
                    <a:lnTo>
                      <a:pt x="423" y="1600"/>
                    </a:lnTo>
                    <a:lnTo>
                      <a:pt x="390" y="1594"/>
                    </a:lnTo>
                    <a:lnTo>
                      <a:pt x="360" y="1588"/>
                    </a:lnTo>
                    <a:lnTo>
                      <a:pt x="332" y="1584"/>
                    </a:lnTo>
                    <a:lnTo>
                      <a:pt x="304" y="1578"/>
                    </a:lnTo>
                    <a:lnTo>
                      <a:pt x="276" y="1572"/>
                    </a:lnTo>
                    <a:lnTo>
                      <a:pt x="250" y="1568"/>
                    </a:lnTo>
                    <a:lnTo>
                      <a:pt x="225" y="1562"/>
                    </a:lnTo>
                    <a:lnTo>
                      <a:pt x="201" y="1560"/>
                    </a:lnTo>
                    <a:lnTo>
                      <a:pt x="177" y="1554"/>
                    </a:lnTo>
                    <a:lnTo>
                      <a:pt x="157" y="1550"/>
                    </a:lnTo>
                    <a:lnTo>
                      <a:pt x="135" y="1546"/>
                    </a:lnTo>
                    <a:lnTo>
                      <a:pt x="117" y="1542"/>
                    </a:lnTo>
                    <a:lnTo>
                      <a:pt x="97" y="1538"/>
                    </a:lnTo>
                    <a:lnTo>
                      <a:pt x="80" y="1536"/>
                    </a:lnTo>
                    <a:lnTo>
                      <a:pt x="66" y="1534"/>
                    </a:lnTo>
                    <a:lnTo>
                      <a:pt x="52" y="1532"/>
                    </a:lnTo>
                    <a:lnTo>
                      <a:pt x="40" y="1528"/>
                    </a:lnTo>
                    <a:lnTo>
                      <a:pt x="30" y="1526"/>
                    </a:lnTo>
                    <a:lnTo>
                      <a:pt x="20" y="1524"/>
                    </a:lnTo>
                    <a:lnTo>
                      <a:pt x="12" y="1522"/>
                    </a:lnTo>
                    <a:lnTo>
                      <a:pt x="6" y="1522"/>
                    </a:lnTo>
                    <a:lnTo>
                      <a:pt x="2" y="1522"/>
                    </a:lnTo>
                    <a:lnTo>
                      <a:pt x="0" y="1522"/>
                    </a:lnTo>
                    <a:close/>
                  </a:path>
                </a:pathLst>
              </a:custGeom>
              <a:solidFill>
                <a:srgbClr val="D1EB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US">
                  <a:solidFill>
                    <a:srgbClr val="000000"/>
                  </a:solidFill>
                </a:endParaRPr>
              </a:p>
            </p:txBody>
          </p:sp>
          <p:sp>
            <p:nvSpPr>
              <p:cNvPr id="9248" name="Freeform 10"/>
              <p:cNvSpPr>
                <a:spLocks/>
              </p:cNvSpPr>
              <p:nvPr/>
            </p:nvSpPr>
            <p:spPr bwMode="auto">
              <a:xfrm>
                <a:off x="3551" y="2458"/>
                <a:ext cx="2022" cy="1634"/>
              </a:xfrm>
              <a:custGeom>
                <a:avLst/>
                <a:gdLst>
                  <a:gd name="T0" fmla="*/ 20 w 2022"/>
                  <a:gd name="T1" fmla="*/ 1219 h 1634"/>
                  <a:gd name="T2" fmla="*/ 56 w 2022"/>
                  <a:gd name="T3" fmla="*/ 1082 h 1634"/>
                  <a:gd name="T4" fmla="*/ 103 w 2022"/>
                  <a:gd name="T5" fmla="*/ 955 h 1634"/>
                  <a:gd name="T6" fmla="*/ 155 w 2022"/>
                  <a:gd name="T7" fmla="*/ 835 h 1634"/>
                  <a:gd name="T8" fmla="*/ 215 w 2022"/>
                  <a:gd name="T9" fmla="*/ 724 h 1634"/>
                  <a:gd name="T10" fmla="*/ 282 w 2022"/>
                  <a:gd name="T11" fmla="*/ 619 h 1634"/>
                  <a:gd name="T12" fmla="*/ 354 w 2022"/>
                  <a:gd name="T13" fmla="*/ 523 h 1634"/>
                  <a:gd name="T14" fmla="*/ 433 w 2022"/>
                  <a:gd name="T15" fmla="*/ 436 h 1634"/>
                  <a:gd name="T16" fmla="*/ 515 w 2022"/>
                  <a:gd name="T17" fmla="*/ 356 h 1634"/>
                  <a:gd name="T18" fmla="*/ 602 w 2022"/>
                  <a:gd name="T19" fmla="*/ 283 h 1634"/>
                  <a:gd name="T20" fmla="*/ 690 w 2022"/>
                  <a:gd name="T21" fmla="*/ 219 h 1634"/>
                  <a:gd name="T22" fmla="*/ 781 w 2022"/>
                  <a:gd name="T23" fmla="*/ 165 h 1634"/>
                  <a:gd name="T24" fmla="*/ 873 w 2022"/>
                  <a:gd name="T25" fmla="*/ 116 h 1634"/>
                  <a:gd name="T26" fmla="*/ 966 w 2022"/>
                  <a:gd name="T27" fmla="*/ 76 h 1634"/>
                  <a:gd name="T28" fmla="*/ 1060 w 2022"/>
                  <a:gd name="T29" fmla="*/ 44 h 1634"/>
                  <a:gd name="T30" fmla="*/ 1155 w 2022"/>
                  <a:gd name="T31" fmla="*/ 22 h 1634"/>
                  <a:gd name="T32" fmla="*/ 1292 w 2022"/>
                  <a:gd name="T33" fmla="*/ 2 h 1634"/>
                  <a:gd name="T34" fmla="*/ 1433 w 2022"/>
                  <a:gd name="T35" fmla="*/ 4 h 1634"/>
                  <a:gd name="T36" fmla="*/ 1559 w 2022"/>
                  <a:gd name="T37" fmla="*/ 32 h 1634"/>
                  <a:gd name="T38" fmla="*/ 1672 w 2022"/>
                  <a:gd name="T39" fmla="*/ 82 h 1634"/>
                  <a:gd name="T40" fmla="*/ 1771 w 2022"/>
                  <a:gd name="T41" fmla="*/ 153 h 1634"/>
                  <a:gd name="T42" fmla="*/ 1853 w 2022"/>
                  <a:gd name="T43" fmla="*/ 239 h 1634"/>
                  <a:gd name="T44" fmla="*/ 1920 w 2022"/>
                  <a:gd name="T45" fmla="*/ 342 h 1634"/>
                  <a:gd name="T46" fmla="*/ 1972 w 2022"/>
                  <a:gd name="T47" fmla="*/ 458 h 1634"/>
                  <a:gd name="T48" fmla="*/ 2004 w 2022"/>
                  <a:gd name="T49" fmla="*/ 583 h 1634"/>
                  <a:gd name="T50" fmla="*/ 2022 w 2022"/>
                  <a:gd name="T51" fmla="*/ 720 h 1634"/>
                  <a:gd name="T52" fmla="*/ 2020 w 2022"/>
                  <a:gd name="T53" fmla="*/ 863 h 1634"/>
                  <a:gd name="T54" fmla="*/ 2002 w 2022"/>
                  <a:gd name="T55" fmla="*/ 1010 h 1634"/>
                  <a:gd name="T56" fmla="*/ 1964 w 2022"/>
                  <a:gd name="T57" fmla="*/ 1159 h 1634"/>
                  <a:gd name="T58" fmla="*/ 1909 w 2022"/>
                  <a:gd name="T59" fmla="*/ 1308 h 1634"/>
                  <a:gd name="T60" fmla="*/ 1833 w 2022"/>
                  <a:gd name="T61" fmla="*/ 1455 h 1634"/>
                  <a:gd name="T62" fmla="*/ 1738 w 2022"/>
                  <a:gd name="T63" fmla="*/ 1597 h 1634"/>
                  <a:gd name="T64" fmla="*/ 1626 w 2022"/>
                  <a:gd name="T65" fmla="*/ 1626 h 1634"/>
                  <a:gd name="T66" fmla="*/ 1501 w 2022"/>
                  <a:gd name="T67" fmla="*/ 1614 h 1634"/>
                  <a:gd name="T68" fmla="*/ 1368 w 2022"/>
                  <a:gd name="T69" fmla="*/ 1597 h 1634"/>
                  <a:gd name="T70" fmla="*/ 1229 w 2022"/>
                  <a:gd name="T71" fmla="*/ 1575 h 1634"/>
                  <a:gd name="T72" fmla="*/ 1089 w 2022"/>
                  <a:gd name="T73" fmla="*/ 1553 h 1634"/>
                  <a:gd name="T74" fmla="*/ 946 w 2022"/>
                  <a:gd name="T75" fmla="*/ 1527 h 1634"/>
                  <a:gd name="T76" fmla="*/ 805 w 2022"/>
                  <a:gd name="T77" fmla="*/ 1501 h 1634"/>
                  <a:gd name="T78" fmla="*/ 668 w 2022"/>
                  <a:gd name="T79" fmla="*/ 1473 h 1634"/>
                  <a:gd name="T80" fmla="*/ 535 w 2022"/>
                  <a:gd name="T81" fmla="*/ 1447 h 1634"/>
                  <a:gd name="T82" fmla="*/ 413 w 2022"/>
                  <a:gd name="T83" fmla="*/ 1420 h 1634"/>
                  <a:gd name="T84" fmla="*/ 302 w 2022"/>
                  <a:gd name="T85" fmla="*/ 1396 h 1634"/>
                  <a:gd name="T86" fmla="*/ 205 w 2022"/>
                  <a:gd name="T87" fmla="*/ 1374 h 1634"/>
                  <a:gd name="T88" fmla="*/ 123 w 2022"/>
                  <a:gd name="T89" fmla="*/ 1354 h 1634"/>
                  <a:gd name="T90" fmla="*/ 60 w 2022"/>
                  <a:gd name="T91" fmla="*/ 1340 h 1634"/>
                  <a:gd name="T92" fmla="*/ 18 w 2022"/>
                  <a:gd name="T93" fmla="*/ 1330 h 1634"/>
                  <a:gd name="T94" fmla="*/ 0 w 2022"/>
                  <a:gd name="T95" fmla="*/ 1328 h 163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022"/>
                  <a:gd name="T145" fmla="*/ 0 h 1634"/>
                  <a:gd name="T146" fmla="*/ 2022 w 2022"/>
                  <a:gd name="T147" fmla="*/ 1634 h 163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022" h="1634">
                    <a:moveTo>
                      <a:pt x="0" y="1328"/>
                    </a:moveTo>
                    <a:lnTo>
                      <a:pt x="4" y="1290"/>
                    </a:lnTo>
                    <a:lnTo>
                      <a:pt x="12" y="1253"/>
                    </a:lnTo>
                    <a:lnTo>
                      <a:pt x="20" y="1219"/>
                    </a:lnTo>
                    <a:lnTo>
                      <a:pt x="28" y="1185"/>
                    </a:lnTo>
                    <a:lnTo>
                      <a:pt x="38" y="1149"/>
                    </a:lnTo>
                    <a:lnTo>
                      <a:pt x="46" y="1116"/>
                    </a:lnTo>
                    <a:lnTo>
                      <a:pt x="56" y="1082"/>
                    </a:lnTo>
                    <a:lnTo>
                      <a:pt x="69" y="1050"/>
                    </a:lnTo>
                    <a:lnTo>
                      <a:pt x="79" y="1018"/>
                    </a:lnTo>
                    <a:lnTo>
                      <a:pt x="91" y="986"/>
                    </a:lnTo>
                    <a:lnTo>
                      <a:pt x="103" y="955"/>
                    </a:lnTo>
                    <a:lnTo>
                      <a:pt x="115" y="925"/>
                    </a:lnTo>
                    <a:lnTo>
                      <a:pt x="127" y="893"/>
                    </a:lnTo>
                    <a:lnTo>
                      <a:pt x="141" y="865"/>
                    </a:lnTo>
                    <a:lnTo>
                      <a:pt x="155" y="835"/>
                    </a:lnTo>
                    <a:lnTo>
                      <a:pt x="171" y="807"/>
                    </a:lnTo>
                    <a:lnTo>
                      <a:pt x="185" y="778"/>
                    </a:lnTo>
                    <a:lnTo>
                      <a:pt x="201" y="750"/>
                    </a:lnTo>
                    <a:lnTo>
                      <a:pt x="215" y="724"/>
                    </a:lnTo>
                    <a:lnTo>
                      <a:pt x="231" y="698"/>
                    </a:lnTo>
                    <a:lnTo>
                      <a:pt x="250" y="670"/>
                    </a:lnTo>
                    <a:lnTo>
                      <a:pt x="266" y="646"/>
                    </a:lnTo>
                    <a:lnTo>
                      <a:pt x="282" y="619"/>
                    </a:lnTo>
                    <a:lnTo>
                      <a:pt x="302" y="595"/>
                    </a:lnTo>
                    <a:lnTo>
                      <a:pt x="318" y="569"/>
                    </a:lnTo>
                    <a:lnTo>
                      <a:pt x="336" y="547"/>
                    </a:lnTo>
                    <a:lnTo>
                      <a:pt x="354" y="523"/>
                    </a:lnTo>
                    <a:lnTo>
                      <a:pt x="374" y="501"/>
                    </a:lnTo>
                    <a:lnTo>
                      <a:pt x="392" y="479"/>
                    </a:lnTo>
                    <a:lnTo>
                      <a:pt x="413" y="456"/>
                    </a:lnTo>
                    <a:lnTo>
                      <a:pt x="433" y="436"/>
                    </a:lnTo>
                    <a:lnTo>
                      <a:pt x="455" y="416"/>
                    </a:lnTo>
                    <a:lnTo>
                      <a:pt x="473" y="394"/>
                    </a:lnTo>
                    <a:lnTo>
                      <a:pt x="495" y="376"/>
                    </a:lnTo>
                    <a:lnTo>
                      <a:pt x="515" y="356"/>
                    </a:lnTo>
                    <a:lnTo>
                      <a:pt x="537" y="338"/>
                    </a:lnTo>
                    <a:lnTo>
                      <a:pt x="557" y="318"/>
                    </a:lnTo>
                    <a:lnTo>
                      <a:pt x="580" y="301"/>
                    </a:lnTo>
                    <a:lnTo>
                      <a:pt x="602" y="283"/>
                    </a:lnTo>
                    <a:lnTo>
                      <a:pt x="624" y="267"/>
                    </a:lnTo>
                    <a:lnTo>
                      <a:pt x="646" y="251"/>
                    </a:lnTo>
                    <a:lnTo>
                      <a:pt x="668" y="235"/>
                    </a:lnTo>
                    <a:lnTo>
                      <a:pt x="690" y="219"/>
                    </a:lnTo>
                    <a:lnTo>
                      <a:pt x="712" y="205"/>
                    </a:lnTo>
                    <a:lnTo>
                      <a:pt x="734" y="191"/>
                    </a:lnTo>
                    <a:lnTo>
                      <a:pt x="759" y="177"/>
                    </a:lnTo>
                    <a:lnTo>
                      <a:pt x="781" y="165"/>
                    </a:lnTo>
                    <a:lnTo>
                      <a:pt x="805" y="153"/>
                    </a:lnTo>
                    <a:lnTo>
                      <a:pt x="827" y="138"/>
                    </a:lnTo>
                    <a:lnTo>
                      <a:pt x="849" y="126"/>
                    </a:lnTo>
                    <a:lnTo>
                      <a:pt x="873" y="116"/>
                    </a:lnTo>
                    <a:lnTo>
                      <a:pt x="897" y="106"/>
                    </a:lnTo>
                    <a:lnTo>
                      <a:pt x="920" y="94"/>
                    </a:lnTo>
                    <a:lnTo>
                      <a:pt x="944" y="84"/>
                    </a:lnTo>
                    <a:lnTo>
                      <a:pt x="966" y="76"/>
                    </a:lnTo>
                    <a:lnTo>
                      <a:pt x="990" y="68"/>
                    </a:lnTo>
                    <a:lnTo>
                      <a:pt x="1014" y="60"/>
                    </a:lnTo>
                    <a:lnTo>
                      <a:pt x="1038" y="52"/>
                    </a:lnTo>
                    <a:lnTo>
                      <a:pt x="1060" y="44"/>
                    </a:lnTo>
                    <a:lnTo>
                      <a:pt x="1085" y="38"/>
                    </a:lnTo>
                    <a:lnTo>
                      <a:pt x="1109" y="32"/>
                    </a:lnTo>
                    <a:lnTo>
                      <a:pt x="1133" y="26"/>
                    </a:lnTo>
                    <a:lnTo>
                      <a:pt x="1155" y="22"/>
                    </a:lnTo>
                    <a:lnTo>
                      <a:pt x="1179" y="18"/>
                    </a:lnTo>
                    <a:lnTo>
                      <a:pt x="1217" y="10"/>
                    </a:lnTo>
                    <a:lnTo>
                      <a:pt x="1256" y="6"/>
                    </a:lnTo>
                    <a:lnTo>
                      <a:pt x="1292" y="2"/>
                    </a:lnTo>
                    <a:lnTo>
                      <a:pt x="1330" y="2"/>
                    </a:lnTo>
                    <a:lnTo>
                      <a:pt x="1364" y="0"/>
                    </a:lnTo>
                    <a:lnTo>
                      <a:pt x="1400" y="2"/>
                    </a:lnTo>
                    <a:lnTo>
                      <a:pt x="1433" y="4"/>
                    </a:lnTo>
                    <a:lnTo>
                      <a:pt x="1467" y="10"/>
                    </a:lnTo>
                    <a:lnTo>
                      <a:pt x="1499" y="16"/>
                    </a:lnTo>
                    <a:lnTo>
                      <a:pt x="1529" y="24"/>
                    </a:lnTo>
                    <a:lnTo>
                      <a:pt x="1559" y="32"/>
                    </a:lnTo>
                    <a:lnTo>
                      <a:pt x="1592" y="42"/>
                    </a:lnTo>
                    <a:lnTo>
                      <a:pt x="1618" y="54"/>
                    </a:lnTo>
                    <a:lnTo>
                      <a:pt x="1646" y="68"/>
                    </a:lnTo>
                    <a:lnTo>
                      <a:pt x="1672" y="82"/>
                    </a:lnTo>
                    <a:lnTo>
                      <a:pt x="1700" y="98"/>
                    </a:lnTo>
                    <a:lnTo>
                      <a:pt x="1724" y="114"/>
                    </a:lnTo>
                    <a:lnTo>
                      <a:pt x="1749" y="132"/>
                    </a:lnTo>
                    <a:lnTo>
                      <a:pt x="1771" y="153"/>
                    </a:lnTo>
                    <a:lnTo>
                      <a:pt x="1795" y="173"/>
                    </a:lnTo>
                    <a:lnTo>
                      <a:pt x="1815" y="193"/>
                    </a:lnTo>
                    <a:lnTo>
                      <a:pt x="1835" y="215"/>
                    </a:lnTo>
                    <a:lnTo>
                      <a:pt x="1853" y="239"/>
                    </a:lnTo>
                    <a:lnTo>
                      <a:pt x="1871" y="263"/>
                    </a:lnTo>
                    <a:lnTo>
                      <a:pt x="1887" y="287"/>
                    </a:lnTo>
                    <a:lnTo>
                      <a:pt x="1905" y="314"/>
                    </a:lnTo>
                    <a:lnTo>
                      <a:pt x="1920" y="342"/>
                    </a:lnTo>
                    <a:lnTo>
                      <a:pt x="1934" y="370"/>
                    </a:lnTo>
                    <a:lnTo>
                      <a:pt x="1948" y="398"/>
                    </a:lnTo>
                    <a:lnTo>
                      <a:pt x="1960" y="428"/>
                    </a:lnTo>
                    <a:lnTo>
                      <a:pt x="1972" y="458"/>
                    </a:lnTo>
                    <a:lnTo>
                      <a:pt x="1982" y="491"/>
                    </a:lnTo>
                    <a:lnTo>
                      <a:pt x="1990" y="521"/>
                    </a:lnTo>
                    <a:lnTo>
                      <a:pt x="1998" y="553"/>
                    </a:lnTo>
                    <a:lnTo>
                      <a:pt x="2004" y="583"/>
                    </a:lnTo>
                    <a:lnTo>
                      <a:pt x="2010" y="617"/>
                    </a:lnTo>
                    <a:lnTo>
                      <a:pt x="2014" y="652"/>
                    </a:lnTo>
                    <a:lnTo>
                      <a:pt x="2018" y="686"/>
                    </a:lnTo>
                    <a:lnTo>
                      <a:pt x="2022" y="720"/>
                    </a:lnTo>
                    <a:lnTo>
                      <a:pt x="2022" y="756"/>
                    </a:lnTo>
                    <a:lnTo>
                      <a:pt x="2022" y="790"/>
                    </a:lnTo>
                    <a:lnTo>
                      <a:pt x="2022" y="827"/>
                    </a:lnTo>
                    <a:lnTo>
                      <a:pt x="2020" y="863"/>
                    </a:lnTo>
                    <a:lnTo>
                      <a:pt x="2018" y="899"/>
                    </a:lnTo>
                    <a:lnTo>
                      <a:pt x="2012" y="935"/>
                    </a:lnTo>
                    <a:lnTo>
                      <a:pt x="2008" y="972"/>
                    </a:lnTo>
                    <a:lnTo>
                      <a:pt x="2002" y="1010"/>
                    </a:lnTo>
                    <a:lnTo>
                      <a:pt x="1996" y="1048"/>
                    </a:lnTo>
                    <a:lnTo>
                      <a:pt x="1986" y="1084"/>
                    </a:lnTo>
                    <a:lnTo>
                      <a:pt x="1976" y="1123"/>
                    </a:lnTo>
                    <a:lnTo>
                      <a:pt x="1964" y="1159"/>
                    </a:lnTo>
                    <a:lnTo>
                      <a:pt x="1954" y="1197"/>
                    </a:lnTo>
                    <a:lnTo>
                      <a:pt x="1938" y="1233"/>
                    </a:lnTo>
                    <a:lnTo>
                      <a:pt x="1924" y="1271"/>
                    </a:lnTo>
                    <a:lnTo>
                      <a:pt x="1909" y="1308"/>
                    </a:lnTo>
                    <a:lnTo>
                      <a:pt x="1893" y="1346"/>
                    </a:lnTo>
                    <a:lnTo>
                      <a:pt x="1873" y="1382"/>
                    </a:lnTo>
                    <a:lnTo>
                      <a:pt x="1855" y="1418"/>
                    </a:lnTo>
                    <a:lnTo>
                      <a:pt x="1833" y="1455"/>
                    </a:lnTo>
                    <a:lnTo>
                      <a:pt x="1813" y="1493"/>
                    </a:lnTo>
                    <a:lnTo>
                      <a:pt x="1789" y="1527"/>
                    </a:lnTo>
                    <a:lnTo>
                      <a:pt x="1765" y="1563"/>
                    </a:lnTo>
                    <a:lnTo>
                      <a:pt x="1738" y="1597"/>
                    </a:lnTo>
                    <a:lnTo>
                      <a:pt x="1712" y="1634"/>
                    </a:lnTo>
                    <a:lnTo>
                      <a:pt x="1684" y="1632"/>
                    </a:lnTo>
                    <a:lnTo>
                      <a:pt x="1656" y="1630"/>
                    </a:lnTo>
                    <a:lnTo>
                      <a:pt x="1626" y="1626"/>
                    </a:lnTo>
                    <a:lnTo>
                      <a:pt x="1596" y="1624"/>
                    </a:lnTo>
                    <a:lnTo>
                      <a:pt x="1563" y="1622"/>
                    </a:lnTo>
                    <a:lnTo>
                      <a:pt x="1533" y="1618"/>
                    </a:lnTo>
                    <a:lnTo>
                      <a:pt x="1501" y="1614"/>
                    </a:lnTo>
                    <a:lnTo>
                      <a:pt x="1469" y="1610"/>
                    </a:lnTo>
                    <a:lnTo>
                      <a:pt x="1435" y="1605"/>
                    </a:lnTo>
                    <a:lnTo>
                      <a:pt x="1402" y="1601"/>
                    </a:lnTo>
                    <a:lnTo>
                      <a:pt x="1368" y="1597"/>
                    </a:lnTo>
                    <a:lnTo>
                      <a:pt x="1334" y="1591"/>
                    </a:lnTo>
                    <a:lnTo>
                      <a:pt x="1300" y="1585"/>
                    </a:lnTo>
                    <a:lnTo>
                      <a:pt x="1266" y="1581"/>
                    </a:lnTo>
                    <a:lnTo>
                      <a:pt x="1229" y="1575"/>
                    </a:lnTo>
                    <a:lnTo>
                      <a:pt x="1195" y="1571"/>
                    </a:lnTo>
                    <a:lnTo>
                      <a:pt x="1159" y="1565"/>
                    </a:lnTo>
                    <a:lnTo>
                      <a:pt x="1125" y="1559"/>
                    </a:lnTo>
                    <a:lnTo>
                      <a:pt x="1089" y="1553"/>
                    </a:lnTo>
                    <a:lnTo>
                      <a:pt x="1052" y="1547"/>
                    </a:lnTo>
                    <a:lnTo>
                      <a:pt x="1016" y="1541"/>
                    </a:lnTo>
                    <a:lnTo>
                      <a:pt x="982" y="1533"/>
                    </a:lnTo>
                    <a:lnTo>
                      <a:pt x="946" y="1527"/>
                    </a:lnTo>
                    <a:lnTo>
                      <a:pt x="912" y="1521"/>
                    </a:lnTo>
                    <a:lnTo>
                      <a:pt x="873" y="1515"/>
                    </a:lnTo>
                    <a:lnTo>
                      <a:pt x="839" y="1507"/>
                    </a:lnTo>
                    <a:lnTo>
                      <a:pt x="805" y="1501"/>
                    </a:lnTo>
                    <a:lnTo>
                      <a:pt x="771" y="1495"/>
                    </a:lnTo>
                    <a:lnTo>
                      <a:pt x="734" y="1487"/>
                    </a:lnTo>
                    <a:lnTo>
                      <a:pt x="700" y="1481"/>
                    </a:lnTo>
                    <a:lnTo>
                      <a:pt x="668" y="1473"/>
                    </a:lnTo>
                    <a:lnTo>
                      <a:pt x="634" y="1469"/>
                    </a:lnTo>
                    <a:lnTo>
                      <a:pt x="602" y="1461"/>
                    </a:lnTo>
                    <a:lnTo>
                      <a:pt x="567" y="1455"/>
                    </a:lnTo>
                    <a:lnTo>
                      <a:pt x="535" y="1447"/>
                    </a:lnTo>
                    <a:lnTo>
                      <a:pt x="505" y="1440"/>
                    </a:lnTo>
                    <a:lnTo>
                      <a:pt x="473" y="1432"/>
                    </a:lnTo>
                    <a:lnTo>
                      <a:pt x="443" y="1426"/>
                    </a:lnTo>
                    <a:lnTo>
                      <a:pt x="413" y="1420"/>
                    </a:lnTo>
                    <a:lnTo>
                      <a:pt x="384" y="1414"/>
                    </a:lnTo>
                    <a:lnTo>
                      <a:pt x="356" y="1408"/>
                    </a:lnTo>
                    <a:lnTo>
                      <a:pt x="330" y="1402"/>
                    </a:lnTo>
                    <a:lnTo>
                      <a:pt x="302" y="1396"/>
                    </a:lnTo>
                    <a:lnTo>
                      <a:pt x="278" y="1390"/>
                    </a:lnTo>
                    <a:lnTo>
                      <a:pt x="252" y="1384"/>
                    </a:lnTo>
                    <a:lnTo>
                      <a:pt x="227" y="1378"/>
                    </a:lnTo>
                    <a:lnTo>
                      <a:pt x="205" y="1374"/>
                    </a:lnTo>
                    <a:lnTo>
                      <a:pt x="183" y="1370"/>
                    </a:lnTo>
                    <a:lnTo>
                      <a:pt x="161" y="1364"/>
                    </a:lnTo>
                    <a:lnTo>
                      <a:pt x="141" y="1360"/>
                    </a:lnTo>
                    <a:lnTo>
                      <a:pt x="123" y="1354"/>
                    </a:lnTo>
                    <a:lnTo>
                      <a:pt x="105" y="1352"/>
                    </a:lnTo>
                    <a:lnTo>
                      <a:pt x="89" y="1348"/>
                    </a:lnTo>
                    <a:lnTo>
                      <a:pt x="75" y="1344"/>
                    </a:lnTo>
                    <a:lnTo>
                      <a:pt x="60" y="1340"/>
                    </a:lnTo>
                    <a:lnTo>
                      <a:pt x="48" y="1338"/>
                    </a:lnTo>
                    <a:lnTo>
                      <a:pt x="36" y="1336"/>
                    </a:lnTo>
                    <a:lnTo>
                      <a:pt x="26" y="1332"/>
                    </a:lnTo>
                    <a:lnTo>
                      <a:pt x="18" y="1330"/>
                    </a:lnTo>
                    <a:lnTo>
                      <a:pt x="12" y="1330"/>
                    </a:lnTo>
                    <a:lnTo>
                      <a:pt x="4" y="1328"/>
                    </a:lnTo>
                    <a:lnTo>
                      <a:pt x="2" y="1328"/>
                    </a:lnTo>
                    <a:lnTo>
                      <a:pt x="0" y="1328"/>
                    </a:lnTo>
                    <a:close/>
                  </a:path>
                </a:pathLst>
              </a:custGeom>
              <a:solidFill>
                <a:srgbClr val="DBF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US">
                  <a:solidFill>
                    <a:srgbClr val="000000"/>
                  </a:solidFill>
                </a:endParaRPr>
              </a:p>
            </p:txBody>
          </p:sp>
          <p:sp>
            <p:nvSpPr>
              <p:cNvPr id="9249" name="Freeform 11"/>
              <p:cNvSpPr>
                <a:spLocks/>
              </p:cNvSpPr>
              <p:nvPr/>
            </p:nvSpPr>
            <p:spPr bwMode="auto">
              <a:xfrm>
                <a:off x="3565" y="2653"/>
                <a:ext cx="1873" cy="1463"/>
              </a:xfrm>
              <a:custGeom>
                <a:avLst/>
                <a:gdLst>
                  <a:gd name="T0" fmla="*/ 18 w 1873"/>
                  <a:gd name="T1" fmla="*/ 1036 h 1463"/>
                  <a:gd name="T2" fmla="*/ 50 w 1873"/>
                  <a:gd name="T3" fmla="*/ 915 h 1463"/>
                  <a:gd name="T4" fmla="*/ 93 w 1873"/>
                  <a:gd name="T5" fmla="*/ 803 h 1463"/>
                  <a:gd name="T6" fmla="*/ 139 w 1873"/>
                  <a:gd name="T7" fmla="*/ 700 h 1463"/>
                  <a:gd name="T8" fmla="*/ 193 w 1873"/>
                  <a:gd name="T9" fmla="*/ 604 h 1463"/>
                  <a:gd name="T10" fmla="*/ 252 w 1873"/>
                  <a:gd name="T11" fmla="*/ 515 h 1463"/>
                  <a:gd name="T12" fmla="*/ 316 w 1873"/>
                  <a:gd name="T13" fmla="*/ 434 h 1463"/>
                  <a:gd name="T14" fmla="*/ 384 w 1873"/>
                  <a:gd name="T15" fmla="*/ 362 h 1463"/>
                  <a:gd name="T16" fmla="*/ 457 w 1873"/>
                  <a:gd name="T17" fmla="*/ 294 h 1463"/>
                  <a:gd name="T18" fmla="*/ 533 w 1873"/>
                  <a:gd name="T19" fmla="*/ 233 h 1463"/>
                  <a:gd name="T20" fmla="*/ 614 w 1873"/>
                  <a:gd name="T21" fmla="*/ 181 h 1463"/>
                  <a:gd name="T22" fmla="*/ 696 w 1873"/>
                  <a:gd name="T23" fmla="*/ 137 h 1463"/>
                  <a:gd name="T24" fmla="*/ 781 w 1873"/>
                  <a:gd name="T25" fmla="*/ 96 h 1463"/>
                  <a:gd name="T26" fmla="*/ 867 w 1873"/>
                  <a:gd name="T27" fmla="*/ 64 h 1463"/>
                  <a:gd name="T28" fmla="*/ 956 w 1873"/>
                  <a:gd name="T29" fmla="*/ 40 h 1463"/>
                  <a:gd name="T30" fmla="*/ 1046 w 1873"/>
                  <a:gd name="T31" fmla="*/ 18 h 1463"/>
                  <a:gd name="T32" fmla="*/ 1175 w 1873"/>
                  <a:gd name="T33" fmla="*/ 2 h 1463"/>
                  <a:gd name="T34" fmla="*/ 1310 w 1873"/>
                  <a:gd name="T35" fmla="*/ 4 h 1463"/>
                  <a:gd name="T36" fmla="*/ 1431 w 1873"/>
                  <a:gd name="T37" fmla="*/ 28 h 1463"/>
                  <a:gd name="T38" fmla="*/ 1539 w 1873"/>
                  <a:gd name="T39" fmla="*/ 72 h 1463"/>
                  <a:gd name="T40" fmla="*/ 1632 w 1873"/>
                  <a:gd name="T41" fmla="*/ 135 h 1463"/>
                  <a:gd name="T42" fmla="*/ 1712 w 1873"/>
                  <a:gd name="T43" fmla="*/ 213 h 1463"/>
                  <a:gd name="T44" fmla="*/ 1775 w 1873"/>
                  <a:gd name="T45" fmla="*/ 306 h 1463"/>
                  <a:gd name="T46" fmla="*/ 1825 w 1873"/>
                  <a:gd name="T47" fmla="*/ 410 h 1463"/>
                  <a:gd name="T48" fmla="*/ 1857 w 1873"/>
                  <a:gd name="T49" fmla="*/ 521 h 1463"/>
                  <a:gd name="T50" fmla="*/ 1871 w 1873"/>
                  <a:gd name="T51" fmla="*/ 644 h 1463"/>
                  <a:gd name="T52" fmla="*/ 1869 w 1873"/>
                  <a:gd name="T53" fmla="*/ 773 h 1463"/>
                  <a:gd name="T54" fmla="*/ 1853 w 1873"/>
                  <a:gd name="T55" fmla="*/ 903 h 1463"/>
                  <a:gd name="T56" fmla="*/ 1817 w 1873"/>
                  <a:gd name="T57" fmla="*/ 1038 h 1463"/>
                  <a:gd name="T58" fmla="*/ 1765 w 1873"/>
                  <a:gd name="T59" fmla="*/ 1171 h 1463"/>
                  <a:gd name="T60" fmla="*/ 1692 w 1873"/>
                  <a:gd name="T61" fmla="*/ 1302 h 1463"/>
                  <a:gd name="T62" fmla="*/ 1602 w 1873"/>
                  <a:gd name="T63" fmla="*/ 1431 h 1463"/>
                  <a:gd name="T64" fmla="*/ 1493 w 1873"/>
                  <a:gd name="T65" fmla="*/ 1455 h 1463"/>
                  <a:gd name="T66" fmla="*/ 1376 w 1873"/>
                  <a:gd name="T67" fmla="*/ 1443 h 1463"/>
                  <a:gd name="T68" fmla="*/ 1254 w 1873"/>
                  <a:gd name="T69" fmla="*/ 1425 h 1463"/>
                  <a:gd name="T70" fmla="*/ 1125 w 1873"/>
                  <a:gd name="T71" fmla="*/ 1402 h 1463"/>
                  <a:gd name="T72" fmla="*/ 992 w 1873"/>
                  <a:gd name="T73" fmla="*/ 1378 h 1463"/>
                  <a:gd name="T74" fmla="*/ 861 w 1873"/>
                  <a:gd name="T75" fmla="*/ 1350 h 1463"/>
                  <a:gd name="T76" fmla="*/ 733 w 1873"/>
                  <a:gd name="T77" fmla="*/ 1322 h 1463"/>
                  <a:gd name="T78" fmla="*/ 606 w 1873"/>
                  <a:gd name="T79" fmla="*/ 1294 h 1463"/>
                  <a:gd name="T80" fmla="*/ 487 w 1873"/>
                  <a:gd name="T81" fmla="*/ 1264 h 1463"/>
                  <a:gd name="T82" fmla="*/ 374 w 1873"/>
                  <a:gd name="T83" fmla="*/ 1235 h 1463"/>
                  <a:gd name="T84" fmla="*/ 274 w 1873"/>
                  <a:gd name="T85" fmla="*/ 1209 h 1463"/>
                  <a:gd name="T86" fmla="*/ 185 w 1873"/>
                  <a:gd name="T87" fmla="*/ 1185 h 1463"/>
                  <a:gd name="T88" fmla="*/ 111 w 1873"/>
                  <a:gd name="T89" fmla="*/ 1165 h 1463"/>
                  <a:gd name="T90" fmla="*/ 53 w 1873"/>
                  <a:gd name="T91" fmla="*/ 1149 h 1463"/>
                  <a:gd name="T92" fmla="*/ 16 w 1873"/>
                  <a:gd name="T93" fmla="*/ 1137 h 1463"/>
                  <a:gd name="T94" fmla="*/ 0 w 1873"/>
                  <a:gd name="T95" fmla="*/ 1133 h 146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873"/>
                  <a:gd name="T145" fmla="*/ 0 h 1463"/>
                  <a:gd name="T146" fmla="*/ 1873 w 1873"/>
                  <a:gd name="T147" fmla="*/ 1463 h 146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873" h="1463">
                    <a:moveTo>
                      <a:pt x="0" y="1133"/>
                    </a:moveTo>
                    <a:lnTo>
                      <a:pt x="4" y="1101"/>
                    </a:lnTo>
                    <a:lnTo>
                      <a:pt x="12" y="1068"/>
                    </a:lnTo>
                    <a:lnTo>
                      <a:pt x="18" y="1036"/>
                    </a:lnTo>
                    <a:lnTo>
                      <a:pt x="26" y="1006"/>
                    </a:lnTo>
                    <a:lnTo>
                      <a:pt x="34" y="976"/>
                    </a:lnTo>
                    <a:lnTo>
                      <a:pt x="42" y="946"/>
                    </a:lnTo>
                    <a:lnTo>
                      <a:pt x="50" y="915"/>
                    </a:lnTo>
                    <a:lnTo>
                      <a:pt x="63" y="889"/>
                    </a:lnTo>
                    <a:lnTo>
                      <a:pt x="71" y="859"/>
                    </a:lnTo>
                    <a:lnTo>
                      <a:pt x="81" y="831"/>
                    </a:lnTo>
                    <a:lnTo>
                      <a:pt x="93" y="803"/>
                    </a:lnTo>
                    <a:lnTo>
                      <a:pt x="103" y="777"/>
                    </a:lnTo>
                    <a:lnTo>
                      <a:pt x="115" y="750"/>
                    </a:lnTo>
                    <a:lnTo>
                      <a:pt x="127" y="724"/>
                    </a:lnTo>
                    <a:lnTo>
                      <a:pt x="139" y="700"/>
                    </a:lnTo>
                    <a:lnTo>
                      <a:pt x="153" y="676"/>
                    </a:lnTo>
                    <a:lnTo>
                      <a:pt x="165" y="650"/>
                    </a:lnTo>
                    <a:lnTo>
                      <a:pt x="179" y="628"/>
                    </a:lnTo>
                    <a:lnTo>
                      <a:pt x="193" y="604"/>
                    </a:lnTo>
                    <a:lnTo>
                      <a:pt x="207" y="579"/>
                    </a:lnTo>
                    <a:lnTo>
                      <a:pt x="222" y="557"/>
                    </a:lnTo>
                    <a:lnTo>
                      <a:pt x="238" y="535"/>
                    </a:lnTo>
                    <a:lnTo>
                      <a:pt x="252" y="515"/>
                    </a:lnTo>
                    <a:lnTo>
                      <a:pt x="268" y="495"/>
                    </a:lnTo>
                    <a:lnTo>
                      <a:pt x="284" y="473"/>
                    </a:lnTo>
                    <a:lnTo>
                      <a:pt x="300" y="453"/>
                    </a:lnTo>
                    <a:lnTo>
                      <a:pt x="316" y="434"/>
                    </a:lnTo>
                    <a:lnTo>
                      <a:pt x="332" y="414"/>
                    </a:lnTo>
                    <a:lnTo>
                      <a:pt x="350" y="396"/>
                    </a:lnTo>
                    <a:lnTo>
                      <a:pt x="366" y="378"/>
                    </a:lnTo>
                    <a:lnTo>
                      <a:pt x="384" y="362"/>
                    </a:lnTo>
                    <a:lnTo>
                      <a:pt x="405" y="344"/>
                    </a:lnTo>
                    <a:lnTo>
                      <a:pt x="421" y="326"/>
                    </a:lnTo>
                    <a:lnTo>
                      <a:pt x="439" y="310"/>
                    </a:lnTo>
                    <a:lnTo>
                      <a:pt x="457" y="294"/>
                    </a:lnTo>
                    <a:lnTo>
                      <a:pt x="477" y="280"/>
                    </a:lnTo>
                    <a:lnTo>
                      <a:pt x="495" y="263"/>
                    </a:lnTo>
                    <a:lnTo>
                      <a:pt x="515" y="247"/>
                    </a:lnTo>
                    <a:lnTo>
                      <a:pt x="533" y="233"/>
                    </a:lnTo>
                    <a:lnTo>
                      <a:pt x="556" y="221"/>
                    </a:lnTo>
                    <a:lnTo>
                      <a:pt x="574" y="207"/>
                    </a:lnTo>
                    <a:lnTo>
                      <a:pt x="594" y="195"/>
                    </a:lnTo>
                    <a:lnTo>
                      <a:pt x="614" y="181"/>
                    </a:lnTo>
                    <a:lnTo>
                      <a:pt x="634" y="169"/>
                    </a:lnTo>
                    <a:lnTo>
                      <a:pt x="654" y="159"/>
                    </a:lnTo>
                    <a:lnTo>
                      <a:pt x="676" y="147"/>
                    </a:lnTo>
                    <a:lnTo>
                      <a:pt x="696" y="137"/>
                    </a:lnTo>
                    <a:lnTo>
                      <a:pt x="718" y="127"/>
                    </a:lnTo>
                    <a:lnTo>
                      <a:pt x="739" y="117"/>
                    </a:lnTo>
                    <a:lnTo>
                      <a:pt x="761" y="106"/>
                    </a:lnTo>
                    <a:lnTo>
                      <a:pt x="781" y="96"/>
                    </a:lnTo>
                    <a:lnTo>
                      <a:pt x="803" y="88"/>
                    </a:lnTo>
                    <a:lnTo>
                      <a:pt x="823" y="80"/>
                    </a:lnTo>
                    <a:lnTo>
                      <a:pt x="845" y="72"/>
                    </a:lnTo>
                    <a:lnTo>
                      <a:pt x="867" y="64"/>
                    </a:lnTo>
                    <a:lnTo>
                      <a:pt x="889" y="58"/>
                    </a:lnTo>
                    <a:lnTo>
                      <a:pt x="912" y="52"/>
                    </a:lnTo>
                    <a:lnTo>
                      <a:pt x="934" y="44"/>
                    </a:lnTo>
                    <a:lnTo>
                      <a:pt x="956" y="40"/>
                    </a:lnTo>
                    <a:lnTo>
                      <a:pt x="978" y="34"/>
                    </a:lnTo>
                    <a:lnTo>
                      <a:pt x="1000" y="28"/>
                    </a:lnTo>
                    <a:lnTo>
                      <a:pt x="1024" y="24"/>
                    </a:lnTo>
                    <a:lnTo>
                      <a:pt x="1046" y="18"/>
                    </a:lnTo>
                    <a:lnTo>
                      <a:pt x="1069" y="16"/>
                    </a:lnTo>
                    <a:lnTo>
                      <a:pt x="1105" y="10"/>
                    </a:lnTo>
                    <a:lnTo>
                      <a:pt x="1141" y="4"/>
                    </a:lnTo>
                    <a:lnTo>
                      <a:pt x="1175" y="2"/>
                    </a:lnTo>
                    <a:lnTo>
                      <a:pt x="1211" y="0"/>
                    </a:lnTo>
                    <a:lnTo>
                      <a:pt x="1246" y="0"/>
                    </a:lnTo>
                    <a:lnTo>
                      <a:pt x="1278" y="2"/>
                    </a:lnTo>
                    <a:lnTo>
                      <a:pt x="1310" y="4"/>
                    </a:lnTo>
                    <a:lnTo>
                      <a:pt x="1342" y="10"/>
                    </a:lnTo>
                    <a:lnTo>
                      <a:pt x="1372" y="14"/>
                    </a:lnTo>
                    <a:lnTo>
                      <a:pt x="1403" y="20"/>
                    </a:lnTo>
                    <a:lnTo>
                      <a:pt x="1431" y="28"/>
                    </a:lnTo>
                    <a:lnTo>
                      <a:pt x="1461" y="38"/>
                    </a:lnTo>
                    <a:lnTo>
                      <a:pt x="1487" y="48"/>
                    </a:lnTo>
                    <a:lnTo>
                      <a:pt x="1515" y="60"/>
                    </a:lnTo>
                    <a:lnTo>
                      <a:pt x="1539" y="72"/>
                    </a:lnTo>
                    <a:lnTo>
                      <a:pt x="1566" y="88"/>
                    </a:lnTo>
                    <a:lnTo>
                      <a:pt x="1588" y="102"/>
                    </a:lnTo>
                    <a:lnTo>
                      <a:pt x="1612" y="119"/>
                    </a:lnTo>
                    <a:lnTo>
                      <a:pt x="1632" y="135"/>
                    </a:lnTo>
                    <a:lnTo>
                      <a:pt x="1654" y="153"/>
                    </a:lnTo>
                    <a:lnTo>
                      <a:pt x="1674" y="171"/>
                    </a:lnTo>
                    <a:lnTo>
                      <a:pt x="1694" y="193"/>
                    </a:lnTo>
                    <a:lnTo>
                      <a:pt x="1712" y="213"/>
                    </a:lnTo>
                    <a:lnTo>
                      <a:pt x="1731" y="235"/>
                    </a:lnTo>
                    <a:lnTo>
                      <a:pt x="1747" y="257"/>
                    </a:lnTo>
                    <a:lnTo>
                      <a:pt x="1761" y="282"/>
                    </a:lnTo>
                    <a:lnTo>
                      <a:pt x="1775" y="306"/>
                    </a:lnTo>
                    <a:lnTo>
                      <a:pt x="1791" y="330"/>
                    </a:lnTo>
                    <a:lnTo>
                      <a:pt x="1803" y="356"/>
                    </a:lnTo>
                    <a:lnTo>
                      <a:pt x="1815" y="382"/>
                    </a:lnTo>
                    <a:lnTo>
                      <a:pt x="1825" y="410"/>
                    </a:lnTo>
                    <a:lnTo>
                      <a:pt x="1835" y="439"/>
                    </a:lnTo>
                    <a:lnTo>
                      <a:pt x="1843" y="465"/>
                    </a:lnTo>
                    <a:lnTo>
                      <a:pt x="1851" y="493"/>
                    </a:lnTo>
                    <a:lnTo>
                      <a:pt x="1857" y="521"/>
                    </a:lnTo>
                    <a:lnTo>
                      <a:pt x="1863" y="553"/>
                    </a:lnTo>
                    <a:lnTo>
                      <a:pt x="1867" y="581"/>
                    </a:lnTo>
                    <a:lnTo>
                      <a:pt x="1869" y="614"/>
                    </a:lnTo>
                    <a:lnTo>
                      <a:pt x="1871" y="644"/>
                    </a:lnTo>
                    <a:lnTo>
                      <a:pt x="1873" y="676"/>
                    </a:lnTo>
                    <a:lnTo>
                      <a:pt x="1873" y="708"/>
                    </a:lnTo>
                    <a:lnTo>
                      <a:pt x="1873" y="740"/>
                    </a:lnTo>
                    <a:lnTo>
                      <a:pt x="1869" y="773"/>
                    </a:lnTo>
                    <a:lnTo>
                      <a:pt x="1869" y="805"/>
                    </a:lnTo>
                    <a:lnTo>
                      <a:pt x="1865" y="837"/>
                    </a:lnTo>
                    <a:lnTo>
                      <a:pt x="1859" y="871"/>
                    </a:lnTo>
                    <a:lnTo>
                      <a:pt x="1853" y="903"/>
                    </a:lnTo>
                    <a:lnTo>
                      <a:pt x="1847" y="938"/>
                    </a:lnTo>
                    <a:lnTo>
                      <a:pt x="1837" y="970"/>
                    </a:lnTo>
                    <a:lnTo>
                      <a:pt x="1829" y="1004"/>
                    </a:lnTo>
                    <a:lnTo>
                      <a:pt x="1817" y="1038"/>
                    </a:lnTo>
                    <a:lnTo>
                      <a:pt x="1807" y="1070"/>
                    </a:lnTo>
                    <a:lnTo>
                      <a:pt x="1793" y="1105"/>
                    </a:lnTo>
                    <a:lnTo>
                      <a:pt x="1781" y="1137"/>
                    </a:lnTo>
                    <a:lnTo>
                      <a:pt x="1765" y="1171"/>
                    </a:lnTo>
                    <a:lnTo>
                      <a:pt x="1749" y="1205"/>
                    </a:lnTo>
                    <a:lnTo>
                      <a:pt x="1731" y="1237"/>
                    </a:lnTo>
                    <a:lnTo>
                      <a:pt x="1712" y="1270"/>
                    </a:lnTo>
                    <a:lnTo>
                      <a:pt x="1692" y="1302"/>
                    </a:lnTo>
                    <a:lnTo>
                      <a:pt x="1672" y="1336"/>
                    </a:lnTo>
                    <a:lnTo>
                      <a:pt x="1650" y="1366"/>
                    </a:lnTo>
                    <a:lnTo>
                      <a:pt x="1628" y="1400"/>
                    </a:lnTo>
                    <a:lnTo>
                      <a:pt x="1602" y="1431"/>
                    </a:lnTo>
                    <a:lnTo>
                      <a:pt x="1578" y="1463"/>
                    </a:lnTo>
                    <a:lnTo>
                      <a:pt x="1549" y="1461"/>
                    </a:lnTo>
                    <a:lnTo>
                      <a:pt x="1523" y="1459"/>
                    </a:lnTo>
                    <a:lnTo>
                      <a:pt x="1493" y="1455"/>
                    </a:lnTo>
                    <a:lnTo>
                      <a:pt x="1465" y="1453"/>
                    </a:lnTo>
                    <a:lnTo>
                      <a:pt x="1437" y="1451"/>
                    </a:lnTo>
                    <a:lnTo>
                      <a:pt x="1407" y="1447"/>
                    </a:lnTo>
                    <a:lnTo>
                      <a:pt x="1376" y="1443"/>
                    </a:lnTo>
                    <a:lnTo>
                      <a:pt x="1348" y="1441"/>
                    </a:lnTo>
                    <a:lnTo>
                      <a:pt x="1316" y="1435"/>
                    </a:lnTo>
                    <a:lnTo>
                      <a:pt x="1286" y="1431"/>
                    </a:lnTo>
                    <a:lnTo>
                      <a:pt x="1254" y="1425"/>
                    </a:lnTo>
                    <a:lnTo>
                      <a:pt x="1221" y="1421"/>
                    </a:lnTo>
                    <a:lnTo>
                      <a:pt x="1189" y="1415"/>
                    </a:lnTo>
                    <a:lnTo>
                      <a:pt x="1157" y="1408"/>
                    </a:lnTo>
                    <a:lnTo>
                      <a:pt x="1125" y="1402"/>
                    </a:lnTo>
                    <a:lnTo>
                      <a:pt x="1093" y="1398"/>
                    </a:lnTo>
                    <a:lnTo>
                      <a:pt x="1059" y="1390"/>
                    </a:lnTo>
                    <a:lnTo>
                      <a:pt x="1026" y="1386"/>
                    </a:lnTo>
                    <a:lnTo>
                      <a:pt x="992" y="1378"/>
                    </a:lnTo>
                    <a:lnTo>
                      <a:pt x="960" y="1372"/>
                    </a:lnTo>
                    <a:lnTo>
                      <a:pt x="926" y="1364"/>
                    </a:lnTo>
                    <a:lnTo>
                      <a:pt x="894" y="1358"/>
                    </a:lnTo>
                    <a:lnTo>
                      <a:pt x="861" y="1350"/>
                    </a:lnTo>
                    <a:lnTo>
                      <a:pt x="829" y="1344"/>
                    </a:lnTo>
                    <a:lnTo>
                      <a:pt x="795" y="1338"/>
                    </a:lnTo>
                    <a:lnTo>
                      <a:pt x="765" y="1330"/>
                    </a:lnTo>
                    <a:lnTo>
                      <a:pt x="733" y="1322"/>
                    </a:lnTo>
                    <a:lnTo>
                      <a:pt x="700" y="1316"/>
                    </a:lnTo>
                    <a:lnTo>
                      <a:pt x="670" y="1308"/>
                    </a:lnTo>
                    <a:lnTo>
                      <a:pt x="638" y="1300"/>
                    </a:lnTo>
                    <a:lnTo>
                      <a:pt x="606" y="1294"/>
                    </a:lnTo>
                    <a:lnTo>
                      <a:pt x="578" y="1286"/>
                    </a:lnTo>
                    <a:lnTo>
                      <a:pt x="545" y="1278"/>
                    </a:lnTo>
                    <a:lnTo>
                      <a:pt x="517" y="1272"/>
                    </a:lnTo>
                    <a:lnTo>
                      <a:pt x="487" y="1264"/>
                    </a:lnTo>
                    <a:lnTo>
                      <a:pt x="459" y="1258"/>
                    </a:lnTo>
                    <a:lnTo>
                      <a:pt x="429" y="1250"/>
                    </a:lnTo>
                    <a:lnTo>
                      <a:pt x="403" y="1243"/>
                    </a:lnTo>
                    <a:lnTo>
                      <a:pt x="374" y="1235"/>
                    </a:lnTo>
                    <a:lnTo>
                      <a:pt x="350" y="1229"/>
                    </a:lnTo>
                    <a:lnTo>
                      <a:pt x="322" y="1221"/>
                    </a:lnTo>
                    <a:lnTo>
                      <a:pt x="298" y="1215"/>
                    </a:lnTo>
                    <a:lnTo>
                      <a:pt x="274" y="1209"/>
                    </a:lnTo>
                    <a:lnTo>
                      <a:pt x="252" y="1203"/>
                    </a:lnTo>
                    <a:lnTo>
                      <a:pt x="228" y="1197"/>
                    </a:lnTo>
                    <a:lnTo>
                      <a:pt x="205" y="1191"/>
                    </a:lnTo>
                    <a:lnTo>
                      <a:pt x="185" y="1185"/>
                    </a:lnTo>
                    <a:lnTo>
                      <a:pt x="165" y="1181"/>
                    </a:lnTo>
                    <a:lnTo>
                      <a:pt x="147" y="1175"/>
                    </a:lnTo>
                    <a:lnTo>
                      <a:pt x="127" y="1169"/>
                    </a:lnTo>
                    <a:lnTo>
                      <a:pt x="111" y="1165"/>
                    </a:lnTo>
                    <a:lnTo>
                      <a:pt x="95" y="1161"/>
                    </a:lnTo>
                    <a:lnTo>
                      <a:pt x="79" y="1157"/>
                    </a:lnTo>
                    <a:lnTo>
                      <a:pt x="67" y="1153"/>
                    </a:lnTo>
                    <a:lnTo>
                      <a:pt x="53" y="1149"/>
                    </a:lnTo>
                    <a:lnTo>
                      <a:pt x="42" y="1145"/>
                    </a:lnTo>
                    <a:lnTo>
                      <a:pt x="32" y="1143"/>
                    </a:lnTo>
                    <a:lnTo>
                      <a:pt x="24" y="1141"/>
                    </a:lnTo>
                    <a:lnTo>
                      <a:pt x="16" y="1137"/>
                    </a:lnTo>
                    <a:lnTo>
                      <a:pt x="10" y="1137"/>
                    </a:lnTo>
                    <a:lnTo>
                      <a:pt x="4" y="1135"/>
                    </a:lnTo>
                    <a:lnTo>
                      <a:pt x="2" y="1133"/>
                    </a:lnTo>
                    <a:lnTo>
                      <a:pt x="0" y="1133"/>
                    </a:lnTo>
                    <a:close/>
                  </a:path>
                </a:pathLst>
              </a:custGeom>
              <a:solidFill>
                <a:srgbClr val="E8F5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US">
                  <a:solidFill>
                    <a:srgbClr val="000000"/>
                  </a:solidFill>
                </a:endParaRPr>
              </a:p>
            </p:txBody>
          </p:sp>
          <p:sp>
            <p:nvSpPr>
              <p:cNvPr id="9250" name="Freeform 12"/>
              <p:cNvSpPr>
                <a:spLocks/>
              </p:cNvSpPr>
              <p:nvPr/>
            </p:nvSpPr>
            <p:spPr bwMode="auto">
              <a:xfrm>
                <a:off x="3577" y="2846"/>
                <a:ext cx="1729" cy="1294"/>
              </a:xfrm>
              <a:custGeom>
                <a:avLst/>
                <a:gdLst>
                  <a:gd name="T0" fmla="*/ 18 w 1729"/>
                  <a:gd name="T1" fmla="*/ 855 h 1294"/>
                  <a:gd name="T2" fmla="*/ 51 w 1729"/>
                  <a:gd name="T3" fmla="*/ 751 h 1294"/>
                  <a:gd name="T4" fmla="*/ 85 w 1729"/>
                  <a:gd name="T5" fmla="*/ 656 h 1294"/>
                  <a:gd name="T6" fmla="*/ 127 w 1729"/>
                  <a:gd name="T7" fmla="*/ 567 h 1294"/>
                  <a:gd name="T8" fmla="*/ 173 w 1729"/>
                  <a:gd name="T9" fmla="*/ 487 h 1294"/>
                  <a:gd name="T10" fmla="*/ 224 w 1729"/>
                  <a:gd name="T11" fmla="*/ 413 h 1294"/>
                  <a:gd name="T12" fmla="*/ 280 w 1729"/>
                  <a:gd name="T13" fmla="*/ 348 h 1294"/>
                  <a:gd name="T14" fmla="*/ 340 w 1729"/>
                  <a:gd name="T15" fmla="*/ 288 h 1294"/>
                  <a:gd name="T16" fmla="*/ 403 w 1729"/>
                  <a:gd name="T17" fmla="*/ 235 h 1294"/>
                  <a:gd name="T18" fmla="*/ 471 w 1729"/>
                  <a:gd name="T19" fmla="*/ 189 h 1294"/>
                  <a:gd name="T20" fmla="*/ 541 w 1729"/>
                  <a:gd name="T21" fmla="*/ 147 h 1294"/>
                  <a:gd name="T22" fmla="*/ 616 w 1729"/>
                  <a:gd name="T23" fmla="*/ 113 h 1294"/>
                  <a:gd name="T24" fmla="*/ 692 w 1729"/>
                  <a:gd name="T25" fmla="*/ 81 h 1294"/>
                  <a:gd name="T26" fmla="*/ 771 w 1729"/>
                  <a:gd name="T27" fmla="*/ 56 h 1294"/>
                  <a:gd name="T28" fmla="*/ 851 w 1729"/>
                  <a:gd name="T29" fmla="*/ 34 h 1294"/>
                  <a:gd name="T30" fmla="*/ 936 w 1729"/>
                  <a:gd name="T31" fmla="*/ 18 h 1294"/>
                  <a:gd name="T32" fmla="*/ 1063 w 1729"/>
                  <a:gd name="T33" fmla="*/ 2 h 1294"/>
                  <a:gd name="T34" fmla="*/ 1189 w 1729"/>
                  <a:gd name="T35" fmla="*/ 4 h 1294"/>
                  <a:gd name="T36" fmla="*/ 1304 w 1729"/>
                  <a:gd name="T37" fmla="*/ 26 h 1294"/>
                  <a:gd name="T38" fmla="*/ 1409 w 1729"/>
                  <a:gd name="T39" fmla="*/ 66 h 1294"/>
                  <a:gd name="T40" fmla="*/ 1497 w 1729"/>
                  <a:gd name="T41" fmla="*/ 119 h 1294"/>
                  <a:gd name="T42" fmla="*/ 1572 w 1729"/>
                  <a:gd name="T43" fmla="*/ 189 h 1294"/>
                  <a:gd name="T44" fmla="*/ 1634 w 1729"/>
                  <a:gd name="T45" fmla="*/ 272 h 1294"/>
                  <a:gd name="T46" fmla="*/ 1680 w 1729"/>
                  <a:gd name="T47" fmla="*/ 362 h 1294"/>
                  <a:gd name="T48" fmla="*/ 1710 w 1729"/>
                  <a:gd name="T49" fmla="*/ 463 h 1294"/>
                  <a:gd name="T50" fmla="*/ 1727 w 1729"/>
                  <a:gd name="T51" fmla="*/ 572 h 1294"/>
                  <a:gd name="T52" fmla="*/ 1727 w 1729"/>
                  <a:gd name="T53" fmla="*/ 682 h 1294"/>
                  <a:gd name="T54" fmla="*/ 1708 w 1729"/>
                  <a:gd name="T55" fmla="*/ 799 h 1294"/>
                  <a:gd name="T56" fmla="*/ 1674 w 1729"/>
                  <a:gd name="T57" fmla="*/ 918 h 1294"/>
                  <a:gd name="T58" fmla="*/ 1624 w 1729"/>
                  <a:gd name="T59" fmla="*/ 1036 h 1294"/>
                  <a:gd name="T60" fmla="*/ 1556 w 1729"/>
                  <a:gd name="T61" fmla="*/ 1153 h 1294"/>
                  <a:gd name="T62" fmla="*/ 1469 w 1729"/>
                  <a:gd name="T63" fmla="*/ 1266 h 1294"/>
                  <a:gd name="T64" fmla="*/ 1364 w 1729"/>
                  <a:gd name="T65" fmla="*/ 1286 h 1294"/>
                  <a:gd name="T66" fmla="*/ 1256 w 1729"/>
                  <a:gd name="T67" fmla="*/ 1274 h 1294"/>
                  <a:gd name="T68" fmla="*/ 1139 w 1729"/>
                  <a:gd name="T69" fmla="*/ 1256 h 1294"/>
                  <a:gd name="T70" fmla="*/ 1022 w 1729"/>
                  <a:gd name="T71" fmla="*/ 1234 h 1294"/>
                  <a:gd name="T72" fmla="*/ 900 w 1729"/>
                  <a:gd name="T73" fmla="*/ 1205 h 1294"/>
                  <a:gd name="T74" fmla="*/ 781 w 1729"/>
                  <a:gd name="T75" fmla="*/ 1177 h 1294"/>
                  <a:gd name="T76" fmla="*/ 660 w 1729"/>
                  <a:gd name="T77" fmla="*/ 1145 h 1294"/>
                  <a:gd name="T78" fmla="*/ 548 w 1729"/>
                  <a:gd name="T79" fmla="*/ 1115 h 1294"/>
                  <a:gd name="T80" fmla="*/ 439 w 1729"/>
                  <a:gd name="T81" fmla="*/ 1083 h 1294"/>
                  <a:gd name="T82" fmla="*/ 338 w 1729"/>
                  <a:gd name="T83" fmla="*/ 1052 h 1294"/>
                  <a:gd name="T84" fmla="*/ 246 w 1729"/>
                  <a:gd name="T85" fmla="*/ 1022 h 1294"/>
                  <a:gd name="T86" fmla="*/ 167 w 1729"/>
                  <a:gd name="T87" fmla="*/ 998 h 1294"/>
                  <a:gd name="T88" fmla="*/ 101 w 1729"/>
                  <a:gd name="T89" fmla="*/ 976 h 1294"/>
                  <a:gd name="T90" fmla="*/ 51 w 1729"/>
                  <a:gd name="T91" fmla="*/ 958 h 1294"/>
                  <a:gd name="T92" fmla="*/ 16 w 1729"/>
                  <a:gd name="T93" fmla="*/ 946 h 1294"/>
                  <a:gd name="T94" fmla="*/ 0 w 1729"/>
                  <a:gd name="T95" fmla="*/ 942 h 129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729"/>
                  <a:gd name="T145" fmla="*/ 0 h 1294"/>
                  <a:gd name="T146" fmla="*/ 1729 w 1729"/>
                  <a:gd name="T147" fmla="*/ 1294 h 129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729" h="1294">
                    <a:moveTo>
                      <a:pt x="0" y="942"/>
                    </a:moveTo>
                    <a:lnTo>
                      <a:pt x="6" y="912"/>
                    </a:lnTo>
                    <a:lnTo>
                      <a:pt x="12" y="883"/>
                    </a:lnTo>
                    <a:lnTo>
                      <a:pt x="18" y="855"/>
                    </a:lnTo>
                    <a:lnTo>
                      <a:pt x="26" y="829"/>
                    </a:lnTo>
                    <a:lnTo>
                      <a:pt x="32" y="803"/>
                    </a:lnTo>
                    <a:lnTo>
                      <a:pt x="41" y="777"/>
                    </a:lnTo>
                    <a:lnTo>
                      <a:pt x="51" y="751"/>
                    </a:lnTo>
                    <a:lnTo>
                      <a:pt x="59" y="726"/>
                    </a:lnTo>
                    <a:lnTo>
                      <a:pt x="67" y="702"/>
                    </a:lnTo>
                    <a:lnTo>
                      <a:pt x="77" y="678"/>
                    </a:lnTo>
                    <a:lnTo>
                      <a:pt x="85" y="656"/>
                    </a:lnTo>
                    <a:lnTo>
                      <a:pt x="95" y="632"/>
                    </a:lnTo>
                    <a:lnTo>
                      <a:pt x="105" y="610"/>
                    </a:lnTo>
                    <a:lnTo>
                      <a:pt x="115" y="588"/>
                    </a:lnTo>
                    <a:lnTo>
                      <a:pt x="127" y="567"/>
                    </a:lnTo>
                    <a:lnTo>
                      <a:pt x="139" y="547"/>
                    </a:lnTo>
                    <a:lnTo>
                      <a:pt x="149" y="525"/>
                    </a:lnTo>
                    <a:lnTo>
                      <a:pt x="161" y="505"/>
                    </a:lnTo>
                    <a:lnTo>
                      <a:pt x="173" y="487"/>
                    </a:lnTo>
                    <a:lnTo>
                      <a:pt x="185" y="467"/>
                    </a:lnTo>
                    <a:lnTo>
                      <a:pt x="197" y="449"/>
                    </a:lnTo>
                    <a:lnTo>
                      <a:pt x="210" y="431"/>
                    </a:lnTo>
                    <a:lnTo>
                      <a:pt x="224" y="413"/>
                    </a:lnTo>
                    <a:lnTo>
                      <a:pt x="238" y="396"/>
                    </a:lnTo>
                    <a:lnTo>
                      <a:pt x="252" y="380"/>
                    </a:lnTo>
                    <a:lnTo>
                      <a:pt x="266" y="362"/>
                    </a:lnTo>
                    <a:lnTo>
                      <a:pt x="280" y="348"/>
                    </a:lnTo>
                    <a:lnTo>
                      <a:pt x="294" y="332"/>
                    </a:lnTo>
                    <a:lnTo>
                      <a:pt x="308" y="318"/>
                    </a:lnTo>
                    <a:lnTo>
                      <a:pt x="324" y="302"/>
                    </a:lnTo>
                    <a:lnTo>
                      <a:pt x="340" y="288"/>
                    </a:lnTo>
                    <a:lnTo>
                      <a:pt x="356" y="276"/>
                    </a:lnTo>
                    <a:lnTo>
                      <a:pt x="370" y="262"/>
                    </a:lnTo>
                    <a:lnTo>
                      <a:pt x="387" y="248"/>
                    </a:lnTo>
                    <a:lnTo>
                      <a:pt x="403" y="235"/>
                    </a:lnTo>
                    <a:lnTo>
                      <a:pt x="419" y="223"/>
                    </a:lnTo>
                    <a:lnTo>
                      <a:pt x="437" y="211"/>
                    </a:lnTo>
                    <a:lnTo>
                      <a:pt x="453" y="199"/>
                    </a:lnTo>
                    <a:lnTo>
                      <a:pt x="471" y="189"/>
                    </a:lnTo>
                    <a:lnTo>
                      <a:pt x="489" y="179"/>
                    </a:lnTo>
                    <a:lnTo>
                      <a:pt x="505" y="167"/>
                    </a:lnTo>
                    <a:lnTo>
                      <a:pt x="523" y="157"/>
                    </a:lnTo>
                    <a:lnTo>
                      <a:pt x="541" y="147"/>
                    </a:lnTo>
                    <a:lnTo>
                      <a:pt x="560" y="139"/>
                    </a:lnTo>
                    <a:lnTo>
                      <a:pt x="578" y="129"/>
                    </a:lnTo>
                    <a:lnTo>
                      <a:pt x="596" y="121"/>
                    </a:lnTo>
                    <a:lnTo>
                      <a:pt x="616" y="113"/>
                    </a:lnTo>
                    <a:lnTo>
                      <a:pt x="634" y="105"/>
                    </a:lnTo>
                    <a:lnTo>
                      <a:pt x="654" y="97"/>
                    </a:lnTo>
                    <a:lnTo>
                      <a:pt x="672" y="89"/>
                    </a:lnTo>
                    <a:lnTo>
                      <a:pt x="692" y="81"/>
                    </a:lnTo>
                    <a:lnTo>
                      <a:pt x="710" y="74"/>
                    </a:lnTo>
                    <a:lnTo>
                      <a:pt x="731" y="66"/>
                    </a:lnTo>
                    <a:lnTo>
                      <a:pt x="751" y="62"/>
                    </a:lnTo>
                    <a:lnTo>
                      <a:pt x="771" y="56"/>
                    </a:lnTo>
                    <a:lnTo>
                      <a:pt x="791" y="50"/>
                    </a:lnTo>
                    <a:lnTo>
                      <a:pt x="811" y="44"/>
                    </a:lnTo>
                    <a:lnTo>
                      <a:pt x="831" y="40"/>
                    </a:lnTo>
                    <a:lnTo>
                      <a:pt x="851" y="34"/>
                    </a:lnTo>
                    <a:lnTo>
                      <a:pt x="873" y="30"/>
                    </a:lnTo>
                    <a:lnTo>
                      <a:pt x="894" y="26"/>
                    </a:lnTo>
                    <a:lnTo>
                      <a:pt x="916" y="22"/>
                    </a:lnTo>
                    <a:lnTo>
                      <a:pt x="936" y="18"/>
                    </a:lnTo>
                    <a:lnTo>
                      <a:pt x="958" y="14"/>
                    </a:lnTo>
                    <a:lnTo>
                      <a:pt x="992" y="8"/>
                    </a:lnTo>
                    <a:lnTo>
                      <a:pt x="1028" y="4"/>
                    </a:lnTo>
                    <a:lnTo>
                      <a:pt x="1063" y="2"/>
                    </a:lnTo>
                    <a:lnTo>
                      <a:pt x="1095" y="2"/>
                    </a:lnTo>
                    <a:lnTo>
                      <a:pt x="1127" y="0"/>
                    </a:lnTo>
                    <a:lnTo>
                      <a:pt x="1159" y="2"/>
                    </a:lnTo>
                    <a:lnTo>
                      <a:pt x="1189" y="4"/>
                    </a:lnTo>
                    <a:lnTo>
                      <a:pt x="1222" y="8"/>
                    </a:lnTo>
                    <a:lnTo>
                      <a:pt x="1250" y="14"/>
                    </a:lnTo>
                    <a:lnTo>
                      <a:pt x="1278" y="18"/>
                    </a:lnTo>
                    <a:lnTo>
                      <a:pt x="1304" y="26"/>
                    </a:lnTo>
                    <a:lnTo>
                      <a:pt x="1332" y="34"/>
                    </a:lnTo>
                    <a:lnTo>
                      <a:pt x="1358" y="42"/>
                    </a:lnTo>
                    <a:lnTo>
                      <a:pt x="1385" y="54"/>
                    </a:lnTo>
                    <a:lnTo>
                      <a:pt x="1409" y="66"/>
                    </a:lnTo>
                    <a:lnTo>
                      <a:pt x="1433" y="78"/>
                    </a:lnTo>
                    <a:lnTo>
                      <a:pt x="1455" y="91"/>
                    </a:lnTo>
                    <a:lnTo>
                      <a:pt x="1477" y="105"/>
                    </a:lnTo>
                    <a:lnTo>
                      <a:pt x="1497" y="119"/>
                    </a:lnTo>
                    <a:lnTo>
                      <a:pt x="1517" y="137"/>
                    </a:lnTo>
                    <a:lnTo>
                      <a:pt x="1537" y="153"/>
                    </a:lnTo>
                    <a:lnTo>
                      <a:pt x="1556" y="171"/>
                    </a:lnTo>
                    <a:lnTo>
                      <a:pt x="1572" y="189"/>
                    </a:lnTo>
                    <a:lnTo>
                      <a:pt x="1590" y="209"/>
                    </a:lnTo>
                    <a:lnTo>
                      <a:pt x="1606" y="229"/>
                    </a:lnTo>
                    <a:lnTo>
                      <a:pt x="1620" y="250"/>
                    </a:lnTo>
                    <a:lnTo>
                      <a:pt x="1634" y="272"/>
                    </a:lnTo>
                    <a:lnTo>
                      <a:pt x="1648" y="294"/>
                    </a:lnTo>
                    <a:lnTo>
                      <a:pt x="1658" y="316"/>
                    </a:lnTo>
                    <a:lnTo>
                      <a:pt x="1670" y="338"/>
                    </a:lnTo>
                    <a:lnTo>
                      <a:pt x="1680" y="362"/>
                    </a:lnTo>
                    <a:lnTo>
                      <a:pt x="1690" y="388"/>
                    </a:lnTo>
                    <a:lnTo>
                      <a:pt x="1698" y="413"/>
                    </a:lnTo>
                    <a:lnTo>
                      <a:pt x="1706" y="439"/>
                    </a:lnTo>
                    <a:lnTo>
                      <a:pt x="1710" y="463"/>
                    </a:lnTo>
                    <a:lnTo>
                      <a:pt x="1719" y="489"/>
                    </a:lnTo>
                    <a:lnTo>
                      <a:pt x="1721" y="515"/>
                    </a:lnTo>
                    <a:lnTo>
                      <a:pt x="1725" y="543"/>
                    </a:lnTo>
                    <a:lnTo>
                      <a:pt x="1727" y="572"/>
                    </a:lnTo>
                    <a:lnTo>
                      <a:pt x="1729" y="600"/>
                    </a:lnTo>
                    <a:lnTo>
                      <a:pt x="1729" y="626"/>
                    </a:lnTo>
                    <a:lnTo>
                      <a:pt x="1729" y="654"/>
                    </a:lnTo>
                    <a:lnTo>
                      <a:pt x="1727" y="682"/>
                    </a:lnTo>
                    <a:lnTo>
                      <a:pt x="1725" y="712"/>
                    </a:lnTo>
                    <a:lnTo>
                      <a:pt x="1721" y="741"/>
                    </a:lnTo>
                    <a:lnTo>
                      <a:pt x="1716" y="771"/>
                    </a:lnTo>
                    <a:lnTo>
                      <a:pt x="1708" y="799"/>
                    </a:lnTo>
                    <a:lnTo>
                      <a:pt x="1704" y="829"/>
                    </a:lnTo>
                    <a:lnTo>
                      <a:pt x="1694" y="859"/>
                    </a:lnTo>
                    <a:lnTo>
                      <a:pt x="1686" y="887"/>
                    </a:lnTo>
                    <a:lnTo>
                      <a:pt x="1674" y="918"/>
                    </a:lnTo>
                    <a:lnTo>
                      <a:pt x="1664" y="948"/>
                    </a:lnTo>
                    <a:lnTo>
                      <a:pt x="1652" y="976"/>
                    </a:lnTo>
                    <a:lnTo>
                      <a:pt x="1638" y="1006"/>
                    </a:lnTo>
                    <a:lnTo>
                      <a:pt x="1624" y="1036"/>
                    </a:lnTo>
                    <a:lnTo>
                      <a:pt x="1610" y="1067"/>
                    </a:lnTo>
                    <a:lnTo>
                      <a:pt x="1592" y="1095"/>
                    </a:lnTo>
                    <a:lnTo>
                      <a:pt x="1576" y="1123"/>
                    </a:lnTo>
                    <a:lnTo>
                      <a:pt x="1556" y="1153"/>
                    </a:lnTo>
                    <a:lnTo>
                      <a:pt x="1535" y="1181"/>
                    </a:lnTo>
                    <a:lnTo>
                      <a:pt x="1515" y="1209"/>
                    </a:lnTo>
                    <a:lnTo>
                      <a:pt x="1493" y="1238"/>
                    </a:lnTo>
                    <a:lnTo>
                      <a:pt x="1469" y="1266"/>
                    </a:lnTo>
                    <a:lnTo>
                      <a:pt x="1445" y="1294"/>
                    </a:lnTo>
                    <a:lnTo>
                      <a:pt x="1419" y="1292"/>
                    </a:lnTo>
                    <a:lnTo>
                      <a:pt x="1393" y="1290"/>
                    </a:lnTo>
                    <a:lnTo>
                      <a:pt x="1364" y="1286"/>
                    </a:lnTo>
                    <a:lnTo>
                      <a:pt x="1340" y="1286"/>
                    </a:lnTo>
                    <a:lnTo>
                      <a:pt x="1312" y="1282"/>
                    </a:lnTo>
                    <a:lnTo>
                      <a:pt x="1284" y="1278"/>
                    </a:lnTo>
                    <a:lnTo>
                      <a:pt x="1256" y="1274"/>
                    </a:lnTo>
                    <a:lnTo>
                      <a:pt x="1228" y="1270"/>
                    </a:lnTo>
                    <a:lnTo>
                      <a:pt x="1199" y="1266"/>
                    </a:lnTo>
                    <a:lnTo>
                      <a:pt x="1169" y="1260"/>
                    </a:lnTo>
                    <a:lnTo>
                      <a:pt x="1139" y="1256"/>
                    </a:lnTo>
                    <a:lnTo>
                      <a:pt x="1111" y="1250"/>
                    </a:lnTo>
                    <a:lnTo>
                      <a:pt x="1081" y="1244"/>
                    </a:lnTo>
                    <a:lnTo>
                      <a:pt x="1051" y="1238"/>
                    </a:lnTo>
                    <a:lnTo>
                      <a:pt x="1022" y="1234"/>
                    </a:lnTo>
                    <a:lnTo>
                      <a:pt x="992" y="1228"/>
                    </a:lnTo>
                    <a:lnTo>
                      <a:pt x="960" y="1220"/>
                    </a:lnTo>
                    <a:lnTo>
                      <a:pt x="932" y="1213"/>
                    </a:lnTo>
                    <a:lnTo>
                      <a:pt x="900" y="1205"/>
                    </a:lnTo>
                    <a:lnTo>
                      <a:pt x="871" y="1199"/>
                    </a:lnTo>
                    <a:lnTo>
                      <a:pt x="839" y="1191"/>
                    </a:lnTo>
                    <a:lnTo>
                      <a:pt x="809" y="1183"/>
                    </a:lnTo>
                    <a:lnTo>
                      <a:pt x="781" y="1177"/>
                    </a:lnTo>
                    <a:lnTo>
                      <a:pt x="751" y="1171"/>
                    </a:lnTo>
                    <a:lnTo>
                      <a:pt x="721" y="1161"/>
                    </a:lnTo>
                    <a:lnTo>
                      <a:pt x="690" y="1155"/>
                    </a:lnTo>
                    <a:lnTo>
                      <a:pt x="660" y="1145"/>
                    </a:lnTo>
                    <a:lnTo>
                      <a:pt x="632" y="1139"/>
                    </a:lnTo>
                    <a:lnTo>
                      <a:pt x="604" y="1131"/>
                    </a:lnTo>
                    <a:lnTo>
                      <a:pt x="576" y="1123"/>
                    </a:lnTo>
                    <a:lnTo>
                      <a:pt x="548" y="1115"/>
                    </a:lnTo>
                    <a:lnTo>
                      <a:pt x="521" y="1107"/>
                    </a:lnTo>
                    <a:lnTo>
                      <a:pt x="493" y="1099"/>
                    </a:lnTo>
                    <a:lnTo>
                      <a:pt x="467" y="1091"/>
                    </a:lnTo>
                    <a:lnTo>
                      <a:pt x="439" y="1083"/>
                    </a:lnTo>
                    <a:lnTo>
                      <a:pt x="415" y="1075"/>
                    </a:lnTo>
                    <a:lnTo>
                      <a:pt x="389" y="1067"/>
                    </a:lnTo>
                    <a:lnTo>
                      <a:pt x="362" y="1059"/>
                    </a:lnTo>
                    <a:lnTo>
                      <a:pt x="338" y="1052"/>
                    </a:lnTo>
                    <a:lnTo>
                      <a:pt x="316" y="1044"/>
                    </a:lnTo>
                    <a:lnTo>
                      <a:pt x="292" y="1036"/>
                    </a:lnTo>
                    <a:lnTo>
                      <a:pt x="268" y="1030"/>
                    </a:lnTo>
                    <a:lnTo>
                      <a:pt x="246" y="1022"/>
                    </a:lnTo>
                    <a:lnTo>
                      <a:pt x="228" y="1016"/>
                    </a:lnTo>
                    <a:lnTo>
                      <a:pt x="205" y="1010"/>
                    </a:lnTo>
                    <a:lnTo>
                      <a:pt x="187" y="1004"/>
                    </a:lnTo>
                    <a:lnTo>
                      <a:pt x="167" y="998"/>
                    </a:lnTo>
                    <a:lnTo>
                      <a:pt x="151" y="992"/>
                    </a:lnTo>
                    <a:lnTo>
                      <a:pt x="133" y="986"/>
                    </a:lnTo>
                    <a:lnTo>
                      <a:pt x="117" y="980"/>
                    </a:lnTo>
                    <a:lnTo>
                      <a:pt x="101" y="976"/>
                    </a:lnTo>
                    <a:lnTo>
                      <a:pt x="87" y="970"/>
                    </a:lnTo>
                    <a:lnTo>
                      <a:pt x="73" y="966"/>
                    </a:lnTo>
                    <a:lnTo>
                      <a:pt x="63" y="962"/>
                    </a:lnTo>
                    <a:lnTo>
                      <a:pt x="51" y="958"/>
                    </a:lnTo>
                    <a:lnTo>
                      <a:pt x="41" y="954"/>
                    </a:lnTo>
                    <a:lnTo>
                      <a:pt x="30" y="952"/>
                    </a:lnTo>
                    <a:lnTo>
                      <a:pt x="22" y="948"/>
                    </a:lnTo>
                    <a:lnTo>
                      <a:pt x="16" y="946"/>
                    </a:lnTo>
                    <a:lnTo>
                      <a:pt x="10" y="944"/>
                    </a:lnTo>
                    <a:lnTo>
                      <a:pt x="2" y="942"/>
                    </a:lnTo>
                    <a:lnTo>
                      <a:pt x="0" y="942"/>
                    </a:lnTo>
                    <a:close/>
                  </a:path>
                </a:pathLst>
              </a:custGeom>
              <a:solidFill>
                <a:srgbClr val="F2FA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US">
                  <a:solidFill>
                    <a:srgbClr val="000000"/>
                  </a:solidFill>
                </a:endParaRPr>
              </a:p>
            </p:txBody>
          </p:sp>
          <p:sp>
            <p:nvSpPr>
              <p:cNvPr id="9251" name="Freeform 13"/>
              <p:cNvSpPr>
                <a:spLocks/>
              </p:cNvSpPr>
              <p:nvPr/>
            </p:nvSpPr>
            <p:spPr bwMode="auto">
              <a:xfrm>
                <a:off x="3593" y="3041"/>
                <a:ext cx="1578" cy="1123"/>
              </a:xfrm>
              <a:custGeom>
                <a:avLst/>
                <a:gdLst>
                  <a:gd name="T0" fmla="*/ 18 w 1578"/>
                  <a:gd name="T1" fmla="*/ 672 h 1123"/>
                  <a:gd name="T2" fmla="*/ 45 w 1578"/>
                  <a:gd name="T3" fmla="*/ 584 h 1123"/>
                  <a:gd name="T4" fmla="*/ 75 w 1578"/>
                  <a:gd name="T5" fmla="*/ 503 h 1123"/>
                  <a:gd name="T6" fmla="*/ 111 w 1578"/>
                  <a:gd name="T7" fmla="*/ 431 h 1123"/>
                  <a:gd name="T8" fmla="*/ 149 w 1578"/>
                  <a:gd name="T9" fmla="*/ 366 h 1123"/>
                  <a:gd name="T10" fmla="*/ 192 w 1578"/>
                  <a:gd name="T11" fmla="*/ 308 h 1123"/>
                  <a:gd name="T12" fmla="*/ 238 w 1578"/>
                  <a:gd name="T13" fmla="*/ 258 h 1123"/>
                  <a:gd name="T14" fmla="*/ 290 w 1578"/>
                  <a:gd name="T15" fmla="*/ 214 h 1123"/>
                  <a:gd name="T16" fmla="*/ 344 w 1578"/>
                  <a:gd name="T17" fmla="*/ 173 h 1123"/>
                  <a:gd name="T18" fmla="*/ 403 w 1578"/>
                  <a:gd name="T19" fmla="*/ 139 h 1123"/>
                  <a:gd name="T20" fmla="*/ 463 w 1578"/>
                  <a:gd name="T21" fmla="*/ 109 h 1123"/>
                  <a:gd name="T22" fmla="*/ 530 w 1578"/>
                  <a:gd name="T23" fmla="*/ 85 h 1123"/>
                  <a:gd name="T24" fmla="*/ 598 w 1578"/>
                  <a:gd name="T25" fmla="*/ 63 h 1123"/>
                  <a:gd name="T26" fmla="*/ 668 w 1578"/>
                  <a:gd name="T27" fmla="*/ 44 h 1123"/>
                  <a:gd name="T28" fmla="*/ 745 w 1578"/>
                  <a:gd name="T29" fmla="*/ 28 h 1123"/>
                  <a:gd name="T30" fmla="*/ 823 w 1578"/>
                  <a:gd name="T31" fmla="*/ 16 h 1123"/>
                  <a:gd name="T32" fmla="*/ 942 w 1578"/>
                  <a:gd name="T33" fmla="*/ 0 h 1123"/>
                  <a:gd name="T34" fmla="*/ 1065 w 1578"/>
                  <a:gd name="T35" fmla="*/ 4 h 1123"/>
                  <a:gd name="T36" fmla="*/ 1175 w 1578"/>
                  <a:gd name="T37" fmla="*/ 22 h 1123"/>
                  <a:gd name="T38" fmla="*/ 1274 w 1578"/>
                  <a:gd name="T39" fmla="*/ 57 h 1123"/>
                  <a:gd name="T40" fmla="*/ 1358 w 1578"/>
                  <a:gd name="T41" fmla="*/ 103 h 1123"/>
                  <a:gd name="T42" fmla="*/ 1429 w 1578"/>
                  <a:gd name="T43" fmla="*/ 163 h 1123"/>
                  <a:gd name="T44" fmla="*/ 1487 w 1578"/>
                  <a:gd name="T45" fmla="*/ 234 h 1123"/>
                  <a:gd name="T46" fmla="*/ 1533 w 1578"/>
                  <a:gd name="T47" fmla="*/ 314 h 1123"/>
                  <a:gd name="T48" fmla="*/ 1562 w 1578"/>
                  <a:gd name="T49" fmla="*/ 403 h 1123"/>
                  <a:gd name="T50" fmla="*/ 1576 w 1578"/>
                  <a:gd name="T51" fmla="*/ 495 h 1123"/>
                  <a:gd name="T52" fmla="*/ 1576 w 1578"/>
                  <a:gd name="T53" fmla="*/ 594 h 1123"/>
                  <a:gd name="T54" fmla="*/ 1560 w 1578"/>
                  <a:gd name="T55" fmla="*/ 694 h 1123"/>
                  <a:gd name="T56" fmla="*/ 1527 w 1578"/>
                  <a:gd name="T57" fmla="*/ 795 h 1123"/>
                  <a:gd name="T58" fmla="*/ 1477 w 1578"/>
                  <a:gd name="T59" fmla="*/ 898 h 1123"/>
                  <a:gd name="T60" fmla="*/ 1413 w 1578"/>
                  <a:gd name="T61" fmla="*/ 1000 h 1123"/>
                  <a:gd name="T62" fmla="*/ 1330 w 1578"/>
                  <a:gd name="T63" fmla="*/ 1099 h 1123"/>
                  <a:gd name="T64" fmla="*/ 1232 w 1578"/>
                  <a:gd name="T65" fmla="*/ 1117 h 1123"/>
                  <a:gd name="T66" fmla="*/ 1129 w 1578"/>
                  <a:gd name="T67" fmla="*/ 1105 h 1123"/>
                  <a:gd name="T68" fmla="*/ 1022 w 1578"/>
                  <a:gd name="T69" fmla="*/ 1085 h 1123"/>
                  <a:gd name="T70" fmla="*/ 914 w 1578"/>
                  <a:gd name="T71" fmla="*/ 1061 h 1123"/>
                  <a:gd name="T72" fmla="*/ 803 w 1578"/>
                  <a:gd name="T73" fmla="*/ 1033 h 1123"/>
                  <a:gd name="T74" fmla="*/ 694 w 1578"/>
                  <a:gd name="T75" fmla="*/ 1002 h 1123"/>
                  <a:gd name="T76" fmla="*/ 588 w 1578"/>
                  <a:gd name="T77" fmla="*/ 968 h 1123"/>
                  <a:gd name="T78" fmla="*/ 487 w 1578"/>
                  <a:gd name="T79" fmla="*/ 936 h 1123"/>
                  <a:gd name="T80" fmla="*/ 389 w 1578"/>
                  <a:gd name="T81" fmla="*/ 900 h 1123"/>
                  <a:gd name="T82" fmla="*/ 300 w 1578"/>
                  <a:gd name="T83" fmla="*/ 868 h 1123"/>
                  <a:gd name="T84" fmla="*/ 218 w 1578"/>
                  <a:gd name="T85" fmla="*/ 835 h 1123"/>
                  <a:gd name="T86" fmla="*/ 147 w 1578"/>
                  <a:gd name="T87" fmla="*/ 807 h 1123"/>
                  <a:gd name="T88" fmla="*/ 89 w 1578"/>
                  <a:gd name="T89" fmla="*/ 783 h 1123"/>
                  <a:gd name="T90" fmla="*/ 45 w 1578"/>
                  <a:gd name="T91" fmla="*/ 765 h 1123"/>
                  <a:gd name="T92" fmla="*/ 14 w 1578"/>
                  <a:gd name="T93" fmla="*/ 751 h 1123"/>
                  <a:gd name="T94" fmla="*/ 0 w 1578"/>
                  <a:gd name="T95" fmla="*/ 747 h 112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578"/>
                  <a:gd name="T145" fmla="*/ 0 h 1123"/>
                  <a:gd name="T146" fmla="*/ 1578 w 1578"/>
                  <a:gd name="T147" fmla="*/ 1123 h 112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578" h="1123">
                    <a:moveTo>
                      <a:pt x="0" y="747"/>
                    </a:moveTo>
                    <a:lnTo>
                      <a:pt x="6" y="721"/>
                    </a:lnTo>
                    <a:lnTo>
                      <a:pt x="10" y="696"/>
                    </a:lnTo>
                    <a:lnTo>
                      <a:pt x="18" y="672"/>
                    </a:lnTo>
                    <a:lnTo>
                      <a:pt x="25" y="650"/>
                    </a:lnTo>
                    <a:lnTo>
                      <a:pt x="31" y="628"/>
                    </a:lnTo>
                    <a:lnTo>
                      <a:pt x="37" y="606"/>
                    </a:lnTo>
                    <a:lnTo>
                      <a:pt x="45" y="584"/>
                    </a:lnTo>
                    <a:lnTo>
                      <a:pt x="53" y="564"/>
                    </a:lnTo>
                    <a:lnTo>
                      <a:pt x="59" y="542"/>
                    </a:lnTo>
                    <a:lnTo>
                      <a:pt x="67" y="523"/>
                    </a:lnTo>
                    <a:lnTo>
                      <a:pt x="75" y="503"/>
                    </a:lnTo>
                    <a:lnTo>
                      <a:pt x="85" y="485"/>
                    </a:lnTo>
                    <a:lnTo>
                      <a:pt x="93" y="465"/>
                    </a:lnTo>
                    <a:lnTo>
                      <a:pt x="101" y="449"/>
                    </a:lnTo>
                    <a:lnTo>
                      <a:pt x="111" y="431"/>
                    </a:lnTo>
                    <a:lnTo>
                      <a:pt x="121" y="415"/>
                    </a:lnTo>
                    <a:lnTo>
                      <a:pt x="129" y="399"/>
                    </a:lnTo>
                    <a:lnTo>
                      <a:pt x="139" y="383"/>
                    </a:lnTo>
                    <a:lnTo>
                      <a:pt x="149" y="366"/>
                    </a:lnTo>
                    <a:lnTo>
                      <a:pt x="159" y="352"/>
                    </a:lnTo>
                    <a:lnTo>
                      <a:pt x="169" y="336"/>
                    </a:lnTo>
                    <a:lnTo>
                      <a:pt x="181" y="322"/>
                    </a:lnTo>
                    <a:lnTo>
                      <a:pt x="192" y="308"/>
                    </a:lnTo>
                    <a:lnTo>
                      <a:pt x="204" y="296"/>
                    </a:lnTo>
                    <a:lnTo>
                      <a:pt x="216" y="282"/>
                    </a:lnTo>
                    <a:lnTo>
                      <a:pt x="226" y="270"/>
                    </a:lnTo>
                    <a:lnTo>
                      <a:pt x="238" y="258"/>
                    </a:lnTo>
                    <a:lnTo>
                      <a:pt x="252" y="246"/>
                    </a:lnTo>
                    <a:lnTo>
                      <a:pt x="264" y="236"/>
                    </a:lnTo>
                    <a:lnTo>
                      <a:pt x="276" y="224"/>
                    </a:lnTo>
                    <a:lnTo>
                      <a:pt x="290" y="214"/>
                    </a:lnTo>
                    <a:lnTo>
                      <a:pt x="304" y="203"/>
                    </a:lnTo>
                    <a:lnTo>
                      <a:pt x="318" y="191"/>
                    </a:lnTo>
                    <a:lnTo>
                      <a:pt x="330" y="183"/>
                    </a:lnTo>
                    <a:lnTo>
                      <a:pt x="344" y="173"/>
                    </a:lnTo>
                    <a:lnTo>
                      <a:pt x="358" y="165"/>
                    </a:lnTo>
                    <a:lnTo>
                      <a:pt x="373" y="155"/>
                    </a:lnTo>
                    <a:lnTo>
                      <a:pt x="389" y="147"/>
                    </a:lnTo>
                    <a:lnTo>
                      <a:pt x="403" y="139"/>
                    </a:lnTo>
                    <a:lnTo>
                      <a:pt x="419" y="131"/>
                    </a:lnTo>
                    <a:lnTo>
                      <a:pt x="433" y="123"/>
                    </a:lnTo>
                    <a:lnTo>
                      <a:pt x="449" y="117"/>
                    </a:lnTo>
                    <a:lnTo>
                      <a:pt x="463" y="109"/>
                    </a:lnTo>
                    <a:lnTo>
                      <a:pt x="479" y="103"/>
                    </a:lnTo>
                    <a:lnTo>
                      <a:pt x="495" y="97"/>
                    </a:lnTo>
                    <a:lnTo>
                      <a:pt x="513" y="91"/>
                    </a:lnTo>
                    <a:lnTo>
                      <a:pt x="530" y="85"/>
                    </a:lnTo>
                    <a:lnTo>
                      <a:pt x="548" y="79"/>
                    </a:lnTo>
                    <a:lnTo>
                      <a:pt x="564" y="75"/>
                    </a:lnTo>
                    <a:lnTo>
                      <a:pt x="580" y="69"/>
                    </a:lnTo>
                    <a:lnTo>
                      <a:pt x="598" y="63"/>
                    </a:lnTo>
                    <a:lnTo>
                      <a:pt x="616" y="59"/>
                    </a:lnTo>
                    <a:lnTo>
                      <a:pt x="632" y="53"/>
                    </a:lnTo>
                    <a:lnTo>
                      <a:pt x="652" y="49"/>
                    </a:lnTo>
                    <a:lnTo>
                      <a:pt x="668" y="44"/>
                    </a:lnTo>
                    <a:lnTo>
                      <a:pt x="688" y="40"/>
                    </a:lnTo>
                    <a:lnTo>
                      <a:pt x="707" y="36"/>
                    </a:lnTo>
                    <a:lnTo>
                      <a:pt x="725" y="32"/>
                    </a:lnTo>
                    <a:lnTo>
                      <a:pt x="745" y="28"/>
                    </a:lnTo>
                    <a:lnTo>
                      <a:pt x="765" y="24"/>
                    </a:lnTo>
                    <a:lnTo>
                      <a:pt x="783" y="22"/>
                    </a:lnTo>
                    <a:lnTo>
                      <a:pt x="803" y="18"/>
                    </a:lnTo>
                    <a:lnTo>
                      <a:pt x="823" y="16"/>
                    </a:lnTo>
                    <a:lnTo>
                      <a:pt x="843" y="12"/>
                    </a:lnTo>
                    <a:lnTo>
                      <a:pt x="878" y="8"/>
                    </a:lnTo>
                    <a:lnTo>
                      <a:pt x="910" y="4"/>
                    </a:lnTo>
                    <a:lnTo>
                      <a:pt x="942" y="0"/>
                    </a:lnTo>
                    <a:lnTo>
                      <a:pt x="974" y="0"/>
                    </a:lnTo>
                    <a:lnTo>
                      <a:pt x="1004" y="0"/>
                    </a:lnTo>
                    <a:lnTo>
                      <a:pt x="1035" y="0"/>
                    </a:lnTo>
                    <a:lnTo>
                      <a:pt x="1065" y="4"/>
                    </a:lnTo>
                    <a:lnTo>
                      <a:pt x="1095" y="8"/>
                    </a:lnTo>
                    <a:lnTo>
                      <a:pt x="1121" y="10"/>
                    </a:lnTo>
                    <a:lnTo>
                      <a:pt x="1149" y="16"/>
                    </a:lnTo>
                    <a:lnTo>
                      <a:pt x="1175" y="22"/>
                    </a:lnTo>
                    <a:lnTo>
                      <a:pt x="1202" y="30"/>
                    </a:lnTo>
                    <a:lnTo>
                      <a:pt x="1226" y="38"/>
                    </a:lnTo>
                    <a:lnTo>
                      <a:pt x="1250" y="46"/>
                    </a:lnTo>
                    <a:lnTo>
                      <a:pt x="1274" y="57"/>
                    </a:lnTo>
                    <a:lnTo>
                      <a:pt x="1296" y="69"/>
                    </a:lnTo>
                    <a:lnTo>
                      <a:pt x="1316" y="79"/>
                    </a:lnTo>
                    <a:lnTo>
                      <a:pt x="1338" y="91"/>
                    </a:lnTo>
                    <a:lnTo>
                      <a:pt x="1358" y="103"/>
                    </a:lnTo>
                    <a:lnTo>
                      <a:pt x="1377" y="117"/>
                    </a:lnTo>
                    <a:lnTo>
                      <a:pt x="1395" y="131"/>
                    </a:lnTo>
                    <a:lnTo>
                      <a:pt x="1413" y="147"/>
                    </a:lnTo>
                    <a:lnTo>
                      <a:pt x="1429" y="163"/>
                    </a:lnTo>
                    <a:lnTo>
                      <a:pt x="1447" y="181"/>
                    </a:lnTo>
                    <a:lnTo>
                      <a:pt x="1461" y="197"/>
                    </a:lnTo>
                    <a:lnTo>
                      <a:pt x="1475" y="216"/>
                    </a:lnTo>
                    <a:lnTo>
                      <a:pt x="1487" y="234"/>
                    </a:lnTo>
                    <a:lnTo>
                      <a:pt x="1501" y="254"/>
                    </a:lnTo>
                    <a:lnTo>
                      <a:pt x="1511" y="274"/>
                    </a:lnTo>
                    <a:lnTo>
                      <a:pt x="1523" y="294"/>
                    </a:lnTo>
                    <a:lnTo>
                      <a:pt x="1533" y="314"/>
                    </a:lnTo>
                    <a:lnTo>
                      <a:pt x="1542" y="336"/>
                    </a:lnTo>
                    <a:lnTo>
                      <a:pt x="1550" y="358"/>
                    </a:lnTo>
                    <a:lnTo>
                      <a:pt x="1556" y="381"/>
                    </a:lnTo>
                    <a:lnTo>
                      <a:pt x="1562" y="403"/>
                    </a:lnTo>
                    <a:lnTo>
                      <a:pt x="1568" y="425"/>
                    </a:lnTo>
                    <a:lnTo>
                      <a:pt x="1570" y="449"/>
                    </a:lnTo>
                    <a:lnTo>
                      <a:pt x="1574" y="471"/>
                    </a:lnTo>
                    <a:lnTo>
                      <a:pt x="1576" y="495"/>
                    </a:lnTo>
                    <a:lnTo>
                      <a:pt x="1578" y="519"/>
                    </a:lnTo>
                    <a:lnTo>
                      <a:pt x="1578" y="544"/>
                    </a:lnTo>
                    <a:lnTo>
                      <a:pt x="1578" y="568"/>
                    </a:lnTo>
                    <a:lnTo>
                      <a:pt x="1576" y="594"/>
                    </a:lnTo>
                    <a:lnTo>
                      <a:pt x="1574" y="618"/>
                    </a:lnTo>
                    <a:lnTo>
                      <a:pt x="1570" y="644"/>
                    </a:lnTo>
                    <a:lnTo>
                      <a:pt x="1564" y="668"/>
                    </a:lnTo>
                    <a:lnTo>
                      <a:pt x="1560" y="694"/>
                    </a:lnTo>
                    <a:lnTo>
                      <a:pt x="1554" y="721"/>
                    </a:lnTo>
                    <a:lnTo>
                      <a:pt x="1546" y="745"/>
                    </a:lnTo>
                    <a:lnTo>
                      <a:pt x="1538" y="771"/>
                    </a:lnTo>
                    <a:lnTo>
                      <a:pt x="1527" y="795"/>
                    </a:lnTo>
                    <a:lnTo>
                      <a:pt x="1517" y="821"/>
                    </a:lnTo>
                    <a:lnTo>
                      <a:pt x="1505" y="847"/>
                    </a:lnTo>
                    <a:lnTo>
                      <a:pt x="1491" y="874"/>
                    </a:lnTo>
                    <a:lnTo>
                      <a:pt x="1477" y="898"/>
                    </a:lnTo>
                    <a:lnTo>
                      <a:pt x="1463" y="924"/>
                    </a:lnTo>
                    <a:lnTo>
                      <a:pt x="1447" y="950"/>
                    </a:lnTo>
                    <a:lnTo>
                      <a:pt x="1431" y="976"/>
                    </a:lnTo>
                    <a:lnTo>
                      <a:pt x="1413" y="1000"/>
                    </a:lnTo>
                    <a:lnTo>
                      <a:pt x="1395" y="1027"/>
                    </a:lnTo>
                    <a:lnTo>
                      <a:pt x="1375" y="1051"/>
                    </a:lnTo>
                    <a:lnTo>
                      <a:pt x="1352" y="1075"/>
                    </a:lnTo>
                    <a:lnTo>
                      <a:pt x="1330" y="1099"/>
                    </a:lnTo>
                    <a:lnTo>
                      <a:pt x="1308" y="1123"/>
                    </a:lnTo>
                    <a:lnTo>
                      <a:pt x="1282" y="1121"/>
                    </a:lnTo>
                    <a:lnTo>
                      <a:pt x="1258" y="1119"/>
                    </a:lnTo>
                    <a:lnTo>
                      <a:pt x="1232" y="1117"/>
                    </a:lnTo>
                    <a:lnTo>
                      <a:pt x="1208" y="1115"/>
                    </a:lnTo>
                    <a:lnTo>
                      <a:pt x="1181" y="1111"/>
                    </a:lnTo>
                    <a:lnTo>
                      <a:pt x="1155" y="1107"/>
                    </a:lnTo>
                    <a:lnTo>
                      <a:pt x="1129" y="1105"/>
                    </a:lnTo>
                    <a:lnTo>
                      <a:pt x="1103" y="1101"/>
                    </a:lnTo>
                    <a:lnTo>
                      <a:pt x="1077" y="1095"/>
                    </a:lnTo>
                    <a:lnTo>
                      <a:pt x="1049" y="1091"/>
                    </a:lnTo>
                    <a:lnTo>
                      <a:pt x="1022" y="1085"/>
                    </a:lnTo>
                    <a:lnTo>
                      <a:pt x="996" y="1079"/>
                    </a:lnTo>
                    <a:lnTo>
                      <a:pt x="968" y="1073"/>
                    </a:lnTo>
                    <a:lnTo>
                      <a:pt x="942" y="1067"/>
                    </a:lnTo>
                    <a:lnTo>
                      <a:pt x="914" y="1061"/>
                    </a:lnTo>
                    <a:lnTo>
                      <a:pt x="888" y="1055"/>
                    </a:lnTo>
                    <a:lnTo>
                      <a:pt x="859" y="1047"/>
                    </a:lnTo>
                    <a:lnTo>
                      <a:pt x="831" y="1041"/>
                    </a:lnTo>
                    <a:lnTo>
                      <a:pt x="803" y="1033"/>
                    </a:lnTo>
                    <a:lnTo>
                      <a:pt x="777" y="1025"/>
                    </a:lnTo>
                    <a:lnTo>
                      <a:pt x="749" y="1016"/>
                    </a:lnTo>
                    <a:lnTo>
                      <a:pt x="723" y="1008"/>
                    </a:lnTo>
                    <a:lnTo>
                      <a:pt x="694" y="1002"/>
                    </a:lnTo>
                    <a:lnTo>
                      <a:pt x="668" y="994"/>
                    </a:lnTo>
                    <a:lnTo>
                      <a:pt x="642" y="986"/>
                    </a:lnTo>
                    <a:lnTo>
                      <a:pt x="616" y="976"/>
                    </a:lnTo>
                    <a:lnTo>
                      <a:pt x="588" y="968"/>
                    </a:lnTo>
                    <a:lnTo>
                      <a:pt x="564" y="960"/>
                    </a:lnTo>
                    <a:lnTo>
                      <a:pt x="538" y="952"/>
                    </a:lnTo>
                    <a:lnTo>
                      <a:pt x="511" y="944"/>
                    </a:lnTo>
                    <a:lnTo>
                      <a:pt x="487" y="936"/>
                    </a:lnTo>
                    <a:lnTo>
                      <a:pt x="463" y="926"/>
                    </a:lnTo>
                    <a:lnTo>
                      <a:pt x="437" y="918"/>
                    </a:lnTo>
                    <a:lnTo>
                      <a:pt x="413" y="910"/>
                    </a:lnTo>
                    <a:lnTo>
                      <a:pt x="389" y="900"/>
                    </a:lnTo>
                    <a:lnTo>
                      <a:pt x="367" y="892"/>
                    </a:lnTo>
                    <a:lnTo>
                      <a:pt x="342" y="884"/>
                    </a:lnTo>
                    <a:lnTo>
                      <a:pt x="320" y="876"/>
                    </a:lnTo>
                    <a:lnTo>
                      <a:pt x="300" y="868"/>
                    </a:lnTo>
                    <a:lnTo>
                      <a:pt x="278" y="859"/>
                    </a:lnTo>
                    <a:lnTo>
                      <a:pt x="258" y="851"/>
                    </a:lnTo>
                    <a:lnTo>
                      <a:pt x="238" y="843"/>
                    </a:lnTo>
                    <a:lnTo>
                      <a:pt x="218" y="835"/>
                    </a:lnTo>
                    <a:lnTo>
                      <a:pt x="200" y="829"/>
                    </a:lnTo>
                    <a:lnTo>
                      <a:pt x="181" y="821"/>
                    </a:lnTo>
                    <a:lnTo>
                      <a:pt x="163" y="813"/>
                    </a:lnTo>
                    <a:lnTo>
                      <a:pt x="147" y="807"/>
                    </a:lnTo>
                    <a:lnTo>
                      <a:pt x="133" y="801"/>
                    </a:lnTo>
                    <a:lnTo>
                      <a:pt x="117" y="795"/>
                    </a:lnTo>
                    <a:lnTo>
                      <a:pt x="103" y="789"/>
                    </a:lnTo>
                    <a:lnTo>
                      <a:pt x="89" y="783"/>
                    </a:lnTo>
                    <a:lnTo>
                      <a:pt x="77" y="779"/>
                    </a:lnTo>
                    <a:lnTo>
                      <a:pt x="65" y="773"/>
                    </a:lnTo>
                    <a:lnTo>
                      <a:pt x="55" y="769"/>
                    </a:lnTo>
                    <a:lnTo>
                      <a:pt x="45" y="765"/>
                    </a:lnTo>
                    <a:lnTo>
                      <a:pt x="35" y="761"/>
                    </a:lnTo>
                    <a:lnTo>
                      <a:pt x="27" y="757"/>
                    </a:lnTo>
                    <a:lnTo>
                      <a:pt x="20" y="755"/>
                    </a:lnTo>
                    <a:lnTo>
                      <a:pt x="14" y="751"/>
                    </a:lnTo>
                    <a:lnTo>
                      <a:pt x="10" y="749"/>
                    </a:lnTo>
                    <a:lnTo>
                      <a:pt x="2" y="747"/>
                    </a:lnTo>
                    <a:lnTo>
                      <a:pt x="0" y="74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US">
                  <a:solidFill>
                    <a:srgbClr val="000000"/>
                  </a:solidFill>
                </a:endParaRPr>
              </a:p>
            </p:txBody>
          </p:sp>
        </p:grpSp>
        <p:pic>
          <p:nvPicPr>
            <p:cNvPr id="9227" name="Picture 14" descr="worl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89" y="2620"/>
              <a:ext cx="1663" cy="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228" name="Group 15"/>
            <p:cNvGrpSpPr>
              <a:grpSpLocks/>
            </p:cNvGrpSpPr>
            <p:nvPr/>
          </p:nvGrpSpPr>
          <p:grpSpPr bwMode="auto">
            <a:xfrm>
              <a:off x="4007" y="2119"/>
              <a:ext cx="1320" cy="1017"/>
              <a:chOff x="4155" y="2407"/>
              <a:chExt cx="1320" cy="1017"/>
            </a:xfrm>
          </p:grpSpPr>
          <p:sp>
            <p:nvSpPr>
              <p:cNvPr id="9229" name="Freeform 16"/>
              <p:cNvSpPr>
                <a:spLocks/>
              </p:cNvSpPr>
              <p:nvPr/>
            </p:nvSpPr>
            <p:spPr bwMode="auto">
              <a:xfrm>
                <a:off x="4799" y="2552"/>
                <a:ext cx="643" cy="592"/>
              </a:xfrm>
              <a:custGeom>
                <a:avLst/>
                <a:gdLst>
                  <a:gd name="T0" fmla="*/ 64 w 643"/>
                  <a:gd name="T1" fmla="*/ 381 h 592"/>
                  <a:gd name="T2" fmla="*/ 68 w 643"/>
                  <a:gd name="T3" fmla="*/ 360 h 592"/>
                  <a:gd name="T4" fmla="*/ 72 w 643"/>
                  <a:gd name="T5" fmla="*/ 346 h 592"/>
                  <a:gd name="T6" fmla="*/ 76 w 643"/>
                  <a:gd name="T7" fmla="*/ 330 h 592"/>
                  <a:gd name="T8" fmla="*/ 82 w 643"/>
                  <a:gd name="T9" fmla="*/ 312 h 592"/>
                  <a:gd name="T10" fmla="*/ 86 w 643"/>
                  <a:gd name="T11" fmla="*/ 292 h 592"/>
                  <a:gd name="T12" fmla="*/ 94 w 643"/>
                  <a:gd name="T13" fmla="*/ 272 h 592"/>
                  <a:gd name="T14" fmla="*/ 102 w 643"/>
                  <a:gd name="T15" fmla="*/ 250 h 592"/>
                  <a:gd name="T16" fmla="*/ 110 w 643"/>
                  <a:gd name="T17" fmla="*/ 230 h 592"/>
                  <a:gd name="T18" fmla="*/ 120 w 643"/>
                  <a:gd name="T19" fmla="*/ 205 h 592"/>
                  <a:gd name="T20" fmla="*/ 132 w 643"/>
                  <a:gd name="T21" fmla="*/ 185 h 592"/>
                  <a:gd name="T22" fmla="*/ 144 w 643"/>
                  <a:gd name="T23" fmla="*/ 163 h 592"/>
                  <a:gd name="T24" fmla="*/ 161 w 643"/>
                  <a:gd name="T25" fmla="*/ 141 h 592"/>
                  <a:gd name="T26" fmla="*/ 179 w 643"/>
                  <a:gd name="T27" fmla="*/ 119 h 592"/>
                  <a:gd name="T28" fmla="*/ 199 w 643"/>
                  <a:gd name="T29" fmla="*/ 101 h 592"/>
                  <a:gd name="T30" fmla="*/ 219 w 643"/>
                  <a:gd name="T31" fmla="*/ 83 h 592"/>
                  <a:gd name="T32" fmla="*/ 243 w 643"/>
                  <a:gd name="T33" fmla="*/ 65 h 592"/>
                  <a:gd name="T34" fmla="*/ 269 w 643"/>
                  <a:gd name="T35" fmla="*/ 51 h 592"/>
                  <a:gd name="T36" fmla="*/ 301 w 643"/>
                  <a:gd name="T37" fmla="*/ 38 h 592"/>
                  <a:gd name="T38" fmla="*/ 334 w 643"/>
                  <a:gd name="T39" fmla="*/ 28 h 592"/>
                  <a:gd name="T40" fmla="*/ 370 w 643"/>
                  <a:gd name="T41" fmla="*/ 20 h 592"/>
                  <a:gd name="T42" fmla="*/ 400 w 643"/>
                  <a:gd name="T43" fmla="*/ 12 h 592"/>
                  <a:gd name="T44" fmla="*/ 432 w 643"/>
                  <a:gd name="T45" fmla="*/ 8 h 592"/>
                  <a:gd name="T46" fmla="*/ 458 w 643"/>
                  <a:gd name="T47" fmla="*/ 4 h 592"/>
                  <a:gd name="T48" fmla="*/ 484 w 643"/>
                  <a:gd name="T49" fmla="*/ 0 h 592"/>
                  <a:gd name="T50" fmla="*/ 507 w 643"/>
                  <a:gd name="T51" fmla="*/ 0 h 592"/>
                  <a:gd name="T52" fmla="*/ 527 w 643"/>
                  <a:gd name="T53" fmla="*/ 0 h 592"/>
                  <a:gd name="T54" fmla="*/ 545 w 643"/>
                  <a:gd name="T55" fmla="*/ 0 h 592"/>
                  <a:gd name="T56" fmla="*/ 561 w 643"/>
                  <a:gd name="T57" fmla="*/ 0 h 592"/>
                  <a:gd name="T58" fmla="*/ 581 w 643"/>
                  <a:gd name="T59" fmla="*/ 2 h 592"/>
                  <a:gd name="T60" fmla="*/ 605 w 643"/>
                  <a:gd name="T61" fmla="*/ 6 h 592"/>
                  <a:gd name="T62" fmla="*/ 623 w 643"/>
                  <a:gd name="T63" fmla="*/ 12 h 592"/>
                  <a:gd name="T64" fmla="*/ 641 w 643"/>
                  <a:gd name="T65" fmla="*/ 24 h 592"/>
                  <a:gd name="T66" fmla="*/ 517 w 643"/>
                  <a:gd name="T67" fmla="*/ 475 h 592"/>
                  <a:gd name="T68" fmla="*/ 227 w 643"/>
                  <a:gd name="T69" fmla="*/ 453 h 592"/>
                  <a:gd name="T70" fmla="*/ 207 w 643"/>
                  <a:gd name="T71" fmla="*/ 457 h 592"/>
                  <a:gd name="T72" fmla="*/ 185 w 643"/>
                  <a:gd name="T73" fmla="*/ 463 h 592"/>
                  <a:gd name="T74" fmla="*/ 158 w 643"/>
                  <a:gd name="T75" fmla="*/ 469 h 592"/>
                  <a:gd name="T76" fmla="*/ 134 w 643"/>
                  <a:gd name="T77" fmla="*/ 477 h 592"/>
                  <a:gd name="T78" fmla="*/ 108 w 643"/>
                  <a:gd name="T79" fmla="*/ 489 h 592"/>
                  <a:gd name="T80" fmla="*/ 84 w 643"/>
                  <a:gd name="T81" fmla="*/ 503 h 592"/>
                  <a:gd name="T82" fmla="*/ 60 w 643"/>
                  <a:gd name="T83" fmla="*/ 521 h 592"/>
                  <a:gd name="T84" fmla="*/ 36 w 643"/>
                  <a:gd name="T85" fmla="*/ 540 h 592"/>
                  <a:gd name="T86" fmla="*/ 18 w 643"/>
                  <a:gd name="T87" fmla="*/ 564 h 592"/>
                  <a:gd name="T88" fmla="*/ 0 w 643"/>
                  <a:gd name="T89" fmla="*/ 592 h 592"/>
                  <a:gd name="T90" fmla="*/ 4 w 643"/>
                  <a:gd name="T91" fmla="*/ 568 h 592"/>
                  <a:gd name="T92" fmla="*/ 6 w 643"/>
                  <a:gd name="T93" fmla="*/ 550 h 592"/>
                  <a:gd name="T94" fmla="*/ 10 w 643"/>
                  <a:gd name="T95" fmla="*/ 529 h 592"/>
                  <a:gd name="T96" fmla="*/ 14 w 643"/>
                  <a:gd name="T97" fmla="*/ 511 h 592"/>
                  <a:gd name="T98" fmla="*/ 18 w 643"/>
                  <a:gd name="T99" fmla="*/ 491 h 592"/>
                  <a:gd name="T100" fmla="*/ 22 w 643"/>
                  <a:gd name="T101" fmla="*/ 473 h 592"/>
                  <a:gd name="T102" fmla="*/ 26 w 643"/>
                  <a:gd name="T103" fmla="*/ 455 h 592"/>
                  <a:gd name="T104" fmla="*/ 34 w 643"/>
                  <a:gd name="T105" fmla="*/ 437 h 592"/>
                  <a:gd name="T106" fmla="*/ 42 w 643"/>
                  <a:gd name="T107" fmla="*/ 419 h 592"/>
                  <a:gd name="T108" fmla="*/ 52 w 643"/>
                  <a:gd name="T109" fmla="*/ 401 h 592"/>
                  <a:gd name="T110" fmla="*/ 60 w 643"/>
                  <a:gd name="T111" fmla="*/ 391 h 59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643"/>
                  <a:gd name="T169" fmla="*/ 0 h 592"/>
                  <a:gd name="T170" fmla="*/ 643 w 643"/>
                  <a:gd name="T171" fmla="*/ 592 h 59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643" h="592">
                    <a:moveTo>
                      <a:pt x="60" y="391"/>
                    </a:moveTo>
                    <a:lnTo>
                      <a:pt x="62" y="387"/>
                    </a:lnTo>
                    <a:lnTo>
                      <a:pt x="64" y="381"/>
                    </a:lnTo>
                    <a:lnTo>
                      <a:pt x="66" y="372"/>
                    </a:lnTo>
                    <a:lnTo>
                      <a:pt x="68" y="366"/>
                    </a:lnTo>
                    <a:lnTo>
                      <a:pt x="68" y="360"/>
                    </a:lnTo>
                    <a:lnTo>
                      <a:pt x="70" y="356"/>
                    </a:lnTo>
                    <a:lnTo>
                      <a:pt x="70" y="350"/>
                    </a:lnTo>
                    <a:lnTo>
                      <a:pt x="72" y="346"/>
                    </a:lnTo>
                    <a:lnTo>
                      <a:pt x="74" y="340"/>
                    </a:lnTo>
                    <a:lnTo>
                      <a:pt x="76" y="334"/>
                    </a:lnTo>
                    <a:lnTo>
                      <a:pt x="76" y="330"/>
                    </a:lnTo>
                    <a:lnTo>
                      <a:pt x="80" y="324"/>
                    </a:lnTo>
                    <a:lnTo>
                      <a:pt x="80" y="318"/>
                    </a:lnTo>
                    <a:lnTo>
                      <a:pt x="82" y="312"/>
                    </a:lnTo>
                    <a:lnTo>
                      <a:pt x="82" y="306"/>
                    </a:lnTo>
                    <a:lnTo>
                      <a:pt x="84" y="300"/>
                    </a:lnTo>
                    <a:lnTo>
                      <a:pt x="86" y="292"/>
                    </a:lnTo>
                    <a:lnTo>
                      <a:pt x="88" y="286"/>
                    </a:lnTo>
                    <a:lnTo>
                      <a:pt x="92" y="280"/>
                    </a:lnTo>
                    <a:lnTo>
                      <a:pt x="94" y="272"/>
                    </a:lnTo>
                    <a:lnTo>
                      <a:pt x="96" y="266"/>
                    </a:lnTo>
                    <a:lnTo>
                      <a:pt x="98" y="258"/>
                    </a:lnTo>
                    <a:lnTo>
                      <a:pt x="102" y="250"/>
                    </a:lnTo>
                    <a:lnTo>
                      <a:pt x="104" y="244"/>
                    </a:lnTo>
                    <a:lnTo>
                      <a:pt x="106" y="236"/>
                    </a:lnTo>
                    <a:lnTo>
                      <a:pt x="110" y="230"/>
                    </a:lnTo>
                    <a:lnTo>
                      <a:pt x="114" y="222"/>
                    </a:lnTo>
                    <a:lnTo>
                      <a:pt x="118" y="216"/>
                    </a:lnTo>
                    <a:lnTo>
                      <a:pt x="120" y="205"/>
                    </a:lnTo>
                    <a:lnTo>
                      <a:pt x="124" y="199"/>
                    </a:lnTo>
                    <a:lnTo>
                      <a:pt x="128" y="191"/>
                    </a:lnTo>
                    <a:lnTo>
                      <a:pt x="132" y="185"/>
                    </a:lnTo>
                    <a:lnTo>
                      <a:pt x="136" y="177"/>
                    </a:lnTo>
                    <a:lnTo>
                      <a:pt x="140" y="169"/>
                    </a:lnTo>
                    <a:lnTo>
                      <a:pt x="144" y="163"/>
                    </a:lnTo>
                    <a:lnTo>
                      <a:pt x="150" y="155"/>
                    </a:lnTo>
                    <a:lnTo>
                      <a:pt x="156" y="147"/>
                    </a:lnTo>
                    <a:lnTo>
                      <a:pt x="161" y="141"/>
                    </a:lnTo>
                    <a:lnTo>
                      <a:pt x="167" y="133"/>
                    </a:lnTo>
                    <a:lnTo>
                      <a:pt x="173" y="127"/>
                    </a:lnTo>
                    <a:lnTo>
                      <a:pt x="179" y="119"/>
                    </a:lnTo>
                    <a:lnTo>
                      <a:pt x="185" y="113"/>
                    </a:lnTo>
                    <a:lnTo>
                      <a:pt x="191" y="107"/>
                    </a:lnTo>
                    <a:lnTo>
                      <a:pt x="199" y="101"/>
                    </a:lnTo>
                    <a:lnTo>
                      <a:pt x="205" y="95"/>
                    </a:lnTo>
                    <a:lnTo>
                      <a:pt x="211" y="89"/>
                    </a:lnTo>
                    <a:lnTo>
                      <a:pt x="219" y="83"/>
                    </a:lnTo>
                    <a:lnTo>
                      <a:pt x="227" y="77"/>
                    </a:lnTo>
                    <a:lnTo>
                      <a:pt x="235" y="71"/>
                    </a:lnTo>
                    <a:lnTo>
                      <a:pt x="243" y="65"/>
                    </a:lnTo>
                    <a:lnTo>
                      <a:pt x="253" y="61"/>
                    </a:lnTo>
                    <a:lnTo>
                      <a:pt x="261" y="57"/>
                    </a:lnTo>
                    <a:lnTo>
                      <a:pt x="269" y="51"/>
                    </a:lnTo>
                    <a:lnTo>
                      <a:pt x="281" y="46"/>
                    </a:lnTo>
                    <a:lnTo>
                      <a:pt x="289" y="40"/>
                    </a:lnTo>
                    <a:lnTo>
                      <a:pt x="301" y="38"/>
                    </a:lnTo>
                    <a:lnTo>
                      <a:pt x="311" y="34"/>
                    </a:lnTo>
                    <a:lnTo>
                      <a:pt x="323" y="30"/>
                    </a:lnTo>
                    <a:lnTo>
                      <a:pt x="334" y="28"/>
                    </a:lnTo>
                    <a:lnTo>
                      <a:pt x="346" y="26"/>
                    </a:lnTo>
                    <a:lnTo>
                      <a:pt x="358" y="24"/>
                    </a:lnTo>
                    <a:lnTo>
                      <a:pt x="370" y="20"/>
                    </a:lnTo>
                    <a:lnTo>
                      <a:pt x="380" y="18"/>
                    </a:lnTo>
                    <a:lnTo>
                      <a:pt x="392" y="16"/>
                    </a:lnTo>
                    <a:lnTo>
                      <a:pt x="400" y="12"/>
                    </a:lnTo>
                    <a:lnTo>
                      <a:pt x="410" y="12"/>
                    </a:lnTo>
                    <a:lnTo>
                      <a:pt x="420" y="10"/>
                    </a:lnTo>
                    <a:lnTo>
                      <a:pt x="432" y="8"/>
                    </a:lnTo>
                    <a:lnTo>
                      <a:pt x="440" y="6"/>
                    </a:lnTo>
                    <a:lnTo>
                      <a:pt x="450" y="6"/>
                    </a:lnTo>
                    <a:lnTo>
                      <a:pt x="458" y="4"/>
                    </a:lnTo>
                    <a:lnTo>
                      <a:pt x="468" y="2"/>
                    </a:lnTo>
                    <a:lnTo>
                      <a:pt x="474" y="2"/>
                    </a:lnTo>
                    <a:lnTo>
                      <a:pt x="484" y="0"/>
                    </a:lnTo>
                    <a:lnTo>
                      <a:pt x="492" y="0"/>
                    </a:lnTo>
                    <a:lnTo>
                      <a:pt x="501" y="0"/>
                    </a:lnTo>
                    <a:lnTo>
                      <a:pt x="507" y="0"/>
                    </a:lnTo>
                    <a:lnTo>
                      <a:pt x="513" y="0"/>
                    </a:lnTo>
                    <a:lnTo>
                      <a:pt x="521" y="0"/>
                    </a:lnTo>
                    <a:lnTo>
                      <a:pt x="527" y="0"/>
                    </a:lnTo>
                    <a:lnTo>
                      <a:pt x="533" y="0"/>
                    </a:lnTo>
                    <a:lnTo>
                      <a:pt x="539" y="0"/>
                    </a:lnTo>
                    <a:lnTo>
                      <a:pt x="545" y="0"/>
                    </a:lnTo>
                    <a:lnTo>
                      <a:pt x="551" y="0"/>
                    </a:lnTo>
                    <a:lnTo>
                      <a:pt x="557" y="0"/>
                    </a:lnTo>
                    <a:lnTo>
                      <a:pt x="561" y="0"/>
                    </a:lnTo>
                    <a:lnTo>
                      <a:pt x="567" y="0"/>
                    </a:lnTo>
                    <a:lnTo>
                      <a:pt x="573" y="2"/>
                    </a:lnTo>
                    <a:lnTo>
                      <a:pt x="581" y="2"/>
                    </a:lnTo>
                    <a:lnTo>
                      <a:pt x="591" y="4"/>
                    </a:lnTo>
                    <a:lnTo>
                      <a:pt x="597" y="4"/>
                    </a:lnTo>
                    <a:lnTo>
                      <a:pt x="605" y="6"/>
                    </a:lnTo>
                    <a:lnTo>
                      <a:pt x="611" y="8"/>
                    </a:lnTo>
                    <a:lnTo>
                      <a:pt x="615" y="10"/>
                    </a:lnTo>
                    <a:lnTo>
                      <a:pt x="623" y="12"/>
                    </a:lnTo>
                    <a:lnTo>
                      <a:pt x="633" y="18"/>
                    </a:lnTo>
                    <a:lnTo>
                      <a:pt x="637" y="20"/>
                    </a:lnTo>
                    <a:lnTo>
                      <a:pt x="641" y="24"/>
                    </a:lnTo>
                    <a:lnTo>
                      <a:pt x="643" y="26"/>
                    </a:lnTo>
                    <a:lnTo>
                      <a:pt x="517" y="475"/>
                    </a:lnTo>
                    <a:lnTo>
                      <a:pt x="239" y="453"/>
                    </a:lnTo>
                    <a:lnTo>
                      <a:pt x="231" y="453"/>
                    </a:lnTo>
                    <a:lnTo>
                      <a:pt x="227" y="453"/>
                    </a:lnTo>
                    <a:lnTo>
                      <a:pt x="219" y="455"/>
                    </a:lnTo>
                    <a:lnTo>
                      <a:pt x="213" y="457"/>
                    </a:lnTo>
                    <a:lnTo>
                      <a:pt x="207" y="457"/>
                    </a:lnTo>
                    <a:lnTo>
                      <a:pt x="199" y="459"/>
                    </a:lnTo>
                    <a:lnTo>
                      <a:pt x="191" y="461"/>
                    </a:lnTo>
                    <a:lnTo>
                      <a:pt x="185" y="463"/>
                    </a:lnTo>
                    <a:lnTo>
                      <a:pt x="177" y="465"/>
                    </a:lnTo>
                    <a:lnTo>
                      <a:pt x="169" y="467"/>
                    </a:lnTo>
                    <a:lnTo>
                      <a:pt x="158" y="469"/>
                    </a:lnTo>
                    <a:lnTo>
                      <a:pt x="152" y="473"/>
                    </a:lnTo>
                    <a:lnTo>
                      <a:pt x="142" y="475"/>
                    </a:lnTo>
                    <a:lnTo>
                      <a:pt x="134" y="477"/>
                    </a:lnTo>
                    <a:lnTo>
                      <a:pt x="126" y="481"/>
                    </a:lnTo>
                    <a:lnTo>
                      <a:pt x="118" y="487"/>
                    </a:lnTo>
                    <a:lnTo>
                      <a:pt x="108" y="489"/>
                    </a:lnTo>
                    <a:lnTo>
                      <a:pt x="100" y="493"/>
                    </a:lnTo>
                    <a:lnTo>
                      <a:pt x="92" y="499"/>
                    </a:lnTo>
                    <a:lnTo>
                      <a:pt x="84" y="503"/>
                    </a:lnTo>
                    <a:lnTo>
                      <a:pt x="76" y="509"/>
                    </a:lnTo>
                    <a:lnTo>
                      <a:pt x="68" y="513"/>
                    </a:lnTo>
                    <a:lnTo>
                      <a:pt x="60" y="521"/>
                    </a:lnTo>
                    <a:lnTo>
                      <a:pt x="52" y="527"/>
                    </a:lnTo>
                    <a:lnTo>
                      <a:pt x="44" y="533"/>
                    </a:lnTo>
                    <a:lnTo>
                      <a:pt x="36" y="540"/>
                    </a:lnTo>
                    <a:lnTo>
                      <a:pt x="30" y="548"/>
                    </a:lnTo>
                    <a:lnTo>
                      <a:pt x="24" y="556"/>
                    </a:lnTo>
                    <a:lnTo>
                      <a:pt x="18" y="564"/>
                    </a:lnTo>
                    <a:lnTo>
                      <a:pt x="10" y="572"/>
                    </a:lnTo>
                    <a:lnTo>
                      <a:pt x="4" y="580"/>
                    </a:lnTo>
                    <a:lnTo>
                      <a:pt x="0" y="592"/>
                    </a:lnTo>
                    <a:lnTo>
                      <a:pt x="2" y="582"/>
                    </a:lnTo>
                    <a:lnTo>
                      <a:pt x="2" y="576"/>
                    </a:lnTo>
                    <a:lnTo>
                      <a:pt x="4" y="568"/>
                    </a:lnTo>
                    <a:lnTo>
                      <a:pt x="4" y="562"/>
                    </a:lnTo>
                    <a:lnTo>
                      <a:pt x="6" y="554"/>
                    </a:lnTo>
                    <a:lnTo>
                      <a:pt x="6" y="550"/>
                    </a:lnTo>
                    <a:lnTo>
                      <a:pt x="8" y="542"/>
                    </a:lnTo>
                    <a:lnTo>
                      <a:pt x="10" y="535"/>
                    </a:lnTo>
                    <a:lnTo>
                      <a:pt x="10" y="529"/>
                    </a:lnTo>
                    <a:lnTo>
                      <a:pt x="12" y="523"/>
                    </a:lnTo>
                    <a:lnTo>
                      <a:pt x="12" y="515"/>
                    </a:lnTo>
                    <a:lnTo>
                      <a:pt x="14" y="511"/>
                    </a:lnTo>
                    <a:lnTo>
                      <a:pt x="16" y="503"/>
                    </a:lnTo>
                    <a:lnTo>
                      <a:pt x="18" y="497"/>
                    </a:lnTo>
                    <a:lnTo>
                      <a:pt x="18" y="491"/>
                    </a:lnTo>
                    <a:lnTo>
                      <a:pt x="20" y="487"/>
                    </a:lnTo>
                    <a:lnTo>
                      <a:pt x="20" y="479"/>
                    </a:lnTo>
                    <a:lnTo>
                      <a:pt x="22" y="473"/>
                    </a:lnTo>
                    <a:lnTo>
                      <a:pt x="24" y="467"/>
                    </a:lnTo>
                    <a:lnTo>
                      <a:pt x="26" y="461"/>
                    </a:lnTo>
                    <a:lnTo>
                      <a:pt x="26" y="455"/>
                    </a:lnTo>
                    <a:lnTo>
                      <a:pt x="28" y="449"/>
                    </a:lnTo>
                    <a:lnTo>
                      <a:pt x="30" y="443"/>
                    </a:lnTo>
                    <a:lnTo>
                      <a:pt x="34" y="437"/>
                    </a:lnTo>
                    <a:lnTo>
                      <a:pt x="36" y="431"/>
                    </a:lnTo>
                    <a:lnTo>
                      <a:pt x="38" y="425"/>
                    </a:lnTo>
                    <a:lnTo>
                      <a:pt x="42" y="419"/>
                    </a:lnTo>
                    <a:lnTo>
                      <a:pt x="44" y="413"/>
                    </a:lnTo>
                    <a:lnTo>
                      <a:pt x="48" y="407"/>
                    </a:lnTo>
                    <a:lnTo>
                      <a:pt x="52" y="401"/>
                    </a:lnTo>
                    <a:lnTo>
                      <a:pt x="54" y="397"/>
                    </a:lnTo>
                    <a:lnTo>
                      <a:pt x="60" y="391"/>
                    </a:lnTo>
                    <a:close/>
                  </a:path>
                </a:pathLst>
              </a:custGeom>
              <a:solidFill>
                <a:srgbClr val="C2BF3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US">
                  <a:solidFill>
                    <a:srgbClr val="000000"/>
                  </a:solidFill>
                </a:endParaRPr>
              </a:p>
            </p:txBody>
          </p:sp>
          <p:sp>
            <p:nvSpPr>
              <p:cNvPr id="9230" name="Freeform 17"/>
              <p:cNvSpPr>
                <a:spLocks/>
              </p:cNvSpPr>
              <p:nvPr/>
            </p:nvSpPr>
            <p:spPr bwMode="auto">
              <a:xfrm>
                <a:off x="4452" y="2407"/>
                <a:ext cx="654" cy="570"/>
              </a:xfrm>
              <a:custGeom>
                <a:avLst/>
                <a:gdLst>
                  <a:gd name="T0" fmla="*/ 580 w 654"/>
                  <a:gd name="T1" fmla="*/ 367 h 570"/>
                  <a:gd name="T2" fmla="*/ 578 w 654"/>
                  <a:gd name="T3" fmla="*/ 350 h 570"/>
                  <a:gd name="T4" fmla="*/ 572 w 654"/>
                  <a:gd name="T5" fmla="*/ 330 h 570"/>
                  <a:gd name="T6" fmla="*/ 564 w 654"/>
                  <a:gd name="T7" fmla="*/ 306 h 570"/>
                  <a:gd name="T8" fmla="*/ 558 w 654"/>
                  <a:gd name="T9" fmla="*/ 290 h 570"/>
                  <a:gd name="T10" fmla="*/ 552 w 654"/>
                  <a:gd name="T11" fmla="*/ 272 h 570"/>
                  <a:gd name="T12" fmla="*/ 544 w 654"/>
                  <a:gd name="T13" fmla="*/ 254 h 570"/>
                  <a:gd name="T14" fmla="*/ 534 w 654"/>
                  <a:gd name="T15" fmla="*/ 236 h 570"/>
                  <a:gd name="T16" fmla="*/ 524 w 654"/>
                  <a:gd name="T17" fmla="*/ 216 h 570"/>
                  <a:gd name="T18" fmla="*/ 512 w 654"/>
                  <a:gd name="T19" fmla="*/ 196 h 570"/>
                  <a:gd name="T20" fmla="*/ 497 w 654"/>
                  <a:gd name="T21" fmla="*/ 175 h 570"/>
                  <a:gd name="T22" fmla="*/ 481 w 654"/>
                  <a:gd name="T23" fmla="*/ 155 h 570"/>
                  <a:gd name="T24" fmla="*/ 465 w 654"/>
                  <a:gd name="T25" fmla="*/ 135 h 570"/>
                  <a:gd name="T26" fmla="*/ 447 w 654"/>
                  <a:gd name="T27" fmla="*/ 115 h 570"/>
                  <a:gd name="T28" fmla="*/ 427 w 654"/>
                  <a:gd name="T29" fmla="*/ 97 h 570"/>
                  <a:gd name="T30" fmla="*/ 403 w 654"/>
                  <a:gd name="T31" fmla="*/ 81 h 570"/>
                  <a:gd name="T32" fmla="*/ 379 w 654"/>
                  <a:gd name="T33" fmla="*/ 65 h 570"/>
                  <a:gd name="T34" fmla="*/ 353 w 654"/>
                  <a:gd name="T35" fmla="*/ 51 h 570"/>
                  <a:gd name="T36" fmla="*/ 324 w 654"/>
                  <a:gd name="T37" fmla="*/ 37 h 570"/>
                  <a:gd name="T38" fmla="*/ 296 w 654"/>
                  <a:gd name="T39" fmla="*/ 26 h 570"/>
                  <a:gd name="T40" fmla="*/ 272 w 654"/>
                  <a:gd name="T41" fmla="*/ 18 h 570"/>
                  <a:gd name="T42" fmla="*/ 246 w 654"/>
                  <a:gd name="T43" fmla="*/ 10 h 570"/>
                  <a:gd name="T44" fmla="*/ 222 w 654"/>
                  <a:gd name="T45" fmla="*/ 6 h 570"/>
                  <a:gd name="T46" fmla="*/ 200 w 654"/>
                  <a:gd name="T47" fmla="*/ 2 h 570"/>
                  <a:gd name="T48" fmla="*/ 178 w 654"/>
                  <a:gd name="T49" fmla="*/ 0 h 570"/>
                  <a:gd name="T50" fmla="*/ 157 w 654"/>
                  <a:gd name="T51" fmla="*/ 0 h 570"/>
                  <a:gd name="T52" fmla="*/ 139 w 654"/>
                  <a:gd name="T53" fmla="*/ 0 h 570"/>
                  <a:gd name="T54" fmla="*/ 123 w 654"/>
                  <a:gd name="T55" fmla="*/ 0 h 570"/>
                  <a:gd name="T56" fmla="*/ 107 w 654"/>
                  <a:gd name="T57" fmla="*/ 4 h 570"/>
                  <a:gd name="T58" fmla="*/ 91 w 654"/>
                  <a:gd name="T59" fmla="*/ 4 h 570"/>
                  <a:gd name="T60" fmla="*/ 71 w 654"/>
                  <a:gd name="T61" fmla="*/ 10 h 570"/>
                  <a:gd name="T62" fmla="*/ 49 w 654"/>
                  <a:gd name="T63" fmla="*/ 16 h 570"/>
                  <a:gd name="T64" fmla="*/ 35 w 654"/>
                  <a:gd name="T65" fmla="*/ 24 h 570"/>
                  <a:gd name="T66" fmla="*/ 25 w 654"/>
                  <a:gd name="T67" fmla="*/ 30 h 570"/>
                  <a:gd name="T68" fmla="*/ 2 w 654"/>
                  <a:gd name="T69" fmla="*/ 485 h 570"/>
                  <a:gd name="T70" fmla="*/ 15 w 654"/>
                  <a:gd name="T71" fmla="*/ 485 h 570"/>
                  <a:gd name="T72" fmla="*/ 33 w 654"/>
                  <a:gd name="T73" fmla="*/ 489 h 570"/>
                  <a:gd name="T74" fmla="*/ 49 w 654"/>
                  <a:gd name="T75" fmla="*/ 495 h 570"/>
                  <a:gd name="T76" fmla="*/ 69 w 654"/>
                  <a:gd name="T77" fmla="*/ 501 h 570"/>
                  <a:gd name="T78" fmla="*/ 93 w 654"/>
                  <a:gd name="T79" fmla="*/ 509 h 570"/>
                  <a:gd name="T80" fmla="*/ 107 w 654"/>
                  <a:gd name="T81" fmla="*/ 515 h 570"/>
                  <a:gd name="T82" fmla="*/ 123 w 654"/>
                  <a:gd name="T83" fmla="*/ 522 h 570"/>
                  <a:gd name="T84" fmla="*/ 139 w 654"/>
                  <a:gd name="T85" fmla="*/ 530 h 570"/>
                  <a:gd name="T86" fmla="*/ 159 w 654"/>
                  <a:gd name="T87" fmla="*/ 540 h 570"/>
                  <a:gd name="T88" fmla="*/ 174 w 654"/>
                  <a:gd name="T89" fmla="*/ 546 h 570"/>
                  <a:gd name="T90" fmla="*/ 190 w 654"/>
                  <a:gd name="T91" fmla="*/ 552 h 570"/>
                  <a:gd name="T92" fmla="*/ 208 w 654"/>
                  <a:gd name="T93" fmla="*/ 560 h 570"/>
                  <a:gd name="T94" fmla="*/ 230 w 654"/>
                  <a:gd name="T95" fmla="*/ 568 h 570"/>
                  <a:gd name="T96" fmla="*/ 244 w 654"/>
                  <a:gd name="T97" fmla="*/ 570 h 570"/>
                  <a:gd name="T98" fmla="*/ 262 w 654"/>
                  <a:gd name="T99" fmla="*/ 570 h 570"/>
                  <a:gd name="T100" fmla="*/ 282 w 654"/>
                  <a:gd name="T101" fmla="*/ 560 h 570"/>
                  <a:gd name="T102" fmla="*/ 296 w 654"/>
                  <a:gd name="T103" fmla="*/ 560 h 570"/>
                  <a:gd name="T104" fmla="*/ 312 w 654"/>
                  <a:gd name="T105" fmla="*/ 560 h 570"/>
                  <a:gd name="T106" fmla="*/ 330 w 654"/>
                  <a:gd name="T107" fmla="*/ 560 h 570"/>
                  <a:gd name="T108" fmla="*/ 351 w 654"/>
                  <a:gd name="T109" fmla="*/ 558 h 570"/>
                  <a:gd name="T110" fmla="*/ 373 w 654"/>
                  <a:gd name="T111" fmla="*/ 556 h 570"/>
                  <a:gd name="T112" fmla="*/ 393 w 654"/>
                  <a:gd name="T113" fmla="*/ 550 h 570"/>
                  <a:gd name="T114" fmla="*/ 415 w 654"/>
                  <a:gd name="T115" fmla="*/ 548 h 570"/>
                  <a:gd name="T116" fmla="*/ 433 w 654"/>
                  <a:gd name="T117" fmla="*/ 544 h 570"/>
                  <a:gd name="T118" fmla="*/ 449 w 654"/>
                  <a:gd name="T119" fmla="*/ 540 h 570"/>
                  <a:gd name="T120" fmla="*/ 467 w 654"/>
                  <a:gd name="T121" fmla="*/ 534 h 570"/>
                  <a:gd name="T122" fmla="*/ 479 w 654"/>
                  <a:gd name="T123" fmla="*/ 532 h 570"/>
                  <a:gd name="T124" fmla="*/ 582 w 654"/>
                  <a:gd name="T125" fmla="*/ 369 h 57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54"/>
                  <a:gd name="T190" fmla="*/ 0 h 570"/>
                  <a:gd name="T191" fmla="*/ 654 w 654"/>
                  <a:gd name="T192" fmla="*/ 570 h 57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54" h="570">
                    <a:moveTo>
                      <a:pt x="582" y="369"/>
                    </a:moveTo>
                    <a:lnTo>
                      <a:pt x="580" y="369"/>
                    </a:lnTo>
                    <a:lnTo>
                      <a:pt x="580" y="367"/>
                    </a:lnTo>
                    <a:lnTo>
                      <a:pt x="580" y="363"/>
                    </a:lnTo>
                    <a:lnTo>
                      <a:pt x="578" y="359"/>
                    </a:lnTo>
                    <a:lnTo>
                      <a:pt x="578" y="350"/>
                    </a:lnTo>
                    <a:lnTo>
                      <a:pt x="576" y="346"/>
                    </a:lnTo>
                    <a:lnTo>
                      <a:pt x="574" y="338"/>
                    </a:lnTo>
                    <a:lnTo>
                      <a:pt x="572" y="330"/>
                    </a:lnTo>
                    <a:lnTo>
                      <a:pt x="568" y="322"/>
                    </a:lnTo>
                    <a:lnTo>
                      <a:pt x="566" y="312"/>
                    </a:lnTo>
                    <a:lnTo>
                      <a:pt x="564" y="306"/>
                    </a:lnTo>
                    <a:lnTo>
                      <a:pt x="562" y="300"/>
                    </a:lnTo>
                    <a:lnTo>
                      <a:pt x="560" y="296"/>
                    </a:lnTo>
                    <a:lnTo>
                      <a:pt x="558" y="290"/>
                    </a:lnTo>
                    <a:lnTo>
                      <a:pt x="556" y="284"/>
                    </a:lnTo>
                    <a:lnTo>
                      <a:pt x="554" y="278"/>
                    </a:lnTo>
                    <a:lnTo>
                      <a:pt x="552" y="272"/>
                    </a:lnTo>
                    <a:lnTo>
                      <a:pt x="550" y="266"/>
                    </a:lnTo>
                    <a:lnTo>
                      <a:pt x="546" y="260"/>
                    </a:lnTo>
                    <a:lnTo>
                      <a:pt x="544" y="254"/>
                    </a:lnTo>
                    <a:lnTo>
                      <a:pt x="540" y="248"/>
                    </a:lnTo>
                    <a:lnTo>
                      <a:pt x="538" y="242"/>
                    </a:lnTo>
                    <a:lnTo>
                      <a:pt x="534" y="236"/>
                    </a:lnTo>
                    <a:lnTo>
                      <a:pt x="530" y="228"/>
                    </a:lnTo>
                    <a:lnTo>
                      <a:pt x="528" y="222"/>
                    </a:lnTo>
                    <a:lnTo>
                      <a:pt x="524" y="216"/>
                    </a:lnTo>
                    <a:lnTo>
                      <a:pt x="520" y="208"/>
                    </a:lnTo>
                    <a:lnTo>
                      <a:pt x="516" y="202"/>
                    </a:lnTo>
                    <a:lnTo>
                      <a:pt x="512" y="196"/>
                    </a:lnTo>
                    <a:lnTo>
                      <a:pt x="508" y="189"/>
                    </a:lnTo>
                    <a:lnTo>
                      <a:pt x="501" y="181"/>
                    </a:lnTo>
                    <a:lnTo>
                      <a:pt x="497" y="175"/>
                    </a:lnTo>
                    <a:lnTo>
                      <a:pt x="491" y="167"/>
                    </a:lnTo>
                    <a:lnTo>
                      <a:pt x="487" y="161"/>
                    </a:lnTo>
                    <a:lnTo>
                      <a:pt x="481" y="155"/>
                    </a:lnTo>
                    <a:lnTo>
                      <a:pt x="477" y="147"/>
                    </a:lnTo>
                    <a:lnTo>
                      <a:pt x="471" y="141"/>
                    </a:lnTo>
                    <a:lnTo>
                      <a:pt x="465" y="135"/>
                    </a:lnTo>
                    <a:lnTo>
                      <a:pt x="459" y="129"/>
                    </a:lnTo>
                    <a:lnTo>
                      <a:pt x="453" y="121"/>
                    </a:lnTo>
                    <a:lnTo>
                      <a:pt x="447" y="115"/>
                    </a:lnTo>
                    <a:lnTo>
                      <a:pt x="439" y="109"/>
                    </a:lnTo>
                    <a:lnTo>
                      <a:pt x="433" y="103"/>
                    </a:lnTo>
                    <a:lnTo>
                      <a:pt x="427" y="97"/>
                    </a:lnTo>
                    <a:lnTo>
                      <a:pt x="419" y="93"/>
                    </a:lnTo>
                    <a:lnTo>
                      <a:pt x="413" y="87"/>
                    </a:lnTo>
                    <a:lnTo>
                      <a:pt x="403" y="81"/>
                    </a:lnTo>
                    <a:lnTo>
                      <a:pt x="395" y="75"/>
                    </a:lnTo>
                    <a:lnTo>
                      <a:pt x="387" y="69"/>
                    </a:lnTo>
                    <a:lnTo>
                      <a:pt x="379" y="65"/>
                    </a:lnTo>
                    <a:lnTo>
                      <a:pt x="371" y="59"/>
                    </a:lnTo>
                    <a:lnTo>
                      <a:pt x="363" y="55"/>
                    </a:lnTo>
                    <a:lnTo>
                      <a:pt x="353" y="51"/>
                    </a:lnTo>
                    <a:lnTo>
                      <a:pt x="345" y="47"/>
                    </a:lnTo>
                    <a:lnTo>
                      <a:pt x="334" y="41"/>
                    </a:lnTo>
                    <a:lnTo>
                      <a:pt x="324" y="37"/>
                    </a:lnTo>
                    <a:lnTo>
                      <a:pt x="314" y="33"/>
                    </a:lnTo>
                    <a:lnTo>
                      <a:pt x="306" y="30"/>
                    </a:lnTo>
                    <a:lnTo>
                      <a:pt x="296" y="26"/>
                    </a:lnTo>
                    <a:lnTo>
                      <a:pt x="288" y="22"/>
                    </a:lnTo>
                    <a:lnTo>
                      <a:pt x="280" y="20"/>
                    </a:lnTo>
                    <a:lnTo>
                      <a:pt x="272" y="18"/>
                    </a:lnTo>
                    <a:lnTo>
                      <a:pt x="262" y="16"/>
                    </a:lnTo>
                    <a:lnTo>
                      <a:pt x="254" y="12"/>
                    </a:lnTo>
                    <a:lnTo>
                      <a:pt x="246" y="10"/>
                    </a:lnTo>
                    <a:lnTo>
                      <a:pt x="238" y="10"/>
                    </a:lnTo>
                    <a:lnTo>
                      <a:pt x="230" y="6"/>
                    </a:lnTo>
                    <a:lnTo>
                      <a:pt x="222" y="6"/>
                    </a:lnTo>
                    <a:lnTo>
                      <a:pt x="214" y="4"/>
                    </a:lnTo>
                    <a:lnTo>
                      <a:pt x="208" y="4"/>
                    </a:lnTo>
                    <a:lnTo>
                      <a:pt x="200" y="2"/>
                    </a:lnTo>
                    <a:lnTo>
                      <a:pt x="192" y="2"/>
                    </a:lnTo>
                    <a:lnTo>
                      <a:pt x="186" y="0"/>
                    </a:lnTo>
                    <a:lnTo>
                      <a:pt x="178" y="0"/>
                    </a:lnTo>
                    <a:lnTo>
                      <a:pt x="172" y="0"/>
                    </a:lnTo>
                    <a:lnTo>
                      <a:pt x="163" y="0"/>
                    </a:lnTo>
                    <a:lnTo>
                      <a:pt x="157" y="0"/>
                    </a:lnTo>
                    <a:lnTo>
                      <a:pt x="151" y="0"/>
                    </a:lnTo>
                    <a:lnTo>
                      <a:pt x="145" y="0"/>
                    </a:lnTo>
                    <a:lnTo>
                      <a:pt x="139" y="0"/>
                    </a:lnTo>
                    <a:lnTo>
                      <a:pt x="133" y="0"/>
                    </a:lnTo>
                    <a:lnTo>
                      <a:pt x="127" y="0"/>
                    </a:lnTo>
                    <a:lnTo>
                      <a:pt x="123" y="0"/>
                    </a:lnTo>
                    <a:lnTo>
                      <a:pt x="117" y="2"/>
                    </a:lnTo>
                    <a:lnTo>
                      <a:pt x="111" y="2"/>
                    </a:lnTo>
                    <a:lnTo>
                      <a:pt x="107" y="4"/>
                    </a:lnTo>
                    <a:lnTo>
                      <a:pt x="101" y="4"/>
                    </a:lnTo>
                    <a:lnTo>
                      <a:pt x="97" y="4"/>
                    </a:lnTo>
                    <a:lnTo>
                      <a:pt x="91" y="4"/>
                    </a:lnTo>
                    <a:lnTo>
                      <a:pt x="87" y="6"/>
                    </a:lnTo>
                    <a:lnTo>
                      <a:pt x="79" y="8"/>
                    </a:lnTo>
                    <a:lnTo>
                      <a:pt x="71" y="10"/>
                    </a:lnTo>
                    <a:lnTo>
                      <a:pt x="61" y="12"/>
                    </a:lnTo>
                    <a:lnTo>
                      <a:pt x="55" y="16"/>
                    </a:lnTo>
                    <a:lnTo>
                      <a:pt x="49" y="16"/>
                    </a:lnTo>
                    <a:lnTo>
                      <a:pt x="45" y="20"/>
                    </a:lnTo>
                    <a:lnTo>
                      <a:pt x="39" y="22"/>
                    </a:lnTo>
                    <a:lnTo>
                      <a:pt x="35" y="24"/>
                    </a:lnTo>
                    <a:lnTo>
                      <a:pt x="31" y="26"/>
                    </a:lnTo>
                    <a:lnTo>
                      <a:pt x="29" y="28"/>
                    </a:lnTo>
                    <a:lnTo>
                      <a:pt x="25" y="30"/>
                    </a:lnTo>
                    <a:lnTo>
                      <a:pt x="23" y="30"/>
                    </a:lnTo>
                    <a:lnTo>
                      <a:pt x="0" y="487"/>
                    </a:lnTo>
                    <a:lnTo>
                      <a:pt x="2" y="485"/>
                    </a:lnTo>
                    <a:lnTo>
                      <a:pt x="7" y="485"/>
                    </a:lnTo>
                    <a:lnTo>
                      <a:pt x="11" y="485"/>
                    </a:lnTo>
                    <a:lnTo>
                      <a:pt x="15" y="485"/>
                    </a:lnTo>
                    <a:lnTo>
                      <a:pt x="21" y="487"/>
                    </a:lnTo>
                    <a:lnTo>
                      <a:pt x="29" y="489"/>
                    </a:lnTo>
                    <a:lnTo>
                      <a:pt x="33" y="489"/>
                    </a:lnTo>
                    <a:lnTo>
                      <a:pt x="37" y="491"/>
                    </a:lnTo>
                    <a:lnTo>
                      <a:pt x="43" y="491"/>
                    </a:lnTo>
                    <a:lnTo>
                      <a:pt x="49" y="495"/>
                    </a:lnTo>
                    <a:lnTo>
                      <a:pt x="55" y="495"/>
                    </a:lnTo>
                    <a:lnTo>
                      <a:pt x="61" y="499"/>
                    </a:lnTo>
                    <a:lnTo>
                      <a:pt x="69" y="501"/>
                    </a:lnTo>
                    <a:lnTo>
                      <a:pt x="77" y="505"/>
                    </a:lnTo>
                    <a:lnTo>
                      <a:pt x="85" y="507"/>
                    </a:lnTo>
                    <a:lnTo>
                      <a:pt x="93" y="509"/>
                    </a:lnTo>
                    <a:lnTo>
                      <a:pt x="97" y="511"/>
                    </a:lnTo>
                    <a:lnTo>
                      <a:pt x="101" y="513"/>
                    </a:lnTo>
                    <a:lnTo>
                      <a:pt x="107" y="515"/>
                    </a:lnTo>
                    <a:lnTo>
                      <a:pt x="111" y="517"/>
                    </a:lnTo>
                    <a:lnTo>
                      <a:pt x="117" y="520"/>
                    </a:lnTo>
                    <a:lnTo>
                      <a:pt x="123" y="522"/>
                    </a:lnTo>
                    <a:lnTo>
                      <a:pt x="127" y="524"/>
                    </a:lnTo>
                    <a:lnTo>
                      <a:pt x="133" y="528"/>
                    </a:lnTo>
                    <a:lnTo>
                      <a:pt x="139" y="530"/>
                    </a:lnTo>
                    <a:lnTo>
                      <a:pt x="145" y="532"/>
                    </a:lnTo>
                    <a:lnTo>
                      <a:pt x="151" y="536"/>
                    </a:lnTo>
                    <a:lnTo>
                      <a:pt x="159" y="540"/>
                    </a:lnTo>
                    <a:lnTo>
                      <a:pt x="163" y="542"/>
                    </a:lnTo>
                    <a:lnTo>
                      <a:pt x="169" y="544"/>
                    </a:lnTo>
                    <a:lnTo>
                      <a:pt x="174" y="546"/>
                    </a:lnTo>
                    <a:lnTo>
                      <a:pt x="180" y="548"/>
                    </a:lnTo>
                    <a:lnTo>
                      <a:pt x="186" y="550"/>
                    </a:lnTo>
                    <a:lnTo>
                      <a:pt x="190" y="552"/>
                    </a:lnTo>
                    <a:lnTo>
                      <a:pt x="196" y="554"/>
                    </a:lnTo>
                    <a:lnTo>
                      <a:pt x="200" y="556"/>
                    </a:lnTo>
                    <a:lnTo>
                      <a:pt x="208" y="560"/>
                    </a:lnTo>
                    <a:lnTo>
                      <a:pt x="216" y="562"/>
                    </a:lnTo>
                    <a:lnTo>
                      <a:pt x="222" y="564"/>
                    </a:lnTo>
                    <a:lnTo>
                      <a:pt x="230" y="568"/>
                    </a:lnTo>
                    <a:lnTo>
                      <a:pt x="234" y="568"/>
                    </a:lnTo>
                    <a:lnTo>
                      <a:pt x="240" y="570"/>
                    </a:lnTo>
                    <a:lnTo>
                      <a:pt x="244" y="570"/>
                    </a:lnTo>
                    <a:lnTo>
                      <a:pt x="248" y="570"/>
                    </a:lnTo>
                    <a:lnTo>
                      <a:pt x="254" y="570"/>
                    </a:lnTo>
                    <a:lnTo>
                      <a:pt x="262" y="570"/>
                    </a:lnTo>
                    <a:lnTo>
                      <a:pt x="270" y="568"/>
                    </a:lnTo>
                    <a:lnTo>
                      <a:pt x="278" y="564"/>
                    </a:lnTo>
                    <a:lnTo>
                      <a:pt x="282" y="560"/>
                    </a:lnTo>
                    <a:lnTo>
                      <a:pt x="288" y="560"/>
                    </a:lnTo>
                    <a:lnTo>
                      <a:pt x="292" y="560"/>
                    </a:lnTo>
                    <a:lnTo>
                      <a:pt x="296" y="560"/>
                    </a:lnTo>
                    <a:lnTo>
                      <a:pt x="302" y="560"/>
                    </a:lnTo>
                    <a:lnTo>
                      <a:pt x="308" y="560"/>
                    </a:lnTo>
                    <a:lnTo>
                      <a:pt x="312" y="560"/>
                    </a:lnTo>
                    <a:lnTo>
                      <a:pt x="318" y="560"/>
                    </a:lnTo>
                    <a:lnTo>
                      <a:pt x="324" y="560"/>
                    </a:lnTo>
                    <a:lnTo>
                      <a:pt x="330" y="560"/>
                    </a:lnTo>
                    <a:lnTo>
                      <a:pt x="336" y="558"/>
                    </a:lnTo>
                    <a:lnTo>
                      <a:pt x="345" y="558"/>
                    </a:lnTo>
                    <a:lnTo>
                      <a:pt x="351" y="558"/>
                    </a:lnTo>
                    <a:lnTo>
                      <a:pt x="359" y="558"/>
                    </a:lnTo>
                    <a:lnTo>
                      <a:pt x="365" y="556"/>
                    </a:lnTo>
                    <a:lnTo>
                      <a:pt x="373" y="556"/>
                    </a:lnTo>
                    <a:lnTo>
                      <a:pt x="379" y="554"/>
                    </a:lnTo>
                    <a:lnTo>
                      <a:pt x="387" y="552"/>
                    </a:lnTo>
                    <a:lnTo>
                      <a:pt x="393" y="550"/>
                    </a:lnTo>
                    <a:lnTo>
                      <a:pt x="401" y="550"/>
                    </a:lnTo>
                    <a:lnTo>
                      <a:pt x="407" y="548"/>
                    </a:lnTo>
                    <a:lnTo>
                      <a:pt x="415" y="548"/>
                    </a:lnTo>
                    <a:lnTo>
                      <a:pt x="421" y="546"/>
                    </a:lnTo>
                    <a:lnTo>
                      <a:pt x="427" y="544"/>
                    </a:lnTo>
                    <a:lnTo>
                      <a:pt x="433" y="544"/>
                    </a:lnTo>
                    <a:lnTo>
                      <a:pt x="439" y="542"/>
                    </a:lnTo>
                    <a:lnTo>
                      <a:pt x="443" y="540"/>
                    </a:lnTo>
                    <a:lnTo>
                      <a:pt x="449" y="540"/>
                    </a:lnTo>
                    <a:lnTo>
                      <a:pt x="453" y="538"/>
                    </a:lnTo>
                    <a:lnTo>
                      <a:pt x="459" y="538"/>
                    </a:lnTo>
                    <a:lnTo>
                      <a:pt x="467" y="534"/>
                    </a:lnTo>
                    <a:lnTo>
                      <a:pt x="473" y="534"/>
                    </a:lnTo>
                    <a:lnTo>
                      <a:pt x="477" y="532"/>
                    </a:lnTo>
                    <a:lnTo>
                      <a:pt x="479" y="532"/>
                    </a:lnTo>
                    <a:lnTo>
                      <a:pt x="654" y="421"/>
                    </a:lnTo>
                    <a:lnTo>
                      <a:pt x="582" y="369"/>
                    </a:lnTo>
                    <a:close/>
                  </a:path>
                </a:pathLst>
              </a:custGeom>
              <a:solidFill>
                <a:srgbClr val="C2BF3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US">
                  <a:solidFill>
                    <a:srgbClr val="000000"/>
                  </a:solidFill>
                </a:endParaRPr>
              </a:p>
            </p:txBody>
          </p:sp>
          <p:sp>
            <p:nvSpPr>
              <p:cNvPr id="9231" name="Freeform 18"/>
              <p:cNvSpPr>
                <a:spLocks/>
              </p:cNvSpPr>
              <p:nvPr/>
            </p:nvSpPr>
            <p:spPr bwMode="auto">
              <a:xfrm>
                <a:off x="4793" y="2584"/>
                <a:ext cx="661" cy="598"/>
              </a:xfrm>
              <a:custGeom>
                <a:avLst/>
                <a:gdLst>
                  <a:gd name="T0" fmla="*/ 82 w 661"/>
                  <a:gd name="T1" fmla="*/ 375 h 598"/>
                  <a:gd name="T2" fmla="*/ 90 w 661"/>
                  <a:gd name="T3" fmla="*/ 343 h 598"/>
                  <a:gd name="T4" fmla="*/ 96 w 661"/>
                  <a:gd name="T5" fmla="*/ 320 h 598"/>
                  <a:gd name="T6" fmla="*/ 102 w 661"/>
                  <a:gd name="T7" fmla="*/ 294 h 598"/>
                  <a:gd name="T8" fmla="*/ 110 w 661"/>
                  <a:gd name="T9" fmla="*/ 266 h 598"/>
                  <a:gd name="T10" fmla="*/ 122 w 661"/>
                  <a:gd name="T11" fmla="*/ 238 h 598"/>
                  <a:gd name="T12" fmla="*/ 136 w 661"/>
                  <a:gd name="T13" fmla="*/ 210 h 598"/>
                  <a:gd name="T14" fmla="*/ 150 w 661"/>
                  <a:gd name="T15" fmla="*/ 180 h 598"/>
                  <a:gd name="T16" fmla="*/ 171 w 661"/>
                  <a:gd name="T17" fmla="*/ 149 h 598"/>
                  <a:gd name="T18" fmla="*/ 191 w 661"/>
                  <a:gd name="T19" fmla="*/ 121 h 598"/>
                  <a:gd name="T20" fmla="*/ 217 w 661"/>
                  <a:gd name="T21" fmla="*/ 97 h 598"/>
                  <a:gd name="T22" fmla="*/ 249 w 661"/>
                  <a:gd name="T23" fmla="*/ 73 h 598"/>
                  <a:gd name="T24" fmla="*/ 283 w 661"/>
                  <a:gd name="T25" fmla="*/ 53 h 598"/>
                  <a:gd name="T26" fmla="*/ 325 w 661"/>
                  <a:gd name="T27" fmla="*/ 37 h 598"/>
                  <a:gd name="T28" fmla="*/ 372 w 661"/>
                  <a:gd name="T29" fmla="*/ 25 h 598"/>
                  <a:gd name="T30" fmla="*/ 414 w 661"/>
                  <a:gd name="T31" fmla="*/ 14 h 598"/>
                  <a:gd name="T32" fmla="*/ 454 w 661"/>
                  <a:gd name="T33" fmla="*/ 8 h 598"/>
                  <a:gd name="T34" fmla="*/ 490 w 661"/>
                  <a:gd name="T35" fmla="*/ 4 h 598"/>
                  <a:gd name="T36" fmla="*/ 521 w 661"/>
                  <a:gd name="T37" fmla="*/ 2 h 598"/>
                  <a:gd name="T38" fmla="*/ 549 w 661"/>
                  <a:gd name="T39" fmla="*/ 0 h 598"/>
                  <a:gd name="T40" fmla="*/ 571 w 661"/>
                  <a:gd name="T41" fmla="*/ 0 h 598"/>
                  <a:gd name="T42" fmla="*/ 597 w 661"/>
                  <a:gd name="T43" fmla="*/ 4 h 598"/>
                  <a:gd name="T44" fmla="*/ 625 w 661"/>
                  <a:gd name="T45" fmla="*/ 8 h 598"/>
                  <a:gd name="T46" fmla="*/ 653 w 661"/>
                  <a:gd name="T47" fmla="*/ 21 h 598"/>
                  <a:gd name="T48" fmla="*/ 509 w 661"/>
                  <a:gd name="T49" fmla="*/ 493 h 598"/>
                  <a:gd name="T50" fmla="*/ 488 w 661"/>
                  <a:gd name="T51" fmla="*/ 483 h 598"/>
                  <a:gd name="T52" fmla="*/ 458 w 661"/>
                  <a:gd name="T53" fmla="*/ 479 h 598"/>
                  <a:gd name="T54" fmla="*/ 418 w 661"/>
                  <a:gd name="T55" fmla="*/ 471 h 598"/>
                  <a:gd name="T56" fmla="*/ 398 w 661"/>
                  <a:gd name="T57" fmla="*/ 469 h 598"/>
                  <a:gd name="T58" fmla="*/ 376 w 661"/>
                  <a:gd name="T59" fmla="*/ 467 h 598"/>
                  <a:gd name="T60" fmla="*/ 354 w 661"/>
                  <a:gd name="T61" fmla="*/ 465 h 598"/>
                  <a:gd name="T62" fmla="*/ 333 w 661"/>
                  <a:gd name="T63" fmla="*/ 463 h 598"/>
                  <a:gd name="T64" fmla="*/ 313 w 661"/>
                  <a:gd name="T65" fmla="*/ 461 h 598"/>
                  <a:gd name="T66" fmla="*/ 279 w 661"/>
                  <a:gd name="T67" fmla="*/ 459 h 598"/>
                  <a:gd name="T68" fmla="*/ 253 w 661"/>
                  <a:gd name="T69" fmla="*/ 459 h 598"/>
                  <a:gd name="T70" fmla="*/ 233 w 661"/>
                  <a:gd name="T71" fmla="*/ 461 h 598"/>
                  <a:gd name="T72" fmla="*/ 203 w 661"/>
                  <a:gd name="T73" fmla="*/ 465 h 598"/>
                  <a:gd name="T74" fmla="*/ 169 w 661"/>
                  <a:gd name="T75" fmla="*/ 473 h 598"/>
                  <a:gd name="T76" fmla="*/ 134 w 661"/>
                  <a:gd name="T77" fmla="*/ 485 h 598"/>
                  <a:gd name="T78" fmla="*/ 100 w 661"/>
                  <a:gd name="T79" fmla="*/ 501 h 598"/>
                  <a:gd name="T80" fmla="*/ 66 w 661"/>
                  <a:gd name="T81" fmla="*/ 522 h 598"/>
                  <a:gd name="T82" fmla="*/ 36 w 661"/>
                  <a:gd name="T83" fmla="*/ 546 h 598"/>
                  <a:gd name="T84" fmla="*/ 10 w 661"/>
                  <a:gd name="T85" fmla="*/ 578 h 598"/>
                  <a:gd name="T86" fmla="*/ 4 w 661"/>
                  <a:gd name="T87" fmla="*/ 582 h 598"/>
                  <a:gd name="T88" fmla="*/ 10 w 661"/>
                  <a:gd name="T89" fmla="*/ 554 h 598"/>
                  <a:gd name="T90" fmla="*/ 16 w 661"/>
                  <a:gd name="T91" fmla="*/ 528 h 598"/>
                  <a:gd name="T92" fmla="*/ 24 w 661"/>
                  <a:gd name="T93" fmla="*/ 501 h 598"/>
                  <a:gd name="T94" fmla="*/ 32 w 661"/>
                  <a:gd name="T95" fmla="*/ 477 h 598"/>
                  <a:gd name="T96" fmla="*/ 42 w 661"/>
                  <a:gd name="T97" fmla="*/ 451 h 598"/>
                  <a:gd name="T98" fmla="*/ 54 w 661"/>
                  <a:gd name="T99" fmla="*/ 427 h 598"/>
                  <a:gd name="T100" fmla="*/ 68 w 661"/>
                  <a:gd name="T101" fmla="*/ 403 h 59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61"/>
                  <a:gd name="T154" fmla="*/ 0 h 598"/>
                  <a:gd name="T155" fmla="*/ 661 w 661"/>
                  <a:gd name="T156" fmla="*/ 598 h 59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61" h="598">
                    <a:moveTo>
                      <a:pt x="78" y="391"/>
                    </a:moveTo>
                    <a:lnTo>
                      <a:pt x="78" y="387"/>
                    </a:lnTo>
                    <a:lnTo>
                      <a:pt x="82" y="381"/>
                    </a:lnTo>
                    <a:lnTo>
                      <a:pt x="82" y="375"/>
                    </a:lnTo>
                    <a:lnTo>
                      <a:pt x="86" y="367"/>
                    </a:lnTo>
                    <a:lnTo>
                      <a:pt x="86" y="357"/>
                    </a:lnTo>
                    <a:lnTo>
                      <a:pt x="90" y="349"/>
                    </a:lnTo>
                    <a:lnTo>
                      <a:pt x="90" y="343"/>
                    </a:lnTo>
                    <a:lnTo>
                      <a:pt x="92" y="336"/>
                    </a:lnTo>
                    <a:lnTo>
                      <a:pt x="94" y="330"/>
                    </a:lnTo>
                    <a:lnTo>
                      <a:pt x="96" y="326"/>
                    </a:lnTo>
                    <a:lnTo>
                      <a:pt x="96" y="320"/>
                    </a:lnTo>
                    <a:lnTo>
                      <a:pt x="98" y="314"/>
                    </a:lnTo>
                    <a:lnTo>
                      <a:pt x="98" y="306"/>
                    </a:lnTo>
                    <a:lnTo>
                      <a:pt x="100" y="302"/>
                    </a:lnTo>
                    <a:lnTo>
                      <a:pt x="102" y="294"/>
                    </a:lnTo>
                    <a:lnTo>
                      <a:pt x="104" y="288"/>
                    </a:lnTo>
                    <a:lnTo>
                      <a:pt x="106" y="280"/>
                    </a:lnTo>
                    <a:lnTo>
                      <a:pt x="110" y="274"/>
                    </a:lnTo>
                    <a:lnTo>
                      <a:pt x="110" y="266"/>
                    </a:lnTo>
                    <a:lnTo>
                      <a:pt x="114" y="260"/>
                    </a:lnTo>
                    <a:lnTo>
                      <a:pt x="116" y="252"/>
                    </a:lnTo>
                    <a:lnTo>
                      <a:pt x="120" y="246"/>
                    </a:lnTo>
                    <a:lnTo>
                      <a:pt x="122" y="238"/>
                    </a:lnTo>
                    <a:lnTo>
                      <a:pt x="124" y="232"/>
                    </a:lnTo>
                    <a:lnTo>
                      <a:pt x="128" y="224"/>
                    </a:lnTo>
                    <a:lnTo>
                      <a:pt x="132" y="218"/>
                    </a:lnTo>
                    <a:lnTo>
                      <a:pt x="136" y="210"/>
                    </a:lnTo>
                    <a:lnTo>
                      <a:pt x="138" y="202"/>
                    </a:lnTo>
                    <a:lnTo>
                      <a:pt x="142" y="194"/>
                    </a:lnTo>
                    <a:lnTo>
                      <a:pt x="146" y="188"/>
                    </a:lnTo>
                    <a:lnTo>
                      <a:pt x="150" y="180"/>
                    </a:lnTo>
                    <a:lnTo>
                      <a:pt x="154" y="171"/>
                    </a:lnTo>
                    <a:lnTo>
                      <a:pt x="160" y="163"/>
                    </a:lnTo>
                    <a:lnTo>
                      <a:pt x="164" y="157"/>
                    </a:lnTo>
                    <a:lnTo>
                      <a:pt x="171" y="149"/>
                    </a:lnTo>
                    <a:lnTo>
                      <a:pt x="175" y="143"/>
                    </a:lnTo>
                    <a:lnTo>
                      <a:pt x="181" y="135"/>
                    </a:lnTo>
                    <a:lnTo>
                      <a:pt x="187" y="129"/>
                    </a:lnTo>
                    <a:lnTo>
                      <a:pt x="191" y="121"/>
                    </a:lnTo>
                    <a:lnTo>
                      <a:pt x="199" y="115"/>
                    </a:lnTo>
                    <a:lnTo>
                      <a:pt x="205" y="109"/>
                    </a:lnTo>
                    <a:lnTo>
                      <a:pt x="213" y="103"/>
                    </a:lnTo>
                    <a:lnTo>
                      <a:pt x="217" y="97"/>
                    </a:lnTo>
                    <a:lnTo>
                      <a:pt x="225" y="89"/>
                    </a:lnTo>
                    <a:lnTo>
                      <a:pt x="233" y="83"/>
                    </a:lnTo>
                    <a:lnTo>
                      <a:pt x="241" y="79"/>
                    </a:lnTo>
                    <a:lnTo>
                      <a:pt x="249" y="73"/>
                    </a:lnTo>
                    <a:lnTo>
                      <a:pt x="257" y="67"/>
                    </a:lnTo>
                    <a:lnTo>
                      <a:pt x="265" y="61"/>
                    </a:lnTo>
                    <a:lnTo>
                      <a:pt x="275" y="59"/>
                    </a:lnTo>
                    <a:lnTo>
                      <a:pt x="283" y="53"/>
                    </a:lnTo>
                    <a:lnTo>
                      <a:pt x="293" y="47"/>
                    </a:lnTo>
                    <a:lnTo>
                      <a:pt x="303" y="43"/>
                    </a:lnTo>
                    <a:lnTo>
                      <a:pt x="315" y="41"/>
                    </a:lnTo>
                    <a:lnTo>
                      <a:pt x="325" y="37"/>
                    </a:lnTo>
                    <a:lnTo>
                      <a:pt x="338" y="33"/>
                    </a:lnTo>
                    <a:lnTo>
                      <a:pt x="348" y="31"/>
                    </a:lnTo>
                    <a:lnTo>
                      <a:pt x="362" y="29"/>
                    </a:lnTo>
                    <a:lnTo>
                      <a:pt x="372" y="25"/>
                    </a:lnTo>
                    <a:lnTo>
                      <a:pt x="384" y="23"/>
                    </a:lnTo>
                    <a:lnTo>
                      <a:pt x="394" y="21"/>
                    </a:lnTo>
                    <a:lnTo>
                      <a:pt x="406" y="19"/>
                    </a:lnTo>
                    <a:lnTo>
                      <a:pt x="414" y="14"/>
                    </a:lnTo>
                    <a:lnTo>
                      <a:pt x="426" y="12"/>
                    </a:lnTo>
                    <a:lnTo>
                      <a:pt x="436" y="10"/>
                    </a:lnTo>
                    <a:lnTo>
                      <a:pt x="446" y="10"/>
                    </a:lnTo>
                    <a:lnTo>
                      <a:pt x="454" y="8"/>
                    </a:lnTo>
                    <a:lnTo>
                      <a:pt x="464" y="6"/>
                    </a:lnTo>
                    <a:lnTo>
                      <a:pt x="472" y="6"/>
                    </a:lnTo>
                    <a:lnTo>
                      <a:pt x="482" y="4"/>
                    </a:lnTo>
                    <a:lnTo>
                      <a:pt x="490" y="4"/>
                    </a:lnTo>
                    <a:lnTo>
                      <a:pt x="498" y="2"/>
                    </a:lnTo>
                    <a:lnTo>
                      <a:pt x="507" y="2"/>
                    </a:lnTo>
                    <a:lnTo>
                      <a:pt x="515" y="2"/>
                    </a:lnTo>
                    <a:lnTo>
                      <a:pt x="521" y="2"/>
                    </a:lnTo>
                    <a:lnTo>
                      <a:pt x="529" y="0"/>
                    </a:lnTo>
                    <a:lnTo>
                      <a:pt x="535" y="0"/>
                    </a:lnTo>
                    <a:lnTo>
                      <a:pt x="541" y="0"/>
                    </a:lnTo>
                    <a:lnTo>
                      <a:pt x="549" y="0"/>
                    </a:lnTo>
                    <a:lnTo>
                      <a:pt x="555" y="0"/>
                    </a:lnTo>
                    <a:lnTo>
                      <a:pt x="561" y="0"/>
                    </a:lnTo>
                    <a:lnTo>
                      <a:pt x="567" y="0"/>
                    </a:lnTo>
                    <a:lnTo>
                      <a:pt x="571" y="0"/>
                    </a:lnTo>
                    <a:lnTo>
                      <a:pt x="577" y="0"/>
                    </a:lnTo>
                    <a:lnTo>
                      <a:pt x="581" y="2"/>
                    </a:lnTo>
                    <a:lnTo>
                      <a:pt x="587" y="2"/>
                    </a:lnTo>
                    <a:lnTo>
                      <a:pt x="597" y="4"/>
                    </a:lnTo>
                    <a:lnTo>
                      <a:pt x="605" y="6"/>
                    </a:lnTo>
                    <a:lnTo>
                      <a:pt x="613" y="6"/>
                    </a:lnTo>
                    <a:lnTo>
                      <a:pt x="619" y="8"/>
                    </a:lnTo>
                    <a:lnTo>
                      <a:pt x="625" y="8"/>
                    </a:lnTo>
                    <a:lnTo>
                      <a:pt x="631" y="10"/>
                    </a:lnTo>
                    <a:lnTo>
                      <a:pt x="641" y="14"/>
                    </a:lnTo>
                    <a:lnTo>
                      <a:pt x="649" y="19"/>
                    </a:lnTo>
                    <a:lnTo>
                      <a:pt x="653" y="21"/>
                    </a:lnTo>
                    <a:lnTo>
                      <a:pt x="657" y="25"/>
                    </a:lnTo>
                    <a:lnTo>
                      <a:pt x="659" y="27"/>
                    </a:lnTo>
                    <a:lnTo>
                      <a:pt x="661" y="27"/>
                    </a:lnTo>
                    <a:lnTo>
                      <a:pt x="509" y="493"/>
                    </a:lnTo>
                    <a:lnTo>
                      <a:pt x="505" y="489"/>
                    </a:lnTo>
                    <a:lnTo>
                      <a:pt x="500" y="487"/>
                    </a:lnTo>
                    <a:lnTo>
                      <a:pt x="494" y="485"/>
                    </a:lnTo>
                    <a:lnTo>
                      <a:pt x="488" y="483"/>
                    </a:lnTo>
                    <a:lnTo>
                      <a:pt x="480" y="481"/>
                    </a:lnTo>
                    <a:lnTo>
                      <a:pt x="474" y="481"/>
                    </a:lnTo>
                    <a:lnTo>
                      <a:pt x="466" y="479"/>
                    </a:lnTo>
                    <a:lnTo>
                      <a:pt x="458" y="479"/>
                    </a:lnTo>
                    <a:lnTo>
                      <a:pt x="448" y="475"/>
                    </a:lnTo>
                    <a:lnTo>
                      <a:pt x="438" y="475"/>
                    </a:lnTo>
                    <a:lnTo>
                      <a:pt x="428" y="473"/>
                    </a:lnTo>
                    <a:lnTo>
                      <a:pt x="418" y="471"/>
                    </a:lnTo>
                    <a:lnTo>
                      <a:pt x="414" y="471"/>
                    </a:lnTo>
                    <a:lnTo>
                      <a:pt x="408" y="469"/>
                    </a:lnTo>
                    <a:lnTo>
                      <a:pt x="402" y="469"/>
                    </a:lnTo>
                    <a:lnTo>
                      <a:pt x="398" y="469"/>
                    </a:lnTo>
                    <a:lnTo>
                      <a:pt x="392" y="469"/>
                    </a:lnTo>
                    <a:lnTo>
                      <a:pt x="388" y="467"/>
                    </a:lnTo>
                    <a:lnTo>
                      <a:pt x="382" y="467"/>
                    </a:lnTo>
                    <a:lnTo>
                      <a:pt x="376" y="467"/>
                    </a:lnTo>
                    <a:lnTo>
                      <a:pt x="372" y="467"/>
                    </a:lnTo>
                    <a:lnTo>
                      <a:pt x="366" y="465"/>
                    </a:lnTo>
                    <a:lnTo>
                      <a:pt x="360" y="465"/>
                    </a:lnTo>
                    <a:lnTo>
                      <a:pt x="354" y="465"/>
                    </a:lnTo>
                    <a:lnTo>
                      <a:pt x="350" y="463"/>
                    </a:lnTo>
                    <a:lnTo>
                      <a:pt x="344" y="463"/>
                    </a:lnTo>
                    <a:lnTo>
                      <a:pt x="338" y="463"/>
                    </a:lnTo>
                    <a:lnTo>
                      <a:pt x="333" y="463"/>
                    </a:lnTo>
                    <a:lnTo>
                      <a:pt x="327" y="461"/>
                    </a:lnTo>
                    <a:lnTo>
                      <a:pt x="323" y="461"/>
                    </a:lnTo>
                    <a:lnTo>
                      <a:pt x="317" y="461"/>
                    </a:lnTo>
                    <a:lnTo>
                      <a:pt x="313" y="461"/>
                    </a:lnTo>
                    <a:lnTo>
                      <a:pt x="303" y="461"/>
                    </a:lnTo>
                    <a:lnTo>
                      <a:pt x="295" y="461"/>
                    </a:lnTo>
                    <a:lnTo>
                      <a:pt x="287" y="459"/>
                    </a:lnTo>
                    <a:lnTo>
                      <a:pt x="279" y="459"/>
                    </a:lnTo>
                    <a:lnTo>
                      <a:pt x="271" y="459"/>
                    </a:lnTo>
                    <a:lnTo>
                      <a:pt x="265" y="459"/>
                    </a:lnTo>
                    <a:lnTo>
                      <a:pt x="259" y="459"/>
                    </a:lnTo>
                    <a:lnTo>
                      <a:pt x="253" y="459"/>
                    </a:lnTo>
                    <a:lnTo>
                      <a:pt x="251" y="459"/>
                    </a:lnTo>
                    <a:lnTo>
                      <a:pt x="247" y="459"/>
                    </a:lnTo>
                    <a:lnTo>
                      <a:pt x="239" y="459"/>
                    </a:lnTo>
                    <a:lnTo>
                      <a:pt x="233" y="461"/>
                    </a:lnTo>
                    <a:lnTo>
                      <a:pt x="225" y="461"/>
                    </a:lnTo>
                    <a:lnTo>
                      <a:pt x="219" y="463"/>
                    </a:lnTo>
                    <a:lnTo>
                      <a:pt x="211" y="463"/>
                    </a:lnTo>
                    <a:lnTo>
                      <a:pt x="203" y="465"/>
                    </a:lnTo>
                    <a:lnTo>
                      <a:pt x="195" y="467"/>
                    </a:lnTo>
                    <a:lnTo>
                      <a:pt x="187" y="469"/>
                    </a:lnTo>
                    <a:lnTo>
                      <a:pt x="177" y="471"/>
                    </a:lnTo>
                    <a:lnTo>
                      <a:pt x="169" y="473"/>
                    </a:lnTo>
                    <a:lnTo>
                      <a:pt x="160" y="475"/>
                    </a:lnTo>
                    <a:lnTo>
                      <a:pt x="152" y="479"/>
                    </a:lnTo>
                    <a:lnTo>
                      <a:pt x="142" y="481"/>
                    </a:lnTo>
                    <a:lnTo>
                      <a:pt x="134" y="485"/>
                    </a:lnTo>
                    <a:lnTo>
                      <a:pt x="126" y="489"/>
                    </a:lnTo>
                    <a:lnTo>
                      <a:pt x="118" y="493"/>
                    </a:lnTo>
                    <a:lnTo>
                      <a:pt x="108" y="495"/>
                    </a:lnTo>
                    <a:lnTo>
                      <a:pt x="100" y="501"/>
                    </a:lnTo>
                    <a:lnTo>
                      <a:pt x="92" y="506"/>
                    </a:lnTo>
                    <a:lnTo>
                      <a:pt x="84" y="510"/>
                    </a:lnTo>
                    <a:lnTo>
                      <a:pt x="74" y="516"/>
                    </a:lnTo>
                    <a:lnTo>
                      <a:pt x="66" y="522"/>
                    </a:lnTo>
                    <a:lnTo>
                      <a:pt x="60" y="528"/>
                    </a:lnTo>
                    <a:lnTo>
                      <a:pt x="52" y="534"/>
                    </a:lnTo>
                    <a:lnTo>
                      <a:pt x="44" y="540"/>
                    </a:lnTo>
                    <a:lnTo>
                      <a:pt x="36" y="546"/>
                    </a:lnTo>
                    <a:lnTo>
                      <a:pt x="28" y="554"/>
                    </a:lnTo>
                    <a:lnTo>
                      <a:pt x="24" y="562"/>
                    </a:lnTo>
                    <a:lnTo>
                      <a:pt x="16" y="570"/>
                    </a:lnTo>
                    <a:lnTo>
                      <a:pt x="10" y="578"/>
                    </a:lnTo>
                    <a:lnTo>
                      <a:pt x="6" y="586"/>
                    </a:lnTo>
                    <a:lnTo>
                      <a:pt x="0" y="598"/>
                    </a:lnTo>
                    <a:lnTo>
                      <a:pt x="2" y="588"/>
                    </a:lnTo>
                    <a:lnTo>
                      <a:pt x="4" y="582"/>
                    </a:lnTo>
                    <a:lnTo>
                      <a:pt x="4" y="574"/>
                    </a:lnTo>
                    <a:lnTo>
                      <a:pt x="6" y="568"/>
                    </a:lnTo>
                    <a:lnTo>
                      <a:pt x="8" y="560"/>
                    </a:lnTo>
                    <a:lnTo>
                      <a:pt x="10" y="554"/>
                    </a:lnTo>
                    <a:lnTo>
                      <a:pt x="10" y="546"/>
                    </a:lnTo>
                    <a:lnTo>
                      <a:pt x="12" y="542"/>
                    </a:lnTo>
                    <a:lnTo>
                      <a:pt x="14" y="534"/>
                    </a:lnTo>
                    <a:lnTo>
                      <a:pt x="16" y="528"/>
                    </a:lnTo>
                    <a:lnTo>
                      <a:pt x="18" y="520"/>
                    </a:lnTo>
                    <a:lnTo>
                      <a:pt x="20" y="516"/>
                    </a:lnTo>
                    <a:lnTo>
                      <a:pt x="22" y="508"/>
                    </a:lnTo>
                    <a:lnTo>
                      <a:pt x="24" y="501"/>
                    </a:lnTo>
                    <a:lnTo>
                      <a:pt x="26" y="495"/>
                    </a:lnTo>
                    <a:lnTo>
                      <a:pt x="28" y="489"/>
                    </a:lnTo>
                    <a:lnTo>
                      <a:pt x="30" y="483"/>
                    </a:lnTo>
                    <a:lnTo>
                      <a:pt x="32" y="477"/>
                    </a:lnTo>
                    <a:lnTo>
                      <a:pt x="34" y="469"/>
                    </a:lnTo>
                    <a:lnTo>
                      <a:pt x="36" y="465"/>
                    </a:lnTo>
                    <a:lnTo>
                      <a:pt x="40" y="457"/>
                    </a:lnTo>
                    <a:lnTo>
                      <a:pt x="42" y="451"/>
                    </a:lnTo>
                    <a:lnTo>
                      <a:pt x="46" y="445"/>
                    </a:lnTo>
                    <a:lnTo>
                      <a:pt x="48" y="439"/>
                    </a:lnTo>
                    <a:lnTo>
                      <a:pt x="50" y="433"/>
                    </a:lnTo>
                    <a:lnTo>
                      <a:pt x="54" y="427"/>
                    </a:lnTo>
                    <a:lnTo>
                      <a:pt x="58" y="421"/>
                    </a:lnTo>
                    <a:lnTo>
                      <a:pt x="60" y="415"/>
                    </a:lnTo>
                    <a:lnTo>
                      <a:pt x="64" y="409"/>
                    </a:lnTo>
                    <a:lnTo>
                      <a:pt x="68" y="403"/>
                    </a:lnTo>
                    <a:lnTo>
                      <a:pt x="72" y="397"/>
                    </a:lnTo>
                    <a:lnTo>
                      <a:pt x="78" y="391"/>
                    </a:lnTo>
                    <a:close/>
                  </a:path>
                </a:pathLst>
              </a:custGeom>
              <a:solidFill>
                <a:srgbClr val="D6D46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US">
                  <a:solidFill>
                    <a:srgbClr val="000000"/>
                  </a:solidFill>
                </a:endParaRPr>
              </a:p>
            </p:txBody>
          </p:sp>
          <p:sp>
            <p:nvSpPr>
              <p:cNvPr id="9232" name="Freeform 19"/>
              <p:cNvSpPr>
                <a:spLocks/>
              </p:cNvSpPr>
              <p:nvPr/>
            </p:nvSpPr>
            <p:spPr bwMode="auto">
              <a:xfrm>
                <a:off x="4786" y="2619"/>
                <a:ext cx="676" cy="599"/>
              </a:xfrm>
              <a:custGeom>
                <a:avLst/>
                <a:gdLst>
                  <a:gd name="T0" fmla="*/ 101 w 676"/>
                  <a:gd name="T1" fmla="*/ 372 h 599"/>
                  <a:gd name="T2" fmla="*/ 109 w 676"/>
                  <a:gd name="T3" fmla="*/ 342 h 599"/>
                  <a:gd name="T4" fmla="*/ 115 w 676"/>
                  <a:gd name="T5" fmla="*/ 320 h 599"/>
                  <a:gd name="T6" fmla="*/ 119 w 676"/>
                  <a:gd name="T7" fmla="*/ 293 h 599"/>
                  <a:gd name="T8" fmla="*/ 129 w 676"/>
                  <a:gd name="T9" fmla="*/ 265 h 599"/>
                  <a:gd name="T10" fmla="*/ 139 w 676"/>
                  <a:gd name="T11" fmla="*/ 237 h 599"/>
                  <a:gd name="T12" fmla="*/ 151 w 676"/>
                  <a:gd name="T13" fmla="*/ 207 h 599"/>
                  <a:gd name="T14" fmla="*/ 165 w 676"/>
                  <a:gd name="T15" fmla="*/ 177 h 599"/>
                  <a:gd name="T16" fmla="*/ 186 w 676"/>
                  <a:gd name="T17" fmla="*/ 149 h 599"/>
                  <a:gd name="T18" fmla="*/ 206 w 676"/>
                  <a:gd name="T19" fmla="*/ 120 h 599"/>
                  <a:gd name="T20" fmla="*/ 232 w 676"/>
                  <a:gd name="T21" fmla="*/ 96 h 599"/>
                  <a:gd name="T22" fmla="*/ 264 w 676"/>
                  <a:gd name="T23" fmla="*/ 72 h 599"/>
                  <a:gd name="T24" fmla="*/ 298 w 676"/>
                  <a:gd name="T25" fmla="*/ 52 h 599"/>
                  <a:gd name="T26" fmla="*/ 340 w 676"/>
                  <a:gd name="T27" fmla="*/ 36 h 599"/>
                  <a:gd name="T28" fmla="*/ 387 w 676"/>
                  <a:gd name="T29" fmla="*/ 24 h 599"/>
                  <a:gd name="T30" fmla="*/ 431 w 676"/>
                  <a:gd name="T31" fmla="*/ 14 h 599"/>
                  <a:gd name="T32" fmla="*/ 471 w 676"/>
                  <a:gd name="T33" fmla="*/ 8 h 599"/>
                  <a:gd name="T34" fmla="*/ 505 w 676"/>
                  <a:gd name="T35" fmla="*/ 4 h 599"/>
                  <a:gd name="T36" fmla="*/ 536 w 676"/>
                  <a:gd name="T37" fmla="*/ 2 h 599"/>
                  <a:gd name="T38" fmla="*/ 564 w 676"/>
                  <a:gd name="T39" fmla="*/ 0 h 599"/>
                  <a:gd name="T40" fmla="*/ 586 w 676"/>
                  <a:gd name="T41" fmla="*/ 0 h 599"/>
                  <a:gd name="T42" fmla="*/ 612 w 676"/>
                  <a:gd name="T43" fmla="*/ 4 h 599"/>
                  <a:gd name="T44" fmla="*/ 640 w 676"/>
                  <a:gd name="T45" fmla="*/ 8 h 599"/>
                  <a:gd name="T46" fmla="*/ 660 w 676"/>
                  <a:gd name="T47" fmla="*/ 16 h 599"/>
                  <a:gd name="T48" fmla="*/ 676 w 676"/>
                  <a:gd name="T49" fmla="*/ 24 h 599"/>
                  <a:gd name="T50" fmla="*/ 489 w 676"/>
                  <a:gd name="T51" fmla="*/ 501 h 599"/>
                  <a:gd name="T52" fmla="*/ 459 w 676"/>
                  <a:gd name="T53" fmla="*/ 489 h 599"/>
                  <a:gd name="T54" fmla="*/ 429 w 676"/>
                  <a:gd name="T55" fmla="*/ 479 h 599"/>
                  <a:gd name="T56" fmla="*/ 395 w 676"/>
                  <a:gd name="T57" fmla="*/ 473 h 599"/>
                  <a:gd name="T58" fmla="*/ 361 w 676"/>
                  <a:gd name="T59" fmla="*/ 466 h 599"/>
                  <a:gd name="T60" fmla="*/ 326 w 676"/>
                  <a:gd name="T61" fmla="*/ 462 h 599"/>
                  <a:gd name="T62" fmla="*/ 294 w 676"/>
                  <a:gd name="T63" fmla="*/ 462 h 599"/>
                  <a:gd name="T64" fmla="*/ 268 w 676"/>
                  <a:gd name="T65" fmla="*/ 462 h 599"/>
                  <a:gd name="T66" fmla="*/ 242 w 676"/>
                  <a:gd name="T67" fmla="*/ 466 h 599"/>
                  <a:gd name="T68" fmla="*/ 208 w 676"/>
                  <a:gd name="T69" fmla="*/ 471 h 599"/>
                  <a:gd name="T70" fmla="*/ 174 w 676"/>
                  <a:gd name="T71" fmla="*/ 479 h 599"/>
                  <a:gd name="T72" fmla="*/ 137 w 676"/>
                  <a:gd name="T73" fmla="*/ 489 h 599"/>
                  <a:gd name="T74" fmla="*/ 101 w 676"/>
                  <a:gd name="T75" fmla="*/ 505 h 599"/>
                  <a:gd name="T76" fmla="*/ 67 w 676"/>
                  <a:gd name="T77" fmla="*/ 525 h 599"/>
                  <a:gd name="T78" fmla="*/ 37 w 676"/>
                  <a:gd name="T79" fmla="*/ 549 h 599"/>
                  <a:gd name="T80" fmla="*/ 11 w 676"/>
                  <a:gd name="T81" fmla="*/ 579 h 599"/>
                  <a:gd name="T82" fmla="*/ 4 w 676"/>
                  <a:gd name="T83" fmla="*/ 583 h 599"/>
                  <a:gd name="T84" fmla="*/ 11 w 676"/>
                  <a:gd name="T85" fmla="*/ 555 h 599"/>
                  <a:gd name="T86" fmla="*/ 21 w 676"/>
                  <a:gd name="T87" fmla="*/ 529 h 599"/>
                  <a:gd name="T88" fmla="*/ 31 w 676"/>
                  <a:gd name="T89" fmla="*/ 501 h 599"/>
                  <a:gd name="T90" fmla="*/ 43 w 676"/>
                  <a:gd name="T91" fmla="*/ 475 h 599"/>
                  <a:gd name="T92" fmla="*/ 55 w 676"/>
                  <a:gd name="T93" fmla="*/ 450 h 599"/>
                  <a:gd name="T94" fmla="*/ 71 w 676"/>
                  <a:gd name="T95" fmla="*/ 424 h 599"/>
                  <a:gd name="T96" fmla="*/ 87 w 676"/>
                  <a:gd name="T97" fmla="*/ 400 h 59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76"/>
                  <a:gd name="T148" fmla="*/ 0 h 599"/>
                  <a:gd name="T149" fmla="*/ 676 w 676"/>
                  <a:gd name="T150" fmla="*/ 599 h 59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76" h="599">
                    <a:moveTo>
                      <a:pt x="95" y="390"/>
                    </a:moveTo>
                    <a:lnTo>
                      <a:pt x="97" y="384"/>
                    </a:lnTo>
                    <a:lnTo>
                      <a:pt x="99" y="380"/>
                    </a:lnTo>
                    <a:lnTo>
                      <a:pt x="101" y="372"/>
                    </a:lnTo>
                    <a:lnTo>
                      <a:pt x="103" y="366"/>
                    </a:lnTo>
                    <a:lnTo>
                      <a:pt x="105" y="356"/>
                    </a:lnTo>
                    <a:lnTo>
                      <a:pt x="107" y="346"/>
                    </a:lnTo>
                    <a:lnTo>
                      <a:pt x="109" y="342"/>
                    </a:lnTo>
                    <a:lnTo>
                      <a:pt x="111" y="336"/>
                    </a:lnTo>
                    <a:lnTo>
                      <a:pt x="111" y="330"/>
                    </a:lnTo>
                    <a:lnTo>
                      <a:pt x="113" y="326"/>
                    </a:lnTo>
                    <a:lnTo>
                      <a:pt x="115" y="320"/>
                    </a:lnTo>
                    <a:lnTo>
                      <a:pt x="117" y="312"/>
                    </a:lnTo>
                    <a:lnTo>
                      <a:pt x="117" y="305"/>
                    </a:lnTo>
                    <a:lnTo>
                      <a:pt x="119" y="299"/>
                    </a:lnTo>
                    <a:lnTo>
                      <a:pt x="119" y="293"/>
                    </a:lnTo>
                    <a:lnTo>
                      <a:pt x="121" y="285"/>
                    </a:lnTo>
                    <a:lnTo>
                      <a:pt x="123" y="279"/>
                    </a:lnTo>
                    <a:lnTo>
                      <a:pt x="127" y="273"/>
                    </a:lnTo>
                    <a:lnTo>
                      <a:pt x="129" y="265"/>
                    </a:lnTo>
                    <a:lnTo>
                      <a:pt x="131" y="259"/>
                    </a:lnTo>
                    <a:lnTo>
                      <a:pt x="133" y="251"/>
                    </a:lnTo>
                    <a:lnTo>
                      <a:pt x="135" y="245"/>
                    </a:lnTo>
                    <a:lnTo>
                      <a:pt x="139" y="237"/>
                    </a:lnTo>
                    <a:lnTo>
                      <a:pt x="141" y="229"/>
                    </a:lnTo>
                    <a:lnTo>
                      <a:pt x="145" y="223"/>
                    </a:lnTo>
                    <a:lnTo>
                      <a:pt x="149" y="215"/>
                    </a:lnTo>
                    <a:lnTo>
                      <a:pt x="151" y="207"/>
                    </a:lnTo>
                    <a:lnTo>
                      <a:pt x="155" y="201"/>
                    </a:lnTo>
                    <a:lnTo>
                      <a:pt x="157" y="193"/>
                    </a:lnTo>
                    <a:lnTo>
                      <a:pt x="163" y="187"/>
                    </a:lnTo>
                    <a:lnTo>
                      <a:pt x="165" y="177"/>
                    </a:lnTo>
                    <a:lnTo>
                      <a:pt x="169" y="171"/>
                    </a:lnTo>
                    <a:lnTo>
                      <a:pt x="176" y="165"/>
                    </a:lnTo>
                    <a:lnTo>
                      <a:pt x="182" y="157"/>
                    </a:lnTo>
                    <a:lnTo>
                      <a:pt x="186" y="149"/>
                    </a:lnTo>
                    <a:lnTo>
                      <a:pt x="190" y="142"/>
                    </a:lnTo>
                    <a:lnTo>
                      <a:pt x="196" y="134"/>
                    </a:lnTo>
                    <a:lnTo>
                      <a:pt x="202" y="128"/>
                    </a:lnTo>
                    <a:lnTo>
                      <a:pt x="206" y="120"/>
                    </a:lnTo>
                    <a:lnTo>
                      <a:pt x="214" y="114"/>
                    </a:lnTo>
                    <a:lnTo>
                      <a:pt x="220" y="108"/>
                    </a:lnTo>
                    <a:lnTo>
                      <a:pt x="228" y="102"/>
                    </a:lnTo>
                    <a:lnTo>
                      <a:pt x="232" y="96"/>
                    </a:lnTo>
                    <a:lnTo>
                      <a:pt x="240" y="88"/>
                    </a:lnTo>
                    <a:lnTo>
                      <a:pt x="248" y="84"/>
                    </a:lnTo>
                    <a:lnTo>
                      <a:pt x="256" y="78"/>
                    </a:lnTo>
                    <a:lnTo>
                      <a:pt x="264" y="72"/>
                    </a:lnTo>
                    <a:lnTo>
                      <a:pt x="272" y="66"/>
                    </a:lnTo>
                    <a:lnTo>
                      <a:pt x="282" y="62"/>
                    </a:lnTo>
                    <a:lnTo>
                      <a:pt x="290" y="58"/>
                    </a:lnTo>
                    <a:lnTo>
                      <a:pt x="298" y="52"/>
                    </a:lnTo>
                    <a:lnTo>
                      <a:pt x="308" y="48"/>
                    </a:lnTo>
                    <a:lnTo>
                      <a:pt x="318" y="42"/>
                    </a:lnTo>
                    <a:lnTo>
                      <a:pt x="330" y="40"/>
                    </a:lnTo>
                    <a:lnTo>
                      <a:pt x="340" y="36"/>
                    </a:lnTo>
                    <a:lnTo>
                      <a:pt x="351" y="32"/>
                    </a:lnTo>
                    <a:lnTo>
                      <a:pt x="363" y="30"/>
                    </a:lnTo>
                    <a:lnTo>
                      <a:pt x="375" y="28"/>
                    </a:lnTo>
                    <a:lnTo>
                      <a:pt x="387" y="24"/>
                    </a:lnTo>
                    <a:lnTo>
                      <a:pt x="397" y="22"/>
                    </a:lnTo>
                    <a:lnTo>
                      <a:pt x="409" y="20"/>
                    </a:lnTo>
                    <a:lnTo>
                      <a:pt x="421" y="18"/>
                    </a:lnTo>
                    <a:lnTo>
                      <a:pt x="431" y="14"/>
                    </a:lnTo>
                    <a:lnTo>
                      <a:pt x="441" y="12"/>
                    </a:lnTo>
                    <a:lnTo>
                      <a:pt x="451" y="10"/>
                    </a:lnTo>
                    <a:lnTo>
                      <a:pt x="461" y="10"/>
                    </a:lnTo>
                    <a:lnTo>
                      <a:pt x="471" y="8"/>
                    </a:lnTo>
                    <a:lnTo>
                      <a:pt x="479" y="8"/>
                    </a:lnTo>
                    <a:lnTo>
                      <a:pt x="487" y="6"/>
                    </a:lnTo>
                    <a:lnTo>
                      <a:pt x="497" y="4"/>
                    </a:lnTo>
                    <a:lnTo>
                      <a:pt x="505" y="4"/>
                    </a:lnTo>
                    <a:lnTo>
                      <a:pt x="514" y="2"/>
                    </a:lnTo>
                    <a:lnTo>
                      <a:pt x="522" y="2"/>
                    </a:lnTo>
                    <a:lnTo>
                      <a:pt x="530" y="2"/>
                    </a:lnTo>
                    <a:lnTo>
                      <a:pt x="536" y="2"/>
                    </a:lnTo>
                    <a:lnTo>
                      <a:pt x="544" y="0"/>
                    </a:lnTo>
                    <a:lnTo>
                      <a:pt x="550" y="0"/>
                    </a:lnTo>
                    <a:lnTo>
                      <a:pt x="558" y="0"/>
                    </a:lnTo>
                    <a:lnTo>
                      <a:pt x="564" y="0"/>
                    </a:lnTo>
                    <a:lnTo>
                      <a:pt x="570" y="0"/>
                    </a:lnTo>
                    <a:lnTo>
                      <a:pt x="576" y="0"/>
                    </a:lnTo>
                    <a:lnTo>
                      <a:pt x="582" y="0"/>
                    </a:lnTo>
                    <a:lnTo>
                      <a:pt x="586" y="0"/>
                    </a:lnTo>
                    <a:lnTo>
                      <a:pt x="592" y="0"/>
                    </a:lnTo>
                    <a:lnTo>
                      <a:pt x="598" y="2"/>
                    </a:lnTo>
                    <a:lnTo>
                      <a:pt x="602" y="2"/>
                    </a:lnTo>
                    <a:lnTo>
                      <a:pt x="612" y="4"/>
                    </a:lnTo>
                    <a:lnTo>
                      <a:pt x="622" y="6"/>
                    </a:lnTo>
                    <a:lnTo>
                      <a:pt x="628" y="6"/>
                    </a:lnTo>
                    <a:lnTo>
                      <a:pt x="636" y="8"/>
                    </a:lnTo>
                    <a:lnTo>
                      <a:pt x="640" y="8"/>
                    </a:lnTo>
                    <a:lnTo>
                      <a:pt x="648" y="10"/>
                    </a:lnTo>
                    <a:lnTo>
                      <a:pt x="652" y="12"/>
                    </a:lnTo>
                    <a:lnTo>
                      <a:pt x="656" y="14"/>
                    </a:lnTo>
                    <a:lnTo>
                      <a:pt x="660" y="16"/>
                    </a:lnTo>
                    <a:lnTo>
                      <a:pt x="664" y="18"/>
                    </a:lnTo>
                    <a:lnTo>
                      <a:pt x="670" y="20"/>
                    </a:lnTo>
                    <a:lnTo>
                      <a:pt x="674" y="24"/>
                    </a:lnTo>
                    <a:lnTo>
                      <a:pt x="676" y="24"/>
                    </a:lnTo>
                    <a:lnTo>
                      <a:pt x="676" y="26"/>
                    </a:lnTo>
                    <a:lnTo>
                      <a:pt x="501" y="509"/>
                    </a:lnTo>
                    <a:lnTo>
                      <a:pt x="495" y="505"/>
                    </a:lnTo>
                    <a:lnTo>
                      <a:pt x="489" y="501"/>
                    </a:lnTo>
                    <a:lnTo>
                      <a:pt x="481" y="499"/>
                    </a:lnTo>
                    <a:lnTo>
                      <a:pt x="475" y="495"/>
                    </a:lnTo>
                    <a:lnTo>
                      <a:pt x="467" y="491"/>
                    </a:lnTo>
                    <a:lnTo>
                      <a:pt x="459" y="489"/>
                    </a:lnTo>
                    <a:lnTo>
                      <a:pt x="453" y="485"/>
                    </a:lnTo>
                    <a:lnTo>
                      <a:pt x="445" y="485"/>
                    </a:lnTo>
                    <a:lnTo>
                      <a:pt x="437" y="481"/>
                    </a:lnTo>
                    <a:lnTo>
                      <a:pt x="429" y="479"/>
                    </a:lnTo>
                    <a:lnTo>
                      <a:pt x="421" y="477"/>
                    </a:lnTo>
                    <a:lnTo>
                      <a:pt x="411" y="475"/>
                    </a:lnTo>
                    <a:lnTo>
                      <a:pt x="403" y="473"/>
                    </a:lnTo>
                    <a:lnTo>
                      <a:pt x="395" y="473"/>
                    </a:lnTo>
                    <a:lnTo>
                      <a:pt x="387" y="471"/>
                    </a:lnTo>
                    <a:lnTo>
                      <a:pt x="379" y="468"/>
                    </a:lnTo>
                    <a:lnTo>
                      <a:pt x="369" y="466"/>
                    </a:lnTo>
                    <a:lnTo>
                      <a:pt x="361" y="466"/>
                    </a:lnTo>
                    <a:lnTo>
                      <a:pt x="351" y="464"/>
                    </a:lnTo>
                    <a:lnTo>
                      <a:pt x="343" y="464"/>
                    </a:lnTo>
                    <a:lnTo>
                      <a:pt x="334" y="462"/>
                    </a:lnTo>
                    <a:lnTo>
                      <a:pt x="326" y="462"/>
                    </a:lnTo>
                    <a:lnTo>
                      <a:pt x="318" y="462"/>
                    </a:lnTo>
                    <a:lnTo>
                      <a:pt x="310" y="462"/>
                    </a:lnTo>
                    <a:lnTo>
                      <a:pt x="302" y="462"/>
                    </a:lnTo>
                    <a:lnTo>
                      <a:pt x="294" y="462"/>
                    </a:lnTo>
                    <a:lnTo>
                      <a:pt x="288" y="462"/>
                    </a:lnTo>
                    <a:lnTo>
                      <a:pt x="282" y="462"/>
                    </a:lnTo>
                    <a:lnTo>
                      <a:pt x="274" y="462"/>
                    </a:lnTo>
                    <a:lnTo>
                      <a:pt x="268" y="462"/>
                    </a:lnTo>
                    <a:lnTo>
                      <a:pt x="262" y="464"/>
                    </a:lnTo>
                    <a:lnTo>
                      <a:pt x="258" y="464"/>
                    </a:lnTo>
                    <a:lnTo>
                      <a:pt x="250" y="464"/>
                    </a:lnTo>
                    <a:lnTo>
                      <a:pt x="242" y="466"/>
                    </a:lnTo>
                    <a:lnTo>
                      <a:pt x="234" y="466"/>
                    </a:lnTo>
                    <a:lnTo>
                      <a:pt x="226" y="468"/>
                    </a:lnTo>
                    <a:lnTo>
                      <a:pt x="218" y="468"/>
                    </a:lnTo>
                    <a:lnTo>
                      <a:pt x="208" y="471"/>
                    </a:lnTo>
                    <a:lnTo>
                      <a:pt x="200" y="473"/>
                    </a:lnTo>
                    <a:lnTo>
                      <a:pt x="192" y="475"/>
                    </a:lnTo>
                    <a:lnTo>
                      <a:pt x="182" y="477"/>
                    </a:lnTo>
                    <a:lnTo>
                      <a:pt x="174" y="479"/>
                    </a:lnTo>
                    <a:lnTo>
                      <a:pt x="163" y="481"/>
                    </a:lnTo>
                    <a:lnTo>
                      <a:pt x="155" y="485"/>
                    </a:lnTo>
                    <a:lnTo>
                      <a:pt x="145" y="487"/>
                    </a:lnTo>
                    <a:lnTo>
                      <a:pt x="137" y="489"/>
                    </a:lnTo>
                    <a:lnTo>
                      <a:pt x="129" y="493"/>
                    </a:lnTo>
                    <a:lnTo>
                      <a:pt x="119" y="497"/>
                    </a:lnTo>
                    <a:lnTo>
                      <a:pt x="111" y="499"/>
                    </a:lnTo>
                    <a:lnTo>
                      <a:pt x="101" y="505"/>
                    </a:lnTo>
                    <a:lnTo>
                      <a:pt x="93" y="509"/>
                    </a:lnTo>
                    <a:lnTo>
                      <a:pt x="85" y="513"/>
                    </a:lnTo>
                    <a:lnTo>
                      <a:pt x="75" y="519"/>
                    </a:lnTo>
                    <a:lnTo>
                      <a:pt x="67" y="525"/>
                    </a:lnTo>
                    <a:lnTo>
                      <a:pt x="59" y="529"/>
                    </a:lnTo>
                    <a:lnTo>
                      <a:pt x="53" y="537"/>
                    </a:lnTo>
                    <a:lnTo>
                      <a:pt x="43" y="541"/>
                    </a:lnTo>
                    <a:lnTo>
                      <a:pt x="37" y="549"/>
                    </a:lnTo>
                    <a:lnTo>
                      <a:pt x="29" y="555"/>
                    </a:lnTo>
                    <a:lnTo>
                      <a:pt x="23" y="563"/>
                    </a:lnTo>
                    <a:lnTo>
                      <a:pt x="17" y="571"/>
                    </a:lnTo>
                    <a:lnTo>
                      <a:pt x="11" y="579"/>
                    </a:lnTo>
                    <a:lnTo>
                      <a:pt x="4" y="589"/>
                    </a:lnTo>
                    <a:lnTo>
                      <a:pt x="0" y="599"/>
                    </a:lnTo>
                    <a:lnTo>
                      <a:pt x="2" y="589"/>
                    </a:lnTo>
                    <a:lnTo>
                      <a:pt x="4" y="583"/>
                    </a:lnTo>
                    <a:lnTo>
                      <a:pt x="4" y="575"/>
                    </a:lnTo>
                    <a:lnTo>
                      <a:pt x="7" y="569"/>
                    </a:lnTo>
                    <a:lnTo>
                      <a:pt x="9" y="563"/>
                    </a:lnTo>
                    <a:lnTo>
                      <a:pt x="11" y="555"/>
                    </a:lnTo>
                    <a:lnTo>
                      <a:pt x="13" y="549"/>
                    </a:lnTo>
                    <a:lnTo>
                      <a:pt x="17" y="543"/>
                    </a:lnTo>
                    <a:lnTo>
                      <a:pt x="17" y="535"/>
                    </a:lnTo>
                    <a:lnTo>
                      <a:pt x="21" y="529"/>
                    </a:lnTo>
                    <a:lnTo>
                      <a:pt x="23" y="521"/>
                    </a:lnTo>
                    <a:lnTo>
                      <a:pt x="25" y="515"/>
                    </a:lnTo>
                    <a:lnTo>
                      <a:pt x="29" y="509"/>
                    </a:lnTo>
                    <a:lnTo>
                      <a:pt x="31" y="501"/>
                    </a:lnTo>
                    <a:lnTo>
                      <a:pt x="33" y="495"/>
                    </a:lnTo>
                    <a:lnTo>
                      <a:pt x="37" y="489"/>
                    </a:lnTo>
                    <a:lnTo>
                      <a:pt x="41" y="483"/>
                    </a:lnTo>
                    <a:lnTo>
                      <a:pt x="43" y="475"/>
                    </a:lnTo>
                    <a:lnTo>
                      <a:pt x="45" y="468"/>
                    </a:lnTo>
                    <a:lnTo>
                      <a:pt x="49" y="462"/>
                    </a:lnTo>
                    <a:lnTo>
                      <a:pt x="53" y="456"/>
                    </a:lnTo>
                    <a:lnTo>
                      <a:pt x="55" y="450"/>
                    </a:lnTo>
                    <a:lnTo>
                      <a:pt x="59" y="444"/>
                    </a:lnTo>
                    <a:lnTo>
                      <a:pt x="63" y="438"/>
                    </a:lnTo>
                    <a:lnTo>
                      <a:pt x="67" y="432"/>
                    </a:lnTo>
                    <a:lnTo>
                      <a:pt x="71" y="424"/>
                    </a:lnTo>
                    <a:lnTo>
                      <a:pt x="73" y="420"/>
                    </a:lnTo>
                    <a:lnTo>
                      <a:pt x="79" y="414"/>
                    </a:lnTo>
                    <a:lnTo>
                      <a:pt x="81" y="408"/>
                    </a:lnTo>
                    <a:lnTo>
                      <a:pt x="87" y="400"/>
                    </a:lnTo>
                    <a:lnTo>
                      <a:pt x="91" y="396"/>
                    </a:lnTo>
                    <a:lnTo>
                      <a:pt x="95" y="390"/>
                    </a:lnTo>
                    <a:close/>
                  </a:path>
                </a:pathLst>
              </a:custGeom>
              <a:solidFill>
                <a:srgbClr val="EBEB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US">
                  <a:solidFill>
                    <a:srgbClr val="000000"/>
                  </a:solidFill>
                </a:endParaRPr>
              </a:p>
            </p:txBody>
          </p:sp>
          <p:sp>
            <p:nvSpPr>
              <p:cNvPr id="9233" name="Freeform 20"/>
              <p:cNvSpPr>
                <a:spLocks/>
              </p:cNvSpPr>
              <p:nvPr/>
            </p:nvSpPr>
            <p:spPr bwMode="auto">
              <a:xfrm>
                <a:off x="4376" y="2444"/>
                <a:ext cx="646" cy="585"/>
              </a:xfrm>
              <a:custGeom>
                <a:avLst/>
                <a:gdLst>
                  <a:gd name="T0" fmla="*/ 628 w 646"/>
                  <a:gd name="T1" fmla="*/ 350 h 585"/>
                  <a:gd name="T2" fmla="*/ 622 w 646"/>
                  <a:gd name="T3" fmla="*/ 332 h 585"/>
                  <a:gd name="T4" fmla="*/ 614 w 646"/>
                  <a:gd name="T5" fmla="*/ 305 h 585"/>
                  <a:gd name="T6" fmla="*/ 608 w 646"/>
                  <a:gd name="T7" fmla="*/ 289 h 585"/>
                  <a:gd name="T8" fmla="*/ 602 w 646"/>
                  <a:gd name="T9" fmla="*/ 273 h 585"/>
                  <a:gd name="T10" fmla="*/ 594 w 646"/>
                  <a:gd name="T11" fmla="*/ 255 h 585"/>
                  <a:gd name="T12" fmla="*/ 586 w 646"/>
                  <a:gd name="T13" fmla="*/ 237 h 585"/>
                  <a:gd name="T14" fmla="*/ 573 w 646"/>
                  <a:gd name="T15" fmla="*/ 217 h 585"/>
                  <a:gd name="T16" fmla="*/ 561 w 646"/>
                  <a:gd name="T17" fmla="*/ 199 h 585"/>
                  <a:gd name="T18" fmla="*/ 547 w 646"/>
                  <a:gd name="T19" fmla="*/ 179 h 585"/>
                  <a:gd name="T20" fmla="*/ 533 w 646"/>
                  <a:gd name="T21" fmla="*/ 161 h 585"/>
                  <a:gd name="T22" fmla="*/ 517 w 646"/>
                  <a:gd name="T23" fmla="*/ 140 h 585"/>
                  <a:gd name="T24" fmla="*/ 499 w 646"/>
                  <a:gd name="T25" fmla="*/ 120 h 585"/>
                  <a:gd name="T26" fmla="*/ 479 w 646"/>
                  <a:gd name="T27" fmla="*/ 104 h 585"/>
                  <a:gd name="T28" fmla="*/ 459 w 646"/>
                  <a:gd name="T29" fmla="*/ 86 h 585"/>
                  <a:gd name="T30" fmla="*/ 435 w 646"/>
                  <a:gd name="T31" fmla="*/ 70 h 585"/>
                  <a:gd name="T32" fmla="*/ 410 w 646"/>
                  <a:gd name="T33" fmla="*/ 56 h 585"/>
                  <a:gd name="T34" fmla="*/ 382 w 646"/>
                  <a:gd name="T35" fmla="*/ 44 h 585"/>
                  <a:gd name="T36" fmla="*/ 356 w 646"/>
                  <a:gd name="T37" fmla="*/ 32 h 585"/>
                  <a:gd name="T38" fmla="*/ 330 w 646"/>
                  <a:gd name="T39" fmla="*/ 24 h 585"/>
                  <a:gd name="T40" fmla="*/ 306 w 646"/>
                  <a:gd name="T41" fmla="*/ 16 h 585"/>
                  <a:gd name="T42" fmla="*/ 282 w 646"/>
                  <a:gd name="T43" fmla="*/ 10 h 585"/>
                  <a:gd name="T44" fmla="*/ 260 w 646"/>
                  <a:gd name="T45" fmla="*/ 6 h 585"/>
                  <a:gd name="T46" fmla="*/ 237 w 646"/>
                  <a:gd name="T47" fmla="*/ 2 h 585"/>
                  <a:gd name="T48" fmla="*/ 215 w 646"/>
                  <a:gd name="T49" fmla="*/ 0 h 585"/>
                  <a:gd name="T50" fmla="*/ 197 w 646"/>
                  <a:gd name="T51" fmla="*/ 0 h 585"/>
                  <a:gd name="T52" fmla="*/ 179 w 646"/>
                  <a:gd name="T53" fmla="*/ 0 h 585"/>
                  <a:gd name="T54" fmla="*/ 163 w 646"/>
                  <a:gd name="T55" fmla="*/ 2 h 585"/>
                  <a:gd name="T56" fmla="*/ 147 w 646"/>
                  <a:gd name="T57" fmla="*/ 2 h 585"/>
                  <a:gd name="T58" fmla="*/ 129 w 646"/>
                  <a:gd name="T59" fmla="*/ 6 h 585"/>
                  <a:gd name="T60" fmla="*/ 105 w 646"/>
                  <a:gd name="T61" fmla="*/ 10 h 585"/>
                  <a:gd name="T62" fmla="*/ 89 w 646"/>
                  <a:gd name="T63" fmla="*/ 16 h 585"/>
                  <a:gd name="T64" fmla="*/ 72 w 646"/>
                  <a:gd name="T65" fmla="*/ 22 h 585"/>
                  <a:gd name="T66" fmla="*/ 20 w 646"/>
                  <a:gd name="T67" fmla="*/ 474 h 585"/>
                  <a:gd name="T68" fmla="*/ 40 w 646"/>
                  <a:gd name="T69" fmla="*/ 474 h 585"/>
                  <a:gd name="T70" fmla="*/ 60 w 646"/>
                  <a:gd name="T71" fmla="*/ 478 h 585"/>
                  <a:gd name="T72" fmla="*/ 83 w 646"/>
                  <a:gd name="T73" fmla="*/ 483 h 585"/>
                  <a:gd name="T74" fmla="*/ 109 w 646"/>
                  <a:gd name="T75" fmla="*/ 489 h 585"/>
                  <a:gd name="T76" fmla="*/ 139 w 646"/>
                  <a:gd name="T77" fmla="*/ 497 h 585"/>
                  <a:gd name="T78" fmla="*/ 155 w 646"/>
                  <a:gd name="T79" fmla="*/ 503 h 585"/>
                  <a:gd name="T80" fmla="*/ 173 w 646"/>
                  <a:gd name="T81" fmla="*/ 509 h 585"/>
                  <a:gd name="T82" fmla="*/ 189 w 646"/>
                  <a:gd name="T83" fmla="*/ 517 h 585"/>
                  <a:gd name="T84" fmla="*/ 209 w 646"/>
                  <a:gd name="T85" fmla="*/ 527 h 585"/>
                  <a:gd name="T86" fmla="*/ 225 w 646"/>
                  <a:gd name="T87" fmla="*/ 533 h 585"/>
                  <a:gd name="T88" fmla="*/ 241 w 646"/>
                  <a:gd name="T89" fmla="*/ 541 h 585"/>
                  <a:gd name="T90" fmla="*/ 260 w 646"/>
                  <a:gd name="T91" fmla="*/ 549 h 585"/>
                  <a:gd name="T92" fmla="*/ 284 w 646"/>
                  <a:gd name="T93" fmla="*/ 559 h 585"/>
                  <a:gd name="T94" fmla="*/ 300 w 646"/>
                  <a:gd name="T95" fmla="*/ 565 h 585"/>
                  <a:gd name="T96" fmla="*/ 322 w 646"/>
                  <a:gd name="T97" fmla="*/ 573 h 585"/>
                  <a:gd name="T98" fmla="*/ 338 w 646"/>
                  <a:gd name="T99" fmla="*/ 577 h 585"/>
                  <a:gd name="T100" fmla="*/ 354 w 646"/>
                  <a:gd name="T101" fmla="*/ 581 h 585"/>
                  <a:gd name="T102" fmla="*/ 366 w 646"/>
                  <a:gd name="T103" fmla="*/ 583 h 585"/>
                  <a:gd name="T104" fmla="*/ 384 w 646"/>
                  <a:gd name="T105" fmla="*/ 583 h 585"/>
                  <a:gd name="T106" fmla="*/ 402 w 646"/>
                  <a:gd name="T107" fmla="*/ 575 h 585"/>
                  <a:gd name="T108" fmla="*/ 421 w 646"/>
                  <a:gd name="T109" fmla="*/ 569 h 585"/>
                  <a:gd name="T110" fmla="*/ 439 w 646"/>
                  <a:gd name="T111" fmla="*/ 557 h 585"/>
                  <a:gd name="T112" fmla="*/ 457 w 646"/>
                  <a:gd name="T113" fmla="*/ 547 h 585"/>
                  <a:gd name="T114" fmla="*/ 475 w 646"/>
                  <a:gd name="T115" fmla="*/ 537 h 585"/>
                  <a:gd name="T116" fmla="*/ 491 w 646"/>
                  <a:gd name="T117" fmla="*/ 527 h 585"/>
                  <a:gd name="T118" fmla="*/ 513 w 646"/>
                  <a:gd name="T119" fmla="*/ 509 h 585"/>
                  <a:gd name="T120" fmla="*/ 523 w 646"/>
                  <a:gd name="T121" fmla="*/ 505 h 585"/>
                  <a:gd name="T122" fmla="*/ 630 w 646"/>
                  <a:gd name="T123" fmla="*/ 360 h 58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46"/>
                  <a:gd name="T187" fmla="*/ 0 h 585"/>
                  <a:gd name="T188" fmla="*/ 646 w 646"/>
                  <a:gd name="T189" fmla="*/ 585 h 58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46" h="585">
                    <a:moveTo>
                      <a:pt x="630" y="360"/>
                    </a:moveTo>
                    <a:lnTo>
                      <a:pt x="630" y="358"/>
                    </a:lnTo>
                    <a:lnTo>
                      <a:pt x="628" y="350"/>
                    </a:lnTo>
                    <a:lnTo>
                      <a:pt x="626" y="344"/>
                    </a:lnTo>
                    <a:lnTo>
                      <a:pt x="624" y="338"/>
                    </a:lnTo>
                    <a:lnTo>
                      <a:pt x="622" y="332"/>
                    </a:lnTo>
                    <a:lnTo>
                      <a:pt x="620" y="324"/>
                    </a:lnTo>
                    <a:lnTo>
                      <a:pt x="616" y="313"/>
                    </a:lnTo>
                    <a:lnTo>
                      <a:pt x="614" y="305"/>
                    </a:lnTo>
                    <a:lnTo>
                      <a:pt x="612" y="299"/>
                    </a:lnTo>
                    <a:lnTo>
                      <a:pt x="610" y="295"/>
                    </a:lnTo>
                    <a:lnTo>
                      <a:pt x="608" y="289"/>
                    </a:lnTo>
                    <a:lnTo>
                      <a:pt x="606" y="285"/>
                    </a:lnTo>
                    <a:lnTo>
                      <a:pt x="604" y="277"/>
                    </a:lnTo>
                    <a:lnTo>
                      <a:pt x="602" y="273"/>
                    </a:lnTo>
                    <a:lnTo>
                      <a:pt x="598" y="267"/>
                    </a:lnTo>
                    <a:lnTo>
                      <a:pt x="596" y="261"/>
                    </a:lnTo>
                    <a:lnTo>
                      <a:pt x="594" y="255"/>
                    </a:lnTo>
                    <a:lnTo>
                      <a:pt x="592" y="249"/>
                    </a:lnTo>
                    <a:lnTo>
                      <a:pt x="588" y="243"/>
                    </a:lnTo>
                    <a:lnTo>
                      <a:pt x="586" y="237"/>
                    </a:lnTo>
                    <a:lnTo>
                      <a:pt x="579" y="231"/>
                    </a:lnTo>
                    <a:lnTo>
                      <a:pt x="577" y="225"/>
                    </a:lnTo>
                    <a:lnTo>
                      <a:pt x="573" y="217"/>
                    </a:lnTo>
                    <a:lnTo>
                      <a:pt x="569" y="211"/>
                    </a:lnTo>
                    <a:lnTo>
                      <a:pt x="565" y="205"/>
                    </a:lnTo>
                    <a:lnTo>
                      <a:pt x="561" y="199"/>
                    </a:lnTo>
                    <a:lnTo>
                      <a:pt x="557" y="191"/>
                    </a:lnTo>
                    <a:lnTo>
                      <a:pt x="553" y="185"/>
                    </a:lnTo>
                    <a:lnTo>
                      <a:pt x="547" y="179"/>
                    </a:lnTo>
                    <a:lnTo>
                      <a:pt x="543" y="173"/>
                    </a:lnTo>
                    <a:lnTo>
                      <a:pt x="539" y="165"/>
                    </a:lnTo>
                    <a:lnTo>
                      <a:pt x="533" y="161"/>
                    </a:lnTo>
                    <a:lnTo>
                      <a:pt x="527" y="152"/>
                    </a:lnTo>
                    <a:lnTo>
                      <a:pt x="523" y="146"/>
                    </a:lnTo>
                    <a:lnTo>
                      <a:pt x="517" y="140"/>
                    </a:lnTo>
                    <a:lnTo>
                      <a:pt x="513" y="134"/>
                    </a:lnTo>
                    <a:lnTo>
                      <a:pt x="505" y="128"/>
                    </a:lnTo>
                    <a:lnTo>
                      <a:pt x="499" y="120"/>
                    </a:lnTo>
                    <a:lnTo>
                      <a:pt x="493" y="114"/>
                    </a:lnTo>
                    <a:lnTo>
                      <a:pt x="487" y="108"/>
                    </a:lnTo>
                    <a:lnTo>
                      <a:pt x="479" y="104"/>
                    </a:lnTo>
                    <a:lnTo>
                      <a:pt x="473" y="98"/>
                    </a:lnTo>
                    <a:lnTo>
                      <a:pt x="465" y="92"/>
                    </a:lnTo>
                    <a:lnTo>
                      <a:pt x="459" y="86"/>
                    </a:lnTo>
                    <a:lnTo>
                      <a:pt x="451" y="82"/>
                    </a:lnTo>
                    <a:lnTo>
                      <a:pt x="443" y="76"/>
                    </a:lnTo>
                    <a:lnTo>
                      <a:pt x="435" y="70"/>
                    </a:lnTo>
                    <a:lnTo>
                      <a:pt x="427" y="66"/>
                    </a:lnTo>
                    <a:lnTo>
                      <a:pt x="419" y="60"/>
                    </a:lnTo>
                    <a:lnTo>
                      <a:pt x="410" y="56"/>
                    </a:lnTo>
                    <a:lnTo>
                      <a:pt x="402" y="52"/>
                    </a:lnTo>
                    <a:lnTo>
                      <a:pt x="392" y="48"/>
                    </a:lnTo>
                    <a:lnTo>
                      <a:pt x="382" y="44"/>
                    </a:lnTo>
                    <a:lnTo>
                      <a:pt x="374" y="40"/>
                    </a:lnTo>
                    <a:lnTo>
                      <a:pt x="364" y="36"/>
                    </a:lnTo>
                    <a:lnTo>
                      <a:pt x="356" y="32"/>
                    </a:lnTo>
                    <a:lnTo>
                      <a:pt x="348" y="30"/>
                    </a:lnTo>
                    <a:lnTo>
                      <a:pt x="338" y="26"/>
                    </a:lnTo>
                    <a:lnTo>
                      <a:pt x="330" y="24"/>
                    </a:lnTo>
                    <a:lnTo>
                      <a:pt x="322" y="22"/>
                    </a:lnTo>
                    <a:lnTo>
                      <a:pt x="314" y="18"/>
                    </a:lnTo>
                    <a:lnTo>
                      <a:pt x="306" y="16"/>
                    </a:lnTo>
                    <a:lnTo>
                      <a:pt x="298" y="14"/>
                    </a:lnTo>
                    <a:lnTo>
                      <a:pt x="290" y="12"/>
                    </a:lnTo>
                    <a:lnTo>
                      <a:pt x="282" y="10"/>
                    </a:lnTo>
                    <a:lnTo>
                      <a:pt x="274" y="8"/>
                    </a:lnTo>
                    <a:lnTo>
                      <a:pt x="266" y="6"/>
                    </a:lnTo>
                    <a:lnTo>
                      <a:pt x="260" y="6"/>
                    </a:lnTo>
                    <a:lnTo>
                      <a:pt x="252" y="6"/>
                    </a:lnTo>
                    <a:lnTo>
                      <a:pt x="243" y="4"/>
                    </a:lnTo>
                    <a:lnTo>
                      <a:pt x="237" y="2"/>
                    </a:lnTo>
                    <a:lnTo>
                      <a:pt x="229" y="2"/>
                    </a:lnTo>
                    <a:lnTo>
                      <a:pt x="223" y="2"/>
                    </a:lnTo>
                    <a:lnTo>
                      <a:pt x="215" y="0"/>
                    </a:lnTo>
                    <a:lnTo>
                      <a:pt x="209" y="0"/>
                    </a:lnTo>
                    <a:lnTo>
                      <a:pt x="203" y="0"/>
                    </a:lnTo>
                    <a:lnTo>
                      <a:pt x="197" y="0"/>
                    </a:lnTo>
                    <a:lnTo>
                      <a:pt x="191" y="0"/>
                    </a:lnTo>
                    <a:lnTo>
                      <a:pt x="185" y="0"/>
                    </a:lnTo>
                    <a:lnTo>
                      <a:pt x="179" y="0"/>
                    </a:lnTo>
                    <a:lnTo>
                      <a:pt x="175" y="0"/>
                    </a:lnTo>
                    <a:lnTo>
                      <a:pt x="169" y="0"/>
                    </a:lnTo>
                    <a:lnTo>
                      <a:pt x="163" y="2"/>
                    </a:lnTo>
                    <a:lnTo>
                      <a:pt x="159" y="2"/>
                    </a:lnTo>
                    <a:lnTo>
                      <a:pt x="153" y="2"/>
                    </a:lnTo>
                    <a:lnTo>
                      <a:pt x="147" y="2"/>
                    </a:lnTo>
                    <a:lnTo>
                      <a:pt x="143" y="4"/>
                    </a:lnTo>
                    <a:lnTo>
                      <a:pt x="137" y="4"/>
                    </a:lnTo>
                    <a:lnTo>
                      <a:pt x="129" y="6"/>
                    </a:lnTo>
                    <a:lnTo>
                      <a:pt x="121" y="6"/>
                    </a:lnTo>
                    <a:lnTo>
                      <a:pt x="111" y="8"/>
                    </a:lnTo>
                    <a:lnTo>
                      <a:pt x="105" y="10"/>
                    </a:lnTo>
                    <a:lnTo>
                      <a:pt x="99" y="12"/>
                    </a:lnTo>
                    <a:lnTo>
                      <a:pt x="95" y="14"/>
                    </a:lnTo>
                    <a:lnTo>
                      <a:pt x="89" y="16"/>
                    </a:lnTo>
                    <a:lnTo>
                      <a:pt x="85" y="18"/>
                    </a:lnTo>
                    <a:lnTo>
                      <a:pt x="81" y="18"/>
                    </a:lnTo>
                    <a:lnTo>
                      <a:pt x="72" y="22"/>
                    </a:lnTo>
                    <a:lnTo>
                      <a:pt x="72" y="24"/>
                    </a:lnTo>
                    <a:lnTo>
                      <a:pt x="0" y="476"/>
                    </a:lnTo>
                    <a:lnTo>
                      <a:pt x="20" y="474"/>
                    </a:lnTo>
                    <a:lnTo>
                      <a:pt x="30" y="474"/>
                    </a:lnTo>
                    <a:lnTo>
                      <a:pt x="36" y="474"/>
                    </a:lnTo>
                    <a:lnTo>
                      <a:pt x="40" y="474"/>
                    </a:lnTo>
                    <a:lnTo>
                      <a:pt x="46" y="476"/>
                    </a:lnTo>
                    <a:lnTo>
                      <a:pt x="54" y="478"/>
                    </a:lnTo>
                    <a:lnTo>
                      <a:pt x="60" y="478"/>
                    </a:lnTo>
                    <a:lnTo>
                      <a:pt x="66" y="478"/>
                    </a:lnTo>
                    <a:lnTo>
                      <a:pt x="74" y="480"/>
                    </a:lnTo>
                    <a:lnTo>
                      <a:pt x="83" y="483"/>
                    </a:lnTo>
                    <a:lnTo>
                      <a:pt x="91" y="483"/>
                    </a:lnTo>
                    <a:lnTo>
                      <a:pt x="99" y="487"/>
                    </a:lnTo>
                    <a:lnTo>
                      <a:pt x="109" y="489"/>
                    </a:lnTo>
                    <a:lnTo>
                      <a:pt x="119" y="493"/>
                    </a:lnTo>
                    <a:lnTo>
                      <a:pt x="129" y="495"/>
                    </a:lnTo>
                    <a:lnTo>
                      <a:pt x="139" y="497"/>
                    </a:lnTo>
                    <a:lnTo>
                      <a:pt x="145" y="499"/>
                    </a:lnTo>
                    <a:lnTo>
                      <a:pt x="149" y="501"/>
                    </a:lnTo>
                    <a:lnTo>
                      <a:pt x="155" y="503"/>
                    </a:lnTo>
                    <a:lnTo>
                      <a:pt x="161" y="507"/>
                    </a:lnTo>
                    <a:lnTo>
                      <a:pt x="167" y="507"/>
                    </a:lnTo>
                    <a:lnTo>
                      <a:pt x="173" y="509"/>
                    </a:lnTo>
                    <a:lnTo>
                      <a:pt x="177" y="511"/>
                    </a:lnTo>
                    <a:lnTo>
                      <a:pt x="183" y="515"/>
                    </a:lnTo>
                    <a:lnTo>
                      <a:pt x="189" y="517"/>
                    </a:lnTo>
                    <a:lnTo>
                      <a:pt x="195" y="519"/>
                    </a:lnTo>
                    <a:lnTo>
                      <a:pt x="201" y="523"/>
                    </a:lnTo>
                    <a:lnTo>
                      <a:pt x="209" y="527"/>
                    </a:lnTo>
                    <a:lnTo>
                      <a:pt x="213" y="529"/>
                    </a:lnTo>
                    <a:lnTo>
                      <a:pt x="219" y="531"/>
                    </a:lnTo>
                    <a:lnTo>
                      <a:pt x="225" y="533"/>
                    </a:lnTo>
                    <a:lnTo>
                      <a:pt x="231" y="535"/>
                    </a:lnTo>
                    <a:lnTo>
                      <a:pt x="235" y="537"/>
                    </a:lnTo>
                    <a:lnTo>
                      <a:pt x="241" y="541"/>
                    </a:lnTo>
                    <a:lnTo>
                      <a:pt x="245" y="543"/>
                    </a:lnTo>
                    <a:lnTo>
                      <a:pt x="252" y="545"/>
                    </a:lnTo>
                    <a:lnTo>
                      <a:pt x="260" y="549"/>
                    </a:lnTo>
                    <a:lnTo>
                      <a:pt x="268" y="553"/>
                    </a:lnTo>
                    <a:lnTo>
                      <a:pt x="276" y="555"/>
                    </a:lnTo>
                    <a:lnTo>
                      <a:pt x="284" y="559"/>
                    </a:lnTo>
                    <a:lnTo>
                      <a:pt x="288" y="561"/>
                    </a:lnTo>
                    <a:lnTo>
                      <a:pt x="294" y="563"/>
                    </a:lnTo>
                    <a:lnTo>
                      <a:pt x="300" y="565"/>
                    </a:lnTo>
                    <a:lnTo>
                      <a:pt x="304" y="567"/>
                    </a:lnTo>
                    <a:lnTo>
                      <a:pt x="314" y="571"/>
                    </a:lnTo>
                    <a:lnTo>
                      <a:pt x="322" y="573"/>
                    </a:lnTo>
                    <a:lnTo>
                      <a:pt x="326" y="575"/>
                    </a:lnTo>
                    <a:lnTo>
                      <a:pt x="332" y="577"/>
                    </a:lnTo>
                    <a:lnTo>
                      <a:pt x="338" y="577"/>
                    </a:lnTo>
                    <a:lnTo>
                      <a:pt x="342" y="579"/>
                    </a:lnTo>
                    <a:lnTo>
                      <a:pt x="348" y="579"/>
                    </a:lnTo>
                    <a:lnTo>
                      <a:pt x="354" y="581"/>
                    </a:lnTo>
                    <a:lnTo>
                      <a:pt x="358" y="581"/>
                    </a:lnTo>
                    <a:lnTo>
                      <a:pt x="362" y="583"/>
                    </a:lnTo>
                    <a:lnTo>
                      <a:pt x="366" y="583"/>
                    </a:lnTo>
                    <a:lnTo>
                      <a:pt x="372" y="585"/>
                    </a:lnTo>
                    <a:lnTo>
                      <a:pt x="378" y="583"/>
                    </a:lnTo>
                    <a:lnTo>
                      <a:pt x="384" y="583"/>
                    </a:lnTo>
                    <a:lnTo>
                      <a:pt x="388" y="581"/>
                    </a:lnTo>
                    <a:lnTo>
                      <a:pt x="396" y="579"/>
                    </a:lnTo>
                    <a:lnTo>
                      <a:pt x="402" y="575"/>
                    </a:lnTo>
                    <a:lnTo>
                      <a:pt x="408" y="573"/>
                    </a:lnTo>
                    <a:lnTo>
                      <a:pt x="414" y="571"/>
                    </a:lnTo>
                    <a:lnTo>
                      <a:pt x="421" y="569"/>
                    </a:lnTo>
                    <a:lnTo>
                      <a:pt x="427" y="565"/>
                    </a:lnTo>
                    <a:lnTo>
                      <a:pt x="433" y="561"/>
                    </a:lnTo>
                    <a:lnTo>
                      <a:pt x="439" y="557"/>
                    </a:lnTo>
                    <a:lnTo>
                      <a:pt x="445" y="555"/>
                    </a:lnTo>
                    <a:lnTo>
                      <a:pt x="451" y="551"/>
                    </a:lnTo>
                    <a:lnTo>
                      <a:pt x="457" y="547"/>
                    </a:lnTo>
                    <a:lnTo>
                      <a:pt x="463" y="545"/>
                    </a:lnTo>
                    <a:lnTo>
                      <a:pt x="469" y="541"/>
                    </a:lnTo>
                    <a:lnTo>
                      <a:pt x="475" y="537"/>
                    </a:lnTo>
                    <a:lnTo>
                      <a:pt x="479" y="533"/>
                    </a:lnTo>
                    <a:lnTo>
                      <a:pt x="485" y="529"/>
                    </a:lnTo>
                    <a:lnTo>
                      <a:pt x="491" y="527"/>
                    </a:lnTo>
                    <a:lnTo>
                      <a:pt x="499" y="519"/>
                    </a:lnTo>
                    <a:lnTo>
                      <a:pt x="507" y="515"/>
                    </a:lnTo>
                    <a:lnTo>
                      <a:pt x="513" y="509"/>
                    </a:lnTo>
                    <a:lnTo>
                      <a:pt x="517" y="507"/>
                    </a:lnTo>
                    <a:lnTo>
                      <a:pt x="521" y="505"/>
                    </a:lnTo>
                    <a:lnTo>
                      <a:pt x="523" y="505"/>
                    </a:lnTo>
                    <a:lnTo>
                      <a:pt x="646" y="424"/>
                    </a:lnTo>
                    <a:lnTo>
                      <a:pt x="630" y="360"/>
                    </a:lnTo>
                    <a:close/>
                  </a:path>
                </a:pathLst>
              </a:custGeom>
              <a:solidFill>
                <a:srgbClr val="D6D46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US">
                  <a:solidFill>
                    <a:srgbClr val="000000"/>
                  </a:solidFill>
                </a:endParaRPr>
              </a:p>
            </p:txBody>
          </p:sp>
          <p:sp>
            <p:nvSpPr>
              <p:cNvPr id="9234" name="Freeform 21"/>
              <p:cNvSpPr>
                <a:spLocks/>
              </p:cNvSpPr>
              <p:nvPr/>
            </p:nvSpPr>
            <p:spPr bwMode="auto">
              <a:xfrm>
                <a:off x="4300" y="2480"/>
                <a:ext cx="678" cy="612"/>
              </a:xfrm>
              <a:custGeom>
                <a:avLst/>
                <a:gdLst>
                  <a:gd name="T0" fmla="*/ 674 w 678"/>
                  <a:gd name="T1" fmla="*/ 338 h 612"/>
                  <a:gd name="T2" fmla="*/ 664 w 678"/>
                  <a:gd name="T3" fmla="*/ 310 h 612"/>
                  <a:gd name="T4" fmla="*/ 649 w 678"/>
                  <a:gd name="T5" fmla="*/ 275 h 612"/>
                  <a:gd name="T6" fmla="*/ 639 w 678"/>
                  <a:gd name="T7" fmla="*/ 251 h 612"/>
                  <a:gd name="T8" fmla="*/ 625 w 678"/>
                  <a:gd name="T9" fmla="*/ 227 h 612"/>
                  <a:gd name="T10" fmla="*/ 611 w 678"/>
                  <a:gd name="T11" fmla="*/ 203 h 612"/>
                  <a:gd name="T12" fmla="*/ 593 w 678"/>
                  <a:gd name="T13" fmla="*/ 177 h 612"/>
                  <a:gd name="T14" fmla="*/ 575 w 678"/>
                  <a:gd name="T15" fmla="*/ 153 h 612"/>
                  <a:gd name="T16" fmla="*/ 553 w 678"/>
                  <a:gd name="T17" fmla="*/ 129 h 612"/>
                  <a:gd name="T18" fmla="*/ 527 w 678"/>
                  <a:gd name="T19" fmla="*/ 104 h 612"/>
                  <a:gd name="T20" fmla="*/ 499 w 678"/>
                  <a:gd name="T21" fmla="*/ 84 h 612"/>
                  <a:gd name="T22" fmla="*/ 468 w 678"/>
                  <a:gd name="T23" fmla="*/ 64 h 612"/>
                  <a:gd name="T24" fmla="*/ 434 w 678"/>
                  <a:gd name="T25" fmla="*/ 48 h 612"/>
                  <a:gd name="T26" fmla="*/ 400 w 678"/>
                  <a:gd name="T27" fmla="*/ 34 h 612"/>
                  <a:gd name="T28" fmla="*/ 366 w 678"/>
                  <a:gd name="T29" fmla="*/ 22 h 612"/>
                  <a:gd name="T30" fmla="*/ 334 w 678"/>
                  <a:gd name="T31" fmla="*/ 14 h 612"/>
                  <a:gd name="T32" fmla="*/ 303 w 678"/>
                  <a:gd name="T33" fmla="*/ 8 h 612"/>
                  <a:gd name="T34" fmla="*/ 275 w 678"/>
                  <a:gd name="T35" fmla="*/ 4 h 612"/>
                  <a:gd name="T36" fmla="*/ 251 w 678"/>
                  <a:gd name="T37" fmla="*/ 2 h 612"/>
                  <a:gd name="T38" fmla="*/ 225 w 678"/>
                  <a:gd name="T39" fmla="*/ 0 h 612"/>
                  <a:gd name="T40" fmla="*/ 205 w 678"/>
                  <a:gd name="T41" fmla="*/ 2 h 612"/>
                  <a:gd name="T42" fmla="*/ 179 w 678"/>
                  <a:gd name="T43" fmla="*/ 2 h 612"/>
                  <a:gd name="T44" fmla="*/ 148 w 678"/>
                  <a:gd name="T45" fmla="*/ 8 h 612"/>
                  <a:gd name="T46" fmla="*/ 126 w 678"/>
                  <a:gd name="T47" fmla="*/ 10 h 612"/>
                  <a:gd name="T48" fmla="*/ 0 w 678"/>
                  <a:gd name="T49" fmla="*/ 469 h 612"/>
                  <a:gd name="T50" fmla="*/ 10 w 678"/>
                  <a:gd name="T51" fmla="*/ 467 h 612"/>
                  <a:gd name="T52" fmla="*/ 32 w 678"/>
                  <a:gd name="T53" fmla="*/ 465 h 612"/>
                  <a:gd name="T54" fmla="*/ 62 w 678"/>
                  <a:gd name="T55" fmla="*/ 465 h 612"/>
                  <a:gd name="T56" fmla="*/ 98 w 678"/>
                  <a:gd name="T57" fmla="*/ 469 h 612"/>
                  <a:gd name="T58" fmla="*/ 118 w 678"/>
                  <a:gd name="T59" fmla="*/ 471 h 612"/>
                  <a:gd name="T60" fmla="*/ 140 w 678"/>
                  <a:gd name="T61" fmla="*/ 473 h 612"/>
                  <a:gd name="T62" fmla="*/ 163 w 678"/>
                  <a:gd name="T63" fmla="*/ 479 h 612"/>
                  <a:gd name="T64" fmla="*/ 187 w 678"/>
                  <a:gd name="T65" fmla="*/ 485 h 612"/>
                  <a:gd name="T66" fmla="*/ 211 w 678"/>
                  <a:gd name="T67" fmla="*/ 493 h 612"/>
                  <a:gd name="T68" fmla="*/ 237 w 678"/>
                  <a:gd name="T69" fmla="*/ 501 h 612"/>
                  <a:gd name="T70" fmla="*/ 261 w 678"/>
                  <a:gd name="T71" fmla="*/ 513 h 612"/>
                  <a:gd name="T72" fmla="*/ 285 w 678"/>
                  <a:gd name="T73" fmla="*/ 523 h 612"/>
                  <a:gd name="T74" fmla="*/ 305 w 678"/>
                  <a:gd name="T75" fmla="*/ 533 h 612"/>
                  <a:gd name="T76" fmla="*/ 338 w 678"/>
                  <a:gd name="T77" fmla="*/ 551 h 612"/>
                  <a:gd name="T78" fmla="*/ 362 w 678"/>
                  <a:gd name="T79" fmla="*/ 565 h 612"/>
                  <a:gd name="T80" fmla="*/ 380 w 678"/>
                  <a:gd name="T81" fmla="*/ 577 h 612"/>
                  <a:gd name="T82" fmla="*/ 406 w 678"/>
                  <a:gd name="T83" fmla="*/ 597 h 612"/>
                  <a:gd name="T84" fmla="*/ 436 w 678"/>
                  <a:gd name="T85" fmla="*/ 612 h 612"/>
                  <a:gd name="T86" fmla="*/ 458 w 678"/>
                  <a:gd name="T87" fmla="*/ 597 h 612"/>
                  <a:gd name="T88" fmla="*/ 480 w 678"/>
                  <a:gd name="T89" fmla="*/ 579 h 612"/>
                  <a:gd name="T90" fmla="*/ 503 w 678"/>
                  <a:gd name="T91" fmla="*/ 557 h 612"/>
                  <a:gd name="T92" fmla="*/ 525 w 678"/>
                  <a:gd name="T93" fmla="*/ 535 h 612"/>
                  <a:gd name="T94" fmla="*/ 541 w 678"/>
                  <a:gd name="T95" fmla="*/ 515 h 612"/>
                  <a:gd name="T96" fmla="*/ 563 w 678"/>
                  <a:gd name="T97" fmla="*/ 485 h 612"/>
                  <a:gd name="T98" fmla="*/ 678 w 678"/>
                  <a:gd name="T99" fmla="*/ 354 h 61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78"/>
                  <a:gd name="T151" fmla="*/ 0 h 612"/>
                  <a:gd name="T152" fmla="*/ 678 w 678"/>
                  <a:gd name="T153" fmla="*/ 612 h 61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78" h="612">
                    <a:moveTo>
                      <a:pt x="678" y="354"/>
                    </a:moveTo>
                    <a:lnTo>
                      <a:pt x="678" y="352"/>
                    </a:lnTo>
                    <a:lnTo>
                      <a:pt x="676" y="344"/>
                    </a:lnTo>
                    <a:lnTo>
                      <a:pt x="674" y="338"/>
                    </a:lnTo>
                    <a:lnTo>
                      <a:pt x="672" y="332"/>
                    </a:lnTo>
                    <a:lnTo>
                      <a:pt x="668" y="326"/>
                    </a:lnTo>
                    <a:lnTo>
                      <a:pt x="668" y="318"/>
                    </a:lnTo>
                    <a:lnTo>
                      <a:pt x="664" y="310"/>
                    </a:lnTo>
                    <a:lnTo>
                      <a:pt x="660" y="300"/>
                    </a:lnTo>
                    <a:lnTo>
                      <a:pt x="655" y="290"/>
                    </a:lnTo>
                    <a:lnTo>
                      <a:pt x="651" y="279"/>
                    </a:lnTo>
                    <a:lnTo>
                      <a:pt x="649" y="275"/>
                    </a:lnTo>
                    <a:lnTo>
                      <a:pt x="645" y="269"/>
                    </a:lnTo>
                    <a:lnTo>
                      <a:pt x="643" y="263"/>
                    </a:lnTo>
                    <a:lnTo>
                      <a:pt x="641" y="257"/>
                    </a:lnTo>
                    <a:lnTo>
                      <a:pt x="639" y="251"/>
                    </a:lnTo>
                    <a:lnTo>
                      <a:pt x="635" y="245"/>
                    </a:lnTo>
                    <a:lnTo>
                      <a:pt x="633" y="239"/>
                    </a:lnTo>
                    <a:lnTo>
                      <a:pt x="629" y="235"/>
                    </a:lnTo>
                    <a:lnTo>
                      <a:pt x="625" y="227"/>
                    </a:lnTo>
                    <a:lnTo>
                      <a:pt x="623" y="221"/>
                    </a:lnTo>
                    <a:lnTo>
                      <a:pt x="617" y="215"/>
                    </a:lnTo>
                    <a:lnTo>
                      <a:pt x="615" y="209"/>
                    </a:lnTo>
                    <a:lnTo>
                      <a:pt x="611" y="203"/>
                    </a:lnTo>
                    <a:lnTo>
                      <a:pt x="607" y="197"/>
                    </a:lnTo>
                    <a:lnTo>
                      <a:pt x="603" y="189"/>
                    </a:lnTo>
                    <a:lnTo>
                      <a:pt x="599" y="185"/>
                    </a:lnTo>
                    <a:lnTo>
                      <a:pt x="593" y="177"/>
                    </a:lnTo>
                    <a:lnTo>
                      <a:pt x="589" y="171"/>
                    </a:lnTo>
                    <a:lnTo>
                      <a:pt x="585" y="165"/>
                    </a:lnTo>
                    <a:lnTo>
                      <a:pt x="579" y="159"/>
                    </a:lnTo>
                    <a:lnTo>
                      <a:pt x="575" y="153"/>
                    </a:lnTo>
                    <a:lnTo>
                      <a:pt x="569" y="147"/>
                    </a:lnTo>
                    <a:lnTo>
                      <a:pt x="563" y="141"/>
                    </a:lnTo>
                    <a:lnTo>
                      <a:pt x="559" y="135"/>
                    </a:lnTo>
                    <a:lnTo>
                      <a:pt x="553" y="129"/>
                    </a:lnTo>
                    <a:lnTo>
                      <a:pt x="545" y="123"/>
                    </a:lnTo>
                    <a:lnTo>
                      <a:pt x="539" y="116"/>
                    </a:lnTo>
                    <a:lnTo>
                      <a:pt x="533" y="110"/>
                    </a:lnTo>
                    <a:lnTo>
                      <a:pt x="527" y="104"/>
                    </a:lnTo>
                    <a:lnTo>
                      <a:pt x="519" y="98"/>
                    </a:lnTo>
                    <a:lnTo>
                      <a:pt x="513" y="94"/>
                    </a:lnTo>
                    <a:lnTo>
                      <a:pt x="507" y="88"/>
                    </a:lnTo>
                    <a:lnTo>
                      <a:pt x="499" y="84"/>
                    </a:lnTo>
                    <a:lnTo>
                      <a:pt x="490" y="78"/>
                    </a:lnTo>
                    <a:lnTo>
                      <a:pt x="484" y="72"/>
                    </a:lnTo>
                    <a:lnTo>
                      <a:pt x="476" y="70"/>
                    </a:lnTo>
                    <a:lnTo>
                      <a:pt x="468" y="64"/>
                    </a:lnTo>
                    <a:lnTo>
                      <a:pt x="460" y="60"/>
                    </a:lnTo>
                    <a:lnTo>
                      <a:pt x="452" y="56"/>
                    </a:lnTo>
                    <a:lnTo>
                      <a:pt x="444" y="52"/>
                    </a:lnTo>
                    <a:lnTo>
                      <a:pt x="434" y="48"/>
                    </a:lnTo>
                    <a:lnTo>
                      <a:pt x="426" y="44"/>
                    </a:lnTo>
                    <a:lnTo>
                      <a:pt x="416" y="40"/>
                    </a:lnTo>
                    <a:lnTo>
                      <a:pt x="408" y="38"/>
                    </a:lnTo>
                    <a:lnTo>
                      <a:pt x="400" y="34"/>
                    </a:lnTo>
                    <a:lnTo>
                      <a:pt x="390" y="32"/>
                    </a:lnTo>
                    <a:lnTo>
                      <a:pt x="382" y="28"/>
                    </a:lnTo>
                    <a:lnTo>
                      <a:pt x="376" y="26"/>
                    </a:lnTo>
                    <a:lnTo>
                      <a:pt x="366" y="22"/>
                    </a:lnTo>
                    <a:lnTo>
                      <a:pt x="358" y="20"/>
                    </a:lnTo>
                    <a:lnTo>
                      <a:pt x="350" y="18"/>
                    </a:lnTo>
                    <a:lnTo>
                      <a:pt x="342" y="16"/>
                    </a:lnTo>
                    <a:lnTo>
                      <a:pt x="334" y="14"/>
                    </a:lnTo>
                    <a:lnTo>
                      <a:pt x="326" y="12"/>
                    </a:lnTo>
                    <a:lnTo>
                      <a:pt x="319" y="10"/>
                    </a:lnTo>
                    <a:lnTo>
                      <a:pt x="313" y="10"/>
                    </a:lnTo>
                    <a:lnTo>
                      <a:pt x="303" y="8"/>
                    </a:lnTo>
                    <a:lnTo>
                      <a:pt x="297" y="8"/>
                    </a:lnTo>
                    <a:lnTo>
                      <a:pt x="289" y="6"/>
                    </a:lnTo>
                    <a:lnTo>
                      <a:pt x="283" y="4"/>
                    </a:lnTo>
                    <a:lnTo>
                      <a:pt x="275" y="4"/>
                    </a:lnTo>
                    <a:lnTo>
                      <a:pt x="269" y="2"/>
                    </a:lnTo>
                    <a:lnTo>
                      <a:pt x="263" y="2"/>
                    </a:lnTo>
                    <a:lnTo>
                      <a:pt x="257" y="2"/>
                    </a:lnTo>
                    <a:lnTo>
                      <a:pt x="251" y="2"/>
                    </a:lnTo>
                    <a:lnTo>
                      <a:pt x="243" y="0"/>
                    </a:lnTo>
                    <a:lnTo>
                      <a:pt x="237" y="0"/>
                    </a:lnTo>
                    <a:lnTo>
                      <a:pt x="231" y="0"/>
                    </a:lnTo>
                    <a:lnTo>
                      <a:pt x="225" y="0"/>
                    </a:lnTo>
                    <a:lnTo>
                      <a:pt x="221" y="0"/>
                    </a:lnTo>
                    <a:lnTo>
                      <a:pt x="215" y="0"/>
                    </a:lnTo>
                    <a:lnTo>
                      <a:pt x="211" y="2"/>
                    </a:lnTo>
                    <a:lnTo>
                      <a:pt x="205" y="2"/>
                    </a:lnTo>
                    <a:lnTo>
                      <a:pt x="199" y="2"/>
                    </a:lnTo>
                    <a:lnTo>
                      <a:pt x="193" y="2"/>
                    </a:lnTo>
                    <a:lnTo>
                      <a:pt x="189" y="2"/>
                    </a:lnTo>
                    <a:lnTo>
                      <a:pt x="179" y="2"/>
                    </a:lnTo>
                    <a:lnTo>
                      <a:pt x="171" y="4"/>
                    </a:lnTo>
                    <a:lnTo>
                      <a:pt x="163" y="4"/>
                    </a:lnTo>
                    <a:lnTo>
                      <a:pt x="154" y="6"/>
                    </a:lnTo>
                    <a:lnTo>
                      <a:pt x="148" y="8"/>
                    </a:lnTo>
                    <a:lnTo>
                      <a:pt x="142" y="8"/>
                    </a:lnTo>
                    <a:lnTo>
                      <a:pt x="136" y="8"/>
                    </a:lnTo>
                    <a:lnTo>
                      <a:pt x="132" y="10"/>
                    </a:lnTo>
                    <a:lnTo>
                      <a:pt x="126" y="10"/>
                    </a:lnTo>
                    <a:lnTo>
                      <a:pt x="124" y="12"/>
                    </a:lnTo>
                    <a:lnTo>
                      <a:pt x="120" y="14"/>
                    </a:lnTo>
                    <a:lnTo>
                      <a:pt x="118" y="16"/>
                    </a:lnTo>
                    <a:lnTo>
                      <a:pt x="0" y="469"/>
                    </a:lnTo>
                    <a:lnTo>
                      <a:pt x="0" y="467"/>
                    </a:lnTo>
                    <a:lnTo>
                      <a:pt x="4" y="467"/>
                    </a:lnTo>
                    <a:lnTo>
                      <a:pt x="8" y="467"/>
                    </a:lnTo>
                    <a:lnTo>
                      <a:pt x="10" y="467"/>
                    </a:lnTo>
                    <a:lnTo>
                      <a:pt x="16" y="467"/>
                    </a:lnTo>
                    <a:lnTo>
                      <a:pt x="22" y="467"/>
                    </a:lnTo>
                    <a:lnTo>
                      <a:pt x="26" y="465"/>
                    </a:lnTo>
                    <a:lnTo>
                      <a:pt x="32" y="465"/>
                    </a:lnTo>
                    <a:lnTo>
                      <a:pt x="38" y="465"/>
                    </a:lnTo>
                    <a:lnTo>
                      <a:pt x="46" y="465"/>
                    </a:lnTo>
                    <a:lnTo>
                      <a:pt x="54" y="465"/>
                    </a:lnTo>
                    <a:lnTo>
                      <a:pt x="62" y="465"/>
                    </a:lnTo>
                    <a:lnTo>
                      <a:pt x="70" y="467"/>
                    </a:lnTo>
                    <a:lnTo>
                      <a:pt x="80" y="467"/>
                    </a:lnTo>
                    <a:lnTo>
                      <a:pt x="88" y="467"/>
                    </a:lnTo>
                    <a:lnTo>
                      <a:pt x="98" y="469"/>
                    </a:lnTo>
                    <a:lnTo>
                      <a:pt x="102" y="469"/>
                    </a:lnTo>
                    <a:lnTo>
                      <a:pt x="108" y="469"/>
                    </a:lnTo>
                    <a:lnTo>
                      <a:pt x="112" y="471"/>
                    </a:lnTo>
                    <a:lnTo>
                      <a:pt x="118" y="471"/>
                    </a:lnTo>
                    <a:lnTo>
                      <a:pt x="124" y="471"/>
                    </a:lnTo>
                    <a:lnTo>
                      <a:pt x="128" y="471"/>
                    </a:lnTo>
                    <a:lnTo>
                      <a:pt x="134" y="473"/>
                    </a:lnTo>
                    <a:lnTo>
                      <a:pt x="140" y="473"/>
                    </a:lnTo>
                    <a:lnTo>
                      <a:pt x="146" y="475"/>
                    </a:lnTo>
                    <a:lnTo>
                      <a:pt x="150" y="477"/>
                    </a:lnTo>
                    <a:lnTo>
                      <a:pt x="157" y="477"/>
                    </a:lnTo>
                    <a:lnTo>
                      <a:pt x="163" y="479"/>
                    </a:lnTo>
                    <a:lnTo>
                      <a:pt x="169" y="481"/>
                    </a:lnTo>
                    <a:lnTo>
                      <a:pt x="175" y="483"/>
                    </a:lnTo>
                    <a:lnTo>
                      <a:pt x="181" y="483"/>
                    </a:lnTo>
                    <a:lnTo>
                      <a:pt x="187" y="485"/>
                    </a:lnTo>
                    <a:lnTo>
                      <a:pt x="191" y="487"/>
                    </a:lnTo>
                    <a:lnTo>
                      <a:pt x="199" y="489"/>
                    </a:lnTo>
                    <a:lnTo>
                      <a:pt x="205" y="491"/>
                    </a:lnTo>
                    <a:lnTo>
                      <a:pt x="211" y="493"/>
                    </a:lnTo>
                    <a:lnTo>
                      <a:pt x="217" y="495"/>
                    </a:lnTo>
                    <a:lnTo>
                      <a:pt x="223" y="497"/>
                    </a:lnTo>
                    <a:lnTo>
                      <a:pt x="229" y="499"/>
                    </a:lnTo>
                    <a:lnTo>
                      <a:pt x="237" y="501"/>
                    </a:lnTo>
                    <a:lnTo>
                      <a:pt x="241" y="505"/>
                    </a:lnTo>
                    <a:lnTo>
                      <a:pt x="249" y="507"/>
                    </a:lnTo>
                    <a:lnTo>
                      <a:pt x="255" y="509"/>
                    </a:lnTo>
                    <a:lnTo>
                      <a:pt x="261" y="513"/>
                    </a:lnTo>
                    <a:lnTo>
                      <a:pt x="267" y="515"/>
                    </a:lnTo>
                    <a:lnTo>
                      <a:pt x="273" y="519"/>
                    </a:lnTo>
                    <a:lnTo>
                      <a:pt x="277" y="521"/>
                    </a:lnTo>
                    <a:lnTo>
                      <a:pt x="285" y="523"/>
                    </a:lnTo>
                    <a:lnTo>
                      <a:pt x="289" y="525"/>
                    </a:lnTo>
                    <a:lnTo>
                      <a:pt x="295" y="529"/>
                    </a:lnTo>
                    <a:lnTo>
                      <a:pt x="299" y="531"/>
                    </a:lnTo>
                    <a:lnTo>
                      <a:pt x="305" y="533"/>
                    </a:lnTo>
                    <a:lnTo>
                      <a:pt x="313" y="537"/>
                    </a:lnTo>
                    <a:lnTo>
                      <a:pt x="321" y="541"/>
                    </a:lnTo>
                    <a:lnTo>
                      <a:pt x="330" y="547"/>
                    </a:lnTo>
                    <a:lnTo>
                      <a:pt x="338" y="551"/>
                    </a:lnTo>
                    <a:lnTo>
                      <a:pt x="344" y="555"/>
                    </a:lnTo>
                    <a:lnTo>
                      <a:pt x="352" y="559"/>
                    </a:lnTo>
                    <a:lnTo>
                      <a:pt x="356" y="561"/>
                    </a:lnTo>
                    <a:lnTo>
                      <a:pt x="362" y="565"/>
                    </a:lnTo>
                    <a:lnTo>
                      <a:pt x="366" y="569"/>
                    </a:lnTo>
                    <a:lnTo>
                      <a:pt x="372" y="571"/>
                    </a:lnTo>
                    <a:lnTo>
                      <a:pt x="376" y="573"/>
                    </a:lnTo>
                    <a:lnTo>
                      <a:pt x="380" y="577"/>
                    </a:lnTo>
                    <a:lnTo>
                      <a:pt x="388" y="583"/>
                    </a:lnTo>
                    <a:lnTo>
                      <a:pt x="394" y="587"/>
                    </a:lnTo>
                    <a:lnTo>
                      <a:pt x="400" y="591"/>
                    </a:lnTo>
                    <a:lnTo>
                      <a:pt x="406" y="597"/>
                    </a:lnTo>
                    <a:lnTo>
                      <a:pt x="412" y="599"/>
                    </a:lnTo>
                    <a:lnTo>
                      <a:pt x="420" y="603"/>
                    </a:lnTo>
                    <a:lnTo>
                      <a:pt x="426" y="607"/>
                    </a:lnTo>
                    <a:lnTo>
                      <a:pt x="436" y="612"/>
                    </a:lnTo>
                    <a:lnTo>
                      <a:pt x="440" y="607"/>
                    </a:lnTo>
                    <a:lnTo>
                      <a:pt x="446" y="605"/>
                    </a:lnTo>
                    <a:lnTo>
                      <a:pt x="452" y="601"/>
                    </a:lnTo>
                    <a:lnTo>
                      <a:pt x="458" y="597"/>
                    </a:lnTo>
                    <a:lnTo>
                      <a:pt x="464" y="593"/>
                    </a:lnTo>
                    <a:lnTo>
                      <a:pt x="468" y="587"/>
                    </a:lnTo>
                    <a:lnTo>
                      <a:pt x="474" y="583"/>
                    </a:lnTo>
                    <a:lnTo>
                      <a:pt x="480" y="579"/>
                    </a:lnTo>
                    <a:lnTo>
                      <a:pt x="486" y="573"/>
                    </a:lnTo>
                    <a:lnTo>
                      <a:pt x="493" y="567"/>
                    </a:lnTo>
                    <a:lnTo>
                      <a:pt x="499" y="561"/>
                    </a:lnTo>
                    <a:lnTo>
                      <a:pt x="503" y="557"/>
                    </a:lnTo>
                    <a:lnTo>
                      <a:pt x="509" y="551"/>
                    </a:lnTo>
                    <a:lnTo>
                      <a:pt x="515" y="547"/>
                    </a:lnTo>
                    <a:lnTo>
                      <a:pt x="519" y="541"/>
                    </a:lnTo>
                    <a:lnTo>
                      <a:pt x="525" y="535"/>
                    </a:lnTo>
                    <a:lnTo>
                      <a:pt x="529" y="531"/>
                    </a:lnTo>
                    <a:lnTo>
                      <a:pt x="531" y="525"/>
                    </a:lnTo>
                    <a:lnTo>
                      <a:pt x="535" y="519"/>
                    </a:lnTo>
                    <a:lnTo>
                      <a:pt x="541" y="515"/>
                    </a:lnTo>
                    <a:lnTo>
                      <a:pt x="547" y="505"/>
                    </a:lnTo>
                    <a:lnTo>
                      <a:pt x="553" y="497"/>
                    </a:lnTo>
                    <a:lnTo>
                      <a:pt x="559" y="489"/>
                    </a:lnTo>
                    <a:lnTo>
                      <a:pt x="563" y="485"/>
                    </a:lnTo>
                    <a:lnTo>
                      <a:pt x="565" y="481"/>
                    </a:lnTo>
                    <a:lnTo>
                      <a:pt x="567" y="481"/>
                    </a:lnTo>
                    <a:lnTo>
                      <a:pt x="639" y="430"/>
                    </a:lnTo>
                    <a:lnTo>
                      <a:pt x="678" y="354"/>
                    </a:lnTo>
                    <a:close/>
                  </a:path>
                </a:pathLst>
              </a:custGeom>
              <a:solidFill>
                <a:srgbClr val="EBEB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US">
                  <a:solidFill>
                    <a:srgbClr val="000000"/>
                  </a:solidFill>
                </a:endParaRPr>
              </a:p>
            </p:txBody>
          </p:sp>
          <p:sp>
            <p:nvSpPr>
              <p:cNvPr id="9235" name="Freeform 22"/>
              <p:cNvSpPr>
                <a:spLocks/>
              </p:cNvSpPr>
              <p:nvPr/>
            </p:nvSpPr>
            <p:spPr bwMode="auto">
              <a:xfrm>
                <a:off x="4223" y="2516"/>
                <a:ext cx="726" cy="638"/>
              </a:xfrm>
              <a:custGeom>
                <a:avLst/>
                <a:gdLst>
                  <a:gd name="T0" fmla="*/ 722 w 726"/>
                  <a:gd name="T1" fmla="*/ 332 h 638"/>
                  <a:gd name="T2" fmla="*/ 712 w 726"/>
                  <a:gd name="T3" fmla="*/ 304 h 638"/>
                  <a:gd name="T4" fmla="*/ 698 w 726"/>
                  <a:gd name="T5" fmla="*/ 270 h 638"/>
                  <a:gd name="T6" fmla="*/ 686 w 726"/>
                  <a:gd name="T7" fmla="*/ 248 h 638"/>
                  <a:gd name="T8" fmla="*/ 674 w 726"/>
                  <a:gd name="T9" fmla="*/ 225 h 638"/>
                  <a:gd name="T10" fmla="*/ 658 w 726"/>
                  <a:gd name="T11" fmla="*/ 201 h 638"/>
                  <a:gd name="T12" fmla="*/ 642 w 726"/>
                  <a:gd name="T13" fmla="*/ 177 h 638"/>
                  <a:gd name="T14" fmla="*/ 622 w 726"/>
                  <a:gd name="T15" fmla="*/ 153 h 638"/>
                  <a:gd name="T16" fmla="*/ 600 w 726"/>
                  <a:gd name="T17" fmla="*/ 129 h 638"/>
                  <a:gd name="T18" fmla="*/ 576 w 726"/>
                  <a:gd name="T19" fmla="*/ 107 h 638"/>
                  <a:gd name="T20" fmla="*/ 547 w 726"/>
                  <a:gd name="T21" fmla="*/ 87 h 638"/>
                  <a:gd name="T22" fmla="*/ 517 w 726"/>
                  <a:gd name="T23" fmla="*/ 68 h 638"/>
                  <a:gd name="T24" fmla="*/ 485 w 726"/>
                  <a:gd name="T25" fmla="*/ 52 h 638"/>
                  <a:gd name="T26" fmla="*/ 451 w 726"/>
                  <a:gd name="T27" fmla="*/ 38 h 638"/>
                  <a:gd name="T28" fmla="*/ 419 w 726"/>
                  <a:gd name="T29" fmla="*/ 26 h 638"/>
                  <a:gd name="T30" fmla="*/ 386 w 726"/>
                  <a:gd name="T31" fmla="*/ 18 h 638"/>
                  <a:gd name="T32" fmla="*/ 356 w 726"/>
                  <a:gd name="T33" fmla="*/ 10 h 638"/>
                  <a:gd name="T34" fmla="*/ 328 w 726"/>
                  <a:gd name="T35" fmla="*/ 6 h 638"/>
                  <a:gd name="T36" fmla="*/ 302 w 726"/>
                  <a:gd name="T37" fmla="*/ 2 h 638"/>
                  <a:gd name="T38" fmla="*/ 278 w 726"/>
                  <a:gd name="T39" fmla="*/ 0 h 638"/>
                  <a:gd name="T40" fmla="*/ 256 w 726"/>
                  <a:gd name="T41" fmla="*/ 0 h 638"/>
                  <a:gd name="T42" fmla="*/ 236 w 726"/>
                  <a:gd name="T43" fmla="*/ 0 h 638"/>
                  <a:gd name="T44" fmla="*/ 213 w 726"/>
                  <a:gd name="T45" fmla="*/ 0 h 638"/>
                  <a:gd name="T46" fmla="*/ 185 w 726"/>
                  <a:gd name="T47" fmla="*/ 4 h 638"/>
                  <a:gd name="T48" fmla="*/ 169 w 726"/>
                  <a:gd name="T49" fmla="*/ 8 h 638"/>
                  <a:gd name="T50" fmla="*/ 8 w 726"/>
                  <a:gd name="T51" fmla="*/ 457 h 638"/>
                  <a:gd name="T52" fmla="*/ 30 w 726"/>
                  <a:gd name="T53" fmla="*/ 457 h 638"/>
                  <a:gd name="T54" fmla="*/ 64 w 726"/>
                  <a:gd name="T55" fmla="*/ 455 h 638"/>
                  <a:gd name="T56" fmla="*/ 95 w 726"/>
                  <a:gd name="T57" fmla="*/ 455 h 638"/>
                  <a:gd name="T58" fmla="*/ 119 w 726"/>
                  <a:gd name="T59" fmla="*/ 457 h 638"/>
                  <a:gd name="T60" fmla="*/ 143 w 726"/>
                  <a:gd name="T61" fmla="*/ 457 h 638"/>
                  <a:gd name="T62" fmla="*/ 167 w 726"/>
                  <a:gd name="T63" fmla="*/ 461 h 638"/>
                  <a:gd name="T64" fmla="*/ 193 w 726"/>
                  <a:gd name="T65" fmla="*/ 465 h 638"/>
                  <a:gd name="T66" fmla="*/ 221 w 726"/>
                  <a:gd name="T67" fmla="*/ 469 h 638"/>
                  <a:gd name="T68" fmla="*/ 248 w 726"/>
                  <a:gd name="T69" fmla="*/ 475 h 638"/>
                  <a:gd name="T70" fmla="*/ 276 w 726"/>
                  <a:gd name="T71" fmla="*/ 483 h 638"/>
                  <a:gd name="T72" fmla="*/ 302 w 726"/>
                  <a:gd name="T73" fmla="*/ 493 h 638"/>
                  <a:gd name="T74" fmla="*/ 326 w 726"/>
                  <a:gd name="T75" fmla="*/ 505 h 638"/>
                  <a:gd name="T76" fmla="*/ 348 w 726"/>
                  <a:gd name="T77" fmla="*/ 515 h 638"/>
                  <a:gd name="T78" fmla="*/ 376 w 726"/>
                  <a:gd name="T79" fmla="*/ 533 h 638"/>
                  <a:gd name="T80" fmla="*/ 407 w 726"/>
                  <a:gd name="T81" fmla="*/ 553 h 638"/>
                  <a:gd name="T82" fmla="*/ 431 w 726"/>
                  <a:gd name="T83" fmla="*/ 574 h 638"/>
                  <a:gd name="T84" fmla="*/ 457 w 726"/>
                  <a:gd name="T85" fmla="*/ 600 h 638"/>
                  <a:gd name="T86" fmla="*/ 485 w 726"/>
                  <a:gd name="T87" fmla="*/ 628 h 638"/>
                  <a:gd name="T88" fmla="*/ 511 w 726"/>
                  <a:gd name="T89" fmla="*/ 628 h 638"/>
                  <a:gd name="T90" fmla="*/ 531 w 726"/>
                  <a:gd name="T91" fmla="*/ 604 h 638"/>
                  <a:gd name="T92" fmla="*/ 553 w 726"/>
                  <a:gd name="T93" fmla="*/ 576 h 638"/>
                  <a:gd name="T94" fmla="*/ 572 w 726"/>
                  <a:gd name="T95" fmla="*/ 543 h 638"/>
                  <a:gd name="T96" fmla="*/ 586 w 726"/>
                  <a:gd name="T97" fmla="*/ 513 h 638"/>
                  <a:gd name="T98" fmla="*/ 598 w 726"/>
                  <a:gd name="T99" fmla="*/ 485 h 638"/>
                  <a:gd name="T100" fmla="*/ 610 w 726"/>
                  <a:gd name="T101" fmla="*/ 461 h 638"/>
                  <a:gd name="T102" fmla="*/ 726 w 726"/>
                  <a:gd name="T103" fmla="*/ 346 h 63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726"/>
                  <a:gd name="T157" fmla="*/ 0 h 638"/>
                  <a:gd name="T158" fmla="*/ 726 w 726"/>
                  <a:gd name="T159" fmla="*/ 638 h 63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726" h="638">
                    <a:moveTo>
                      <a:pt x="726" y="346"/>
                    </a:moveTo>
                    <a:lnTo>
                      <a:pt x="726" y="344"/>
                    </a:lnTo>
                    <a:lnTo>
                      <a:pt x="724" y="336"/>
                    </a:lnTo>
                    <a:lnTo>
                      <a:pt x="722" y="332"/>
                    </a:lnTo>
                    <a:lnTo>
                      <a:pt x="720" y="326"/>
                    </a:lnTo>
                    <a:lnTo>
                      <a:pt x="718" y="318"/>
                    </a:lnTo>
                    <a:lnTo>
                      <a:pt x="716" y="312"/>
                    </a:lnTo>
                    <a:lnTo>
                      <a:pt x="712" y="304"/>
                    </a:lnTo>
                    <a:lnTo>
                      <a:pt x="708" y="294"/>
                    </a:lnTo>
                    <a:lnTo>
                      <a:pt x="704" y="284"/>
                    </a:lnTo>
                    <a:lnTo>
                      <a:pt x="700" y="276"/>
                    </a:lnTo>
                    <a:lnTo>
                      <a:pt x="698" y="270"/>
                    </a:lnTo>
                    <a:lnTo>
                      <a:pt x="694" y="264"/>
                    </a:lnTo>
                    <a:lnTo>
                      <a:pt x="692" y="258"/>
                    </a:lnTo>
                    <a:lnTo>
                      <a:pt x="690" y="254"/>
                    </a:lnTo>
                    <a:lnTo>
                      <a:pt x="686" y="248"/>
                    </a:lnTo>
                    <a:lnTo>
                      <a:pt x="684" y="241"/>
                    </a:lnTo>
                    <a:lnTo>
                      <a:pt x="680" y="237"/>
                    </a:lnTo>
                    <a:lnTo>
                      <a:pt x="678" y="231"/>
                    </a:lnTo>
                    <a:lnTo>
                      <a:pt x="674" y="225"/>
                    </a:lnTo>
                    <a:lnTo>
                      <a:pt x="670" y="219"/>
                    </a:lnTo>
                    <a:lnTo>
                      <a:pt x="666" y="213"/>
                    </a:lnTo>
                    <a:lnTo>
                      <a:pt x="664" y="207"/>
                    </a:lnTo>
                    <a:lnTo>
                      <a:pt x="658" y="201"/>
                    </a:lnTo>
                    <a:lnTo>
                      <a:pt x="656" y="195"/>
                    </a:lnTo>
                    <a:lnTo>
                      <a:pt x="650" y="189"/>
                    </a:lnTo>
                    <a:lnTo>
                      <a:pt x="646" y="183"/>
                    </a:lnTo>
                    <a:lnTo>
                      <a:pt x="642" y="177"/>
                    </a:lnTo>
                    <a:lnTo>
                      <a:pt x="636" y="171"/>
                    </a:lnTo>
                    <a:lnTo>
                      <a:pt x="632" y="165"/>
                    </a:lnTo>
                    <a:lnTo>
                      <a:pt x="628" y="159"/>
                    </a:lnTo>
                    <a:lnTo>
                      <a:pt x="622" y="153"/>
                    </a:lnTo>
                    <a:lnTo>
                      <a:pt x="618" y="147"/>
                    </a:lnTo>
                    <a:lnTo>
                      <a:pt x="612" y="141"/>
                    </a:lnTo>
                    <a:lnTo>
                      <a:pt x="606" y="137"/>
                    </a:lnTo>
                    <a:lnTo>
                      <a:pt x="600" y="129"/>
                    </a:lnTo>
                    <a:lnTo>
                      <a:pt x="594" y="125"/>
                    </a:lnTo>
                    <a:lnTo>
                      <a:pt x="588" y="119"/>
                    </a:lnTo>
                    <a:lnTo>
                      <a:pt x="582" y="113"/>
                    </a:lnTo>
                    <a:lnTo>
                      <a:pt x="576" y="107"/>
                    </a:lnTo>
                    <a:lnTo>
                      <a:pt x="567" y="101"/>
                    </a:lnTo>
                    <a:lnTo>
                      <a:pt x="561" y="97"/>
                    </a:lnTo>
                    <a:lnTo>
                      <a:pt x="555" y="93"/>
                    </a:lnTo>
                    <a:lnTo>
                      <a:pt x="547" y="87"/>
                    </a:lnTo>
                    <a:lnTo>
                      <a:pt x="541" y="82"/>
                    </a:lnTo>
                    <a:lnTo>
                      <a:pt x="533" y="76"/>
                    </a:lnTo>
                    <a:lnTo>
                      <a:pt x="525" y="72"/>
                    </a:lnTo>
                    <a:lnTo>
                      <a:pt x="517" y="68"/>
                    </a:lnTo>
                    <a:lnTo>
                      <a:pt x="509" y="64"/>
                    </a:lnTo>
                    <a:lnTo>
                      <a:pt x="501" y="60"/>
                    </a:lnTo>
                    <a:lnTo>
                      <a:pt x="493" y="56"/>
                    </a:lnTo>
                    <a:lnTo>
                      <a:pt x="485" y="52"/>
                    </a:lnTo>
                    <a:lnTo>
                      <a:pt x="477" y="48"/>
                    </a:lnTo>
                    <a:lnTo>
                      <a:pt x="467" y="44"/>
                    </a:lnTo>
                    <a:lnTo>
                      <a:pt x="459" y="42"/>
                    </a:lnTo>
                    <a:lnTo>
                      <a:pt x="451" y="38"/>
                    </a:lnTo>
                    <a:lnTo>
                      <a:pt x="443" y="36"/>
                    </a:lnTo>
                    <a:lnTo>
                      <a:pt x="435" y="32"/>
                    </a:lnTo>
                    <a:lnTo>
                      <a:pt x="427" y="30"/>
                    </a:lnTo>
                    <a:lnTo>
                      <a:pt x="419" y="26"/>
                    </a:lnTo>
                    <a:lnTo>
                      <a:pt x="411" y="24"/>
                    </a:lnTo>
                    <a:lnTo>
                      <a:pt x="403" y="22"/>
                    </a:lnTo>
                    <a:lnTo>
                      <a:pt x="394" y="20"/>
                    </a:lnTo>
                    <a:lnTo>
                      <a:pt x="386" y="18"/>
                    </a:lnTo>
                    <a:lnTo>
                      <a:pt x="378" y="16"/>
                    </a:lnTo>
                    <a:lnTo>
                      <a:pt x="372" y="14"/>
                    </a:lnTo>
                    <a:lnTo>
                      <a:pt x="366" y="12"/>
                    </a:lnTo>
                    <a:lnTo>
                      <a:pt x="356" y="10"/>
                    </a:lnTo>
                    <a:lnTo>
                      <a:pt x="350" y="10"/>
                    </a:lnTo>
                    <a:lnTo>
                      <a:pt x="342" y="8"/>
                    </a:lnTo>
                    <a:lnTo>
                      <a:pt x="336" y="6"/>
                    </a:lnTo>
                    <a:lnTo>
                      <a:pt x="328" y="6"/>
                    </a:lnTo>
                    <a:lnTo>
                      <a:pt x="322" y="4"/>
                    </a:lnTo>
                    <a:lnTo>
                      <a:pt x="314" y="4"/>
                    </a:lnTo>
                    <a:lnTo>
                      <a:pt x="310" y="4"/>
                    </a:lnTo>
                    <a:lnTo>
                      <a:pt x="302" y="2"/>
                    </a:lnTo>
                    <a:lnTo>
                      <a:pt x="296" y="2"/>
                    </a:lnTo>
                    <a:lnTo>
                      <a:pt x="290" y="0"/>
                    </a:lnTo>
                    <a:lnTo>
                      <a:pt x="284" y="0"/>
                    </a:lnTo>
                    <a:lnTo>
                      <a:pt x="278" y="0"/>
                    </a:lnTo>
                    <a:lnTo>
                      <a:pt x="274" y="0"/>
                    </a:lnTo>
                    <a:lnTo>
                      <a:pt x="268" y="0"/>
                    </a:lnTo>
                    <a:lnTo>
                      <a:pt x="262" y="0"/>
                    </a:lnTo>
                    <a:lnTo>
                      <a:pt x="256" y="0"/>
                    </a:lnTo>
                    <a:lnTo>
                      <a:pt x="252" y="0"/>
                    </a:lnTo>
                    <a:lnTo>
                      <a:pt x="246" y="0"/>
                    </a:lnTo>
                    <a:lnTo>
                      <a:pt x="240" y="0"/>
                    </a:lnTo>
                    <a:lnTo>
                      <a:pt x="236" y="0"/>
                    </a:lnTo>
                    <a:lnTo>
                      <a:pt x="229" y="0"/>
                    </a:lnTo>
                    <a:lnTo>
                      <a:pt x="225" y="0"/>
                    </a:lnTo>
                    <a:lnTo>
                      <a:pt x="221" y="0"/>
                    </a:lnTo>
                    <a:lnTo>
                      <a:pt x="213" y="0"/>
                    </a:lnTo>
                    <a:lnTo>
                      <a:pt x="205" y="2"/>
                    </a:lnTo>
                    <a:lnTo>
                      <a:pt x="197" y="2"/>
                    </a:lnTo>
                    <a:lnTo>
                      <a:pt x="191" y="4"/>
                    </a:lnTo>
                    <a:lnTo>
                      <a:pt x="185" y="4"/>
                    </a:lnTo>
                    <a:lnTo>
                      <a:pt x="181" y="4"/>
                    </a:lnTo>
                    <a:lnTo>
                      <a:pt x="175" y="6"/>
                    </a:lnTo>
                    <a:lnTo>
                      <a:pt x="173" y="6"/>
                    </a:lnTo>
                    <a:lnTo>
                      <a:pt x="169" y="8"/>
                    </a:lnTo>
                    <a:lnTo>
                      <a:pt x="167" y="8"/>
                    </a:lnTo>
                    <a:lnTo>
                      <a:pt x="0" y="459"/>
                    </a:lnTo>
                    <a:lnTo>
                      <a:pt x="2" y="459"/>
                    </a:lnTo>
                    <a:lnTo>
                      <a:pt x="8" y="457"/>
                    </a:lnTo>
                    <a:lnTo>
                      <a:pt x="12" y="457"/>
                    </a:lnTo>
                    <a:lnTo>
                      <a:pt x="18" y="457"/>
                    </a:lnTo>
                    <a:lnTo>
                      <a:pt x="24" y="457"/>
                    </a:lnTo>
                    <a:lnTo>
                      <a:pt x="30" y="457"/>
                    </a:lnTo>
                    <a:lnTo>
                      <a:pt x="36" y="455"/>
                    </a:lnTo>
                    <a:lnTo>
                      <a:pt x="46" y="455"/>
                    </a:lnTo>
                    <a:lnTo>
                      <a:pt x="54" y="455"/>
                    </a:lnTo>
                    <a:lnTo>
                      <a:pt x="64" y="455"/>
                    </a:lnTo>
                    <a:lnTo>
                      <a:pt x="75" y="455"/>
                    </a:lnTo>
                    <a:lnTo>
                      <a:pt x="85" y="455"/>
                    </a:lnTo>
                    <a:lnTo>
                      <a:pt x="89" y="455"/>
                    </a:lnTo>
                    <a:lnTo>
                      <a:pt x="95" y="455"/>
                    </a:lnTo>
                    <a:lnTo>
                      <a:pt x="101" y="455"/>
                    </a:lnTo>
                    <a:lnTo>
                      <a:pt x="107" y="457"/>
                    </a:lnTo>
                    <a:lnTo>
                      <a:pt x="113" y="457"/>
                    </a:lnTo>
                    <a:lnTo>
                      <a:pt x="119" y="457"/>
                    </a:lnTo>
                    <a:lnTo>
                      <a:pt x="125" y="457"/>
                    </a:lnTo>
                    <a:lnTo>
                      <a:pt x="131" y="457"/>
                    </a:lnTo>
                    <a:lnTo>
                      <a:pt x="137" y="457"/>
                    </a:lnTo>
                    <a:lnTo>
                      <a:pt x="143" y="457"/>
                    </a:lnTo>
                    <a:lnTo>
                      <a:pt x="149" y="459"/>
                    </a:lnTo>
                    <a:lnTo>
                      <a:pt x="155" y="459"/>
                    </a:lnTo>
                    <a:lnTo>
                      <a:pt x="161" y="459"/>
                    </a:lnTo>
                    <a:lnTo>
                      <a:pt x="167" y="461"/>
                    </a:lnTo>
                    <a:lnTo>
                      <a:pt x="175" y="461"/>
                    </a:lnTo>
                    <a:lnTo>
                      <a:pt x="181" y="461"/>
                    </a:lnTo>
                    <a:lnTo>
                      <a:pt x="187" y="463"/>
                    </a:lnTo>
                    <a:lnTo>
                      <a:pt x="193" y="465"/>
                    </a:lnTo>
                    <a:lnTo>
                      <a:pt x="201" y="465"/>
                    </a:lnTo>
                    <a:lnTo>
                      <a:pt x="207" y="467"/>
                    </a:lnTo>
                    <a:lnTo>
                      <a:pt x="213" y="467"/>
                    </a:lnTo>
                    <a:lnTo>
                      <a:pt x="221" y="469"/>
                    </a:lnTo>
                    <a:lnTo>
                      <a:pt x="227" y="471"/>
                    </a:lnTo>
                    <a:lnTo>
                      <a:pt x="236" y="473"/>
                    </a:lnTo>
                    <a:lnTo>
                      <a:pt x="240" y="473"/>
                    </a:lnTo>
                    <a:lnTo>
                      <a:pt x="248" y="475"/>
                    </a:lnTo>
                    <a:lnTo>
                      <a:pt x="254" y="477"/>
                    </a:lnTo>
                    <a:lnTo>
                      <a:pt x="262" y="479"/>
                    </a:lnTo>
                    <a:lnTo>
                      <a:pt x="268" y="481"/>
                    </a:lnTo>
                    <a:lnTo>
                      <a:pt x="276" y="483"/>
                    </a:lnTo>
                    <a:lnTo>
                      <a:pt x="280" y="485"/>
                    </a:lnTo>
                    <a:lnTo>
                      <a:pt x="288" y="487"/>
                    </a:lnTo>
                    <a:lnTo>
                      <a:pt x="294" y="491"/>
                    </a:lnTo>
                    <a:lnTo>
                      <a:pt x="302" y="493"/>
                    </a:lnTo>
                    <a:lnTo>
                      <a:pt x="306" y="497"/>
                    </a:lnTo>
                    <a:lnTo>
                      <a:pt x="314" y="499"/>
                    </a:lnTo>
                    <a:lnTo>
                      <a:pt x="320" y="501"/>
                    </a:lnTo>
                    <a:lnTo>
                      <a:pt x="326" y="505"/>
                    </a:lnTo>
                    <a:lnTo>
                      <a:pt x="330" y="507"/>
                    </a:lnTo>
                    <a:lnTo>
                      <a:pt x="338" y="511"/>
                    </a:lnTo>
                    <a:lnTo>
                      <a:pt x="342" y="513"/>
                    </a:lnTo>
                    <a:lnTo>
                      <a:pt x="348" y="515"/>
                    </a:lnTo>
                    <a:lnTo>
                      <a:pt x="352" y="519"/>
                    </a:lnTo>
                    <a:lnTo>
                      <a:pt x="358" y="521"/>
                    </a:lnTo>
                    <a:lnTo>
                      <a:pt x="366" y="527"/>
                    </a:lnTo>
                    <a:lnTo>
                      <a:pt x="376" y="533"/>
                    </a:lnTo>
                    <a:lnTo>
                      <a:pt x="384" y="537"/>
                    </a:lnTo>
                    <a:lnTo>
                      <a:pt x="392" y="543"/>
                    </a:lnTo>
                    <a:lnTo>
                      <a:pt x="401" y="549"/>
                    </a:lnTo>
                    <a:lnTo>
                      <a:pt x="407" y="553"/>
                    </a:lnTo>
                    <a:lnTo>
                      <a:pt x="415" y="557"/>
                    </a:lnTo>
                    <a:lnTo>
                      <a:pt x="421" y="563"/>
                    </a:lnTo>
                    <a:lnTo>
                      <a:pt x="425" y="567"/>
                    </a:lnTo>
                    <a:lnTo>
                      <a:pt x="431" y="574"/>
                    </a:lnTo>
                    <a:lnTo>
                      <a:pt x="437" y="578"/>
                    </a:lnTo>
                    <a:lnTo>
                      <a:pt x="441" y="584"/>
                    </a:lnTo>
                    <a:lnTo>
                      <a:pt x="449" y="590"/>
                    </a:lnTo>
                    <a:lnTo>
                      <a:pt x="457" y="600"/>
                    </a:lnTo>
                    <a:lnTo>
                      <a:pt x="465" y="606"/>
                    </a:lnTo>
                    <a:lnTo>
                      <a:pt x="471" y="614"/>
                    </a:lnTo>
                    <a:lnTo>
                      <a:pt x="479" y="620"/>
                    </a:lnTo>
                    <a:lnTo>
                      <a:pt x="485" y="628"/>
                    </a:lnTo>
                    <a:lnTo>
                      <a:pt x="491" y="632"/>
                    </a:lnTo>
                    <a:lnTo>
                      <a:pt x="499" y="638"/>
                    </a:lnTo>
                    <a:lnTo>
                      <a:pt x="505" y="632"/>
                    </a:lnTo>
                    <a:lnTo>
                      <a:pt x="511" y="628"/>
                    </a:lnTo>
                    <a:lnTo>
                      <a:pt x="517" y="622"/>
                    </a:lnTo>
                    <a:lnTo>
                      <a:pt x="521" y="616"/>
                    </a:lnTo>
                    <a:lnTo>
                      <a:pt x="527" y="610"/>
                    </a:lnTo>
                    <a:lnTo>
                      <a:pt x="531" y="604"/>
                    </a:lnTo>
                    <a:lnTo>
                      <a:pt x="537" y="598"/>
                    </a:lnTo>
                    <a:lnTo>
                      <a:pt x="543" y="590"/>
                    </a:lnTo>
                    <a:lnTo>
                      <a:pt x="547" y="582"/>
                    </a:lnTo>
                    <a:lnTo>
                      <a:pt x="553" y="576"/>
                    </a:lnTo>
                    <a:lnTo>
                      <a:pt x="557" y="567"/>
                    </a:lnTo>
                    <a:lnTo>
                      <a:pt x="563" y="559"/>
                    </a:lnTo>
                    <a:lnTo>
                      <a:pt x="567" y="551"/>
                    </a:lnTo>
                    <a:lnTo>
                      <a:pt x="572" y="543"/>
                    </a:lnTo>
                    <a:lnTo>
                      <a:pt x="576" y="537"/>
                    </a:lnTo>
                    <a:lnTo>
                      <a:pt x="580" y="529"/>
                    </a:lnTo>
                    <a:lnTo>
                      <a:pt x="582" y="521"/>
                    </a:lnTo>
                    <a:lnTo>
                      <a:pt x="586" y="513"/>
                    </a:lnTo>
                    <a:lnTo>
                      <a:pt x="590" y="505"/>
                    </a:lnTo>
                    <a:lnTo>
                      <a:pt x="594" y="499"/>
                    </a:lnTo>
                    <a:lnTo>
                      <a:pt x="594" y="493"/>
                    </a:lnTo>
                    <a:lnTo>
                      <a:pt x="598" y="485"/>
                    </a:lnTo>
                    <a:lnTo>
                      <a:pt x="600" y="481"/>
                    </a:lnTo>
                    <a:lnTo>
                      <a:pt x="604" y="475"/>
                    </a:lnTo>
                    <a:lnTo>
                      <a:pt x="606" y="467"/>
                    </a:lnTo>
                    <a:lnTo>
                      <a:pt x="610" y="461"/>
                    </a:lnTo>
                    <a:lnTo>
                      <a:pt x="612" y="455"/>
                    </a:lnTo>
                    <a:lnTo>
                      <a:pt x="632" y="435"/>
                    </a:lnTo>
                    <a:lnTo>
                      <a:pt x="726" y="346"/>
                    </a:lnTo>
                    <a:close/>
                  </a:path>
                </a:pathLst>
              </a:custGeom>
              <a:solidFill>
                <a:srgbClr val="FFFF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US">
                  <a:solidFill>
                    <a:srgbClr val="000000"/>
                  </a:solidFill>
                </a:endParaRPr>
              </a:p>
            </p:txBody>
          </p:sp>
          <p:sp>
            <p:nvSpPr>
              <p:cNvPr id="9236" name="Freeform 23"/>
              <p:cNvSpPr>
                <a:spLocks/>
              </p:cNvSpPr>
              <p:nvPr/>
            </p:nvSpPr>
            <p:spPr bwMode="auto">
              <a:xfrm>
                <a:off x="4155" y="3061"/>
                <a:ext cx="92" cy="33"/>
              </a:xfrm>
              <a:custGeom>
                <a:avLst/>
                <a:gdLst>
                  <a:gd name="T0" fmla="*/ 92 w 92"/>
                  <a:gd name="T1" fmla="*/ 33 h 33"/>
                  <a:gd name="T2" fmla="*/ 64 w 92"/>
                  <a:gd name="T3" fmla="*/ 0 h 33"/>
                  <a:gd name="T4" fmla="*/ 0 w 92"/>
                  <a:gd name="T5" fmla="*/ 26 h 33"/>
                  <a:gd name="T6" fmla="*/ 4 w 92"/>
                  <a:gd name="T7" fmla="*/ 29 h 33"/>
                  <a:gd name="T8" fmla="*/ 10 w 92"/>
                  <a:gd name="T9" fmla="*/ 31 h 33"/>
                  <a:gd name="T10" fmla="*/ 12 w 92"/>
                  <a:gd name="T11" fmla="*/ 31 h 33"/>
                  <a:gd name="T12" fmla="*/ 18 w 92"/>
                  <a:gd name="T13" fmla="*/ 31 h 33"/>
                  <a:gd name="T14" fmla="*/ 22 w 92"/>
                  <a:gd name="T15" fmla="*/ 31 h 33"/>
                  <a:gd name="T16" fmla="*/ 30 w 92"/>
                  <a:gd name="T17" fmla="*/ 31 h 33"/>
                  <a:gd name="T18" fmla="*/ 34 w 92"/>
                  <a:gd name="T19" fmla="*/ 31 h 33"/>
                  <a:gd name="T20" fmla="*/ 42 w 92"/>
                  <a:gd name="T21" fmla="*/ 31 h 33"/>
                  <a:gd name="T22" fmla="*/ 48 w 92"/>
                  <a:gd name="T23" fmla="*/ 31 h 33"/>
                  <a:gd name="T24" fmla="*/ 56 w 92"/>
                  <a:gd name="T25" fmla="*/ 31 h 33"/>
                  <a:gd name="T26" fmla="*/ 64 w 92"/>
                  <a:gd name="T27" fmla="*/ 31 h 33"/>
                  <a:gd name="T28" fmla="*/ 72 w 92"/>
                  <a:gd name="T29" fmla="*/ 31 h 33"/>
                  <a:gd name="T30" fmla="*/ 82 w 92"/>
                  <a:gd name="T31" fmla="*/ 33 h 33"/>
                  <a:gd name="T32" fmla="*/ 92 w 92"/>
                  <a:gd name="T33" fmla="*/ 33 h 33"/>
                  <a:gd name="T34" fmla="*/ 92 w 92"/>
                  <a:gd name="T35" fmla="*/ 33 h 3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2"/>
                  <a:gd name="T55" fmla="*/ 0 h 33"/>
                  <a:gd name="T56" fmla="*/ 92 w 92"/>
                  <a:gd name="T57" fmla="*/ 33 h 3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2" h="33">
                    <a:moveTo>
                      <a:pt x="92" y="33"/>
                    </a:moveTo>
                    <a:lnTo>
                      <a:pt x="64" y="0"/>
                    </a:lnTo>
                    <a:lnTo>
                      <a:pt x="0" y="26"/>
                    </a:lnTo>
                    <a:lnTo>
                      <a:pt x="4" y="29"/>
                    </a:lnTo>
                    <a:lnTo>
                      <a:pt x="10" y="31"/>
                    </a:lnTo>
                    <a:lnTo>
                      <a:pt x="12" y="31"/>
                    </a:lnTo>
                    <a:lnTo>
                      <a:pt x="18" y="31"/>
                    </a:lnTo>
                    <a:lnTo>
                      <a:pt x="22" y="31"/>
                    </a:lnTo>
                    <a:lnTo>
                      <a:pt x="30" y="31"/>
                    </a:lnTo>
                    <a:lnTo>
                      <a:pt x="34" y="31"/>
                    </a:lnTo>
                    <a:lnTo>
                      <a:pt x="42" y="31"/>
                    </a:lnTo>
                    <a:lnTo>
                      <a:pt x="48" y="31"/>
                    </a:lnTo>
                    <a:lnTo>
                      <a:pt x="56" y="31"/>
                    </a:lnTo>
                    <a:lnTo>
                      <a:pt x="64" y="31"/>
                    </a:lnTo>
                    <a:lnTo>
                      <a:pt x="72" y="31"/>
                    </a:lnTo>
                    <a:lnTo>
                      <a:pt x="82" y="33"/>
                    </a:lnTo>
                    <a:lnTo>
                      <a:pt x="92" y="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US">
                  <a:solidFill>
                    <a:srgbClr val="000000"/>
                  </a:solidFill>
                </a:endParaRPr>
              </a:p>
            </p:txBody>
          </p:sp>
          <p:sp>
            <p:nvSpPr>
              <p:cNvPr id="9237" name="Freeform 24"/>
              <p:cNvSpPr>
                <a:spLocks/>
              </p:cNvSpPr>
              <p:nvPr/>
            </p:nvSpPr>
            <p:spPr bwMode="auto">
              <a:xfrm>
                <a:off x="4294" y="3287"/>
                <a:ext cx="88" cy="32"/>
              </a:xfrm>
              <a:custGeom>
                <a:avLst/>
                <a:gdLst>
                  <a:gd name="T0" fmla="*/ 88 w 88"/>
                  <a:gd name="T1" fmla="*/ 28 h 32"/>
                  <a:gd name="T2" fmla="*/ 70 w 88"/>
                  <a:gd name="T3" fmla="*/ 0 h 32"/>
                  <a:gd name="T4" fmla="*/ 0 w 88"/>
                  <a:gd name="T5" fmla="*/ 26 h 32"/>
                  <a:gd name="T6" fmla="*/ 4 w 88"/>
                  <a:gd name="T7" fmla="*/ 26 h 32"/>
                  <a:gd name="T8" fmla="*/ 14 w 88"/>
                  <a:gd name="T9" fmla="*/ 28 h 32"/>
                  <a:gd name="T10" fmla="*/ 16 w 88"/>
                  <a:gd name="T11" fmla="*/ 28 h 32"/>
                  <a:gd name="T12" fmla="*/ 22 w 88"/>
                  <a:gd name="T13" fmla="*/ 30 h 32"/>
                  <a:gd name="T14" fmla="*/ 28 w 88"/>
                  <a:gd name="T15" fmla="*/ 30 h 32"/>
                  <a:gd name="T16" fmla="*/ 32 w 88"/>
                  <a:gd name="T17" fmla="*/ 32 h 32"/>
                  <a:gd name="T18" fmla="*/ 38 w 88"/>
                  <a:gd name="T19" fmla="*/ 32 h 32"/>
                  <a:gd name="T20" fmla="*/ 44 w 88"/>
                  <a:gd name="T21" fmla="*/ 32 h 32"/>
                  <a:gd name="T22" fmla="*/ 50 w 88"/>
                  <a:gd name="T23" fmla="*/ 32 h 32"/>
                  <a:gd name="T24" fmla="*/ 58 w 88"/>
                  <a:gd name="T25" fmla="*/ 32 h 32"/>
                  <a:gd name="T26" fmla="*/ 64 w 88"/>
                  <a:gd name="T27" fmla="*/ 30 h 32"/>
                  <a:gd name="T28" fmla="*/ 72 w 88"/>
                  <a:gd name="T29" fmla="*/ 30 h 32"/>
                  <a:gd name="T30" fmla="*/ 80 w 88"/>
                  <a:gd name="T31" fmla="*/ 30 h 32"/>
                  <a:gd name="T32" fmla="*/ 88 w 88"/>
                  <a:gd name="T33" fmla="*/ 28 h 32"/>
                  <a:gd name="T34" fmla="*/ 88 w 88"/>
                  <a:gd name="T35" fmla="*/ 28 h 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8"/>
                  <a:gd name="T55" fmla="*/ 0 h 32"/>
                  <a:gd name="T56" fmla="*/ 88 w 88"/>
                  <a:gd name="T57" fmla="*/ 32 h 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8" h="32">
                    <a:moveTo>
                      <a:pt x="88" y="28"/>
                    </a:moveTo>
                    <a:lnTo>
                      <a:pt x="70" y="0"/>
                    </a:lnTo>
                    <a:lnTo>
                      <a:pt x="0" y="26"/>
                    </a:lnTo>
                    <a:lnTo>
                      <a:pt x="4" y="26"/>
                    </a:lnTo>
                    <a:lnTo>
                      <a:pt x="14" y="28"/>
                    </a:lnTo>
                    <a:lnTo>
                      <a:pt x="16" y="28"/>
                    </a:lnTo>
                    <a:lnTo>
                      <a:pt x="22" y="30"/>
                    </a:lnTo>
                    <a:lnTo>
                      <a:pt x="28" y="30"/>
                    </a:lnTo>
                    <a:lnTo>
                      <a:pt x="32" y="32"/>
                    </a:lnTo>
                    <a:lnTo>
                      <a:pt x="38" y="32"/>
                    </a:lnTo>
                    <a:lnTo>
                      <a:pt x="44" y="32"/>
                    </a:lnTo>
                    <a:lnTo>
                      <a:pt x="50" y="32"/>
                    </a:lnTo>
                    <a:lnTo>
                      <a:pt x="58" y="32"/>
                    </a:lnTo>
                    <a:lnTo>
                      <a:pt x="64" y="30"/>
                    </a:lnTo>
                    <a:lnTo>
                      <a:pt x="72" y="30"/>
                    </a:lnTo>
                    <a:lnTo>
                      <a:pt x="80" y="30"/>
                    </a:lnTo>
                    <a:lnTo>
                      <a:pt x="88"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US">
                  <a:solidFill>
                    <a:srgbClr val="000000"/>
                  </a:solidFill>
                </a:endParaRPr>
              </a:p>
            </p:txBody>
          </p:sp>
          <p:sp>
            <p:nvSpPr>
              <p:cNvPr id="9238" name="Freeform 25"/>
              <p:cNvSpPr>
                <a:spLocks/>
              </p:cNvSpPr>
              <p:nvPr/>
            </p:nvSpPr>
            <p:spPr bwMode="auto">
              <a:xfrm>
                <a:off x="4621" y="2554"/>
                <a:ext cx="63" cy="63"/>
              </a:xfrm>
              <a:custGeom>
                <a:avLst/>
                <a:gdLst>
                  <a:gd name="T0" fmla="*/ 55 w 63"/>
                  <a:gd name="T1" fmla="*/ 51 h 63"/>
                  <a:gd name="T2" fmla="*/ 63 w 63"/>
                  <a:gd name="T3" fmla="*/ 30 h 63"/>
                  <a:gd name="T4" fmla="*/ 43 w 63"/>
                  <a:gd name="T5" fmla="*/ 0 h 63"/>
                  <a:gd name="T6" fmla="*/ 41 w 63"/>
                  <a:gd name="T7" fmla="*/ 14 h 63"/>
                  <a:gd name="T8" fmla="*/ 55 w 63"/>
                  <a:gd name="T9" fmla="*/ 30 h 63"/>
                  <a:gd name="T10" fmla="*/ 31 w 63"/>
                  <a:gd name="T11" fmla="*/ 20 h 63"/>
                  <a:gd name="T12" fmla="*/ 0 w 63"/>
                  <a:gd name="T13" fmla="*/ 0 h 63"/>
                  <a:gd name="T14" fmla="*/ 11 w 63"/>
                  <a:gd name="T15" fmla="*/ 38 h 63"/>
                  <a:gd name="T16" fmla="*/ 47 w 63"/>
                  <a:gd name="T17" fmla="*/ 63 h 63"/>
                  <a:gd name="T18" fmla="*/ 55 w 63"/>
                  <a:gd name="T19" fmla="*/ 51 h 63"/>
                  <a:gd name="T20" fmla="*/ 55 w 63"/>
                  <a:gd name="T21" fmla="*/ 51 h 6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3"/>
                  <a:gd name="T34" fmla="*/ 0 h 63"/>
                  <a:gd name="T35" fmla="*/ 63 w 63"/>
                  <a:gd name="T36" fmla="*/ 63 h 6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3" h="63">
                    <a:moveTo>
                      <a:pt x="55" y="51"/>
                    </a:moveTo>
                    <a:lnTo>
                      <a:pt x="63" y="30"/>
                    </a:lnTo>
                    <a:lnTo>
                      <a:pt x="43" y="0"/>
                    </a:lnTo>
                    <a:lnTo>
                      <a:pt x="41" y="14"/>
                    </a:lnTo>
                    <a:lnTo>
                      <a:pt x="55" y="30"/>
                    </a:lnTo>
                    <a:lnTo>
                      <a:pt x="31" y="20"/>
                    </a:lnTo>
                    <a:lnTo>
                      <a:pt x="0" y="0"/>
                    </a:lnTo>
                    <a:lnTo>
                      <a:pt x="11" y="38"/>
                    </a:lnTo>
                    <a:lnTo>
                      <a:pt x="47" y="63"/>
                    </a:lnTo>
                    <a:lnTo>
                      <a:pt x="55" y="5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US">
                  <a:solidFill>
                    <a:srgbClr val="000000"/>
                  </a:solidFill>
                </a:endParaRPr>
              </a:p>
            </p:txBody>
          </p:sp>
          <p:sp>
            <p:nvSpPr>
              <p:cNvPr id="9239" name="Freeform 26"/>
              <p:cNvSpPr>
                <a:spLocks/>
              </p:cNvSpPr>
              <p:nvPr/>
            </p:nvSpPr>
            <p:spPr bwMode="auto">
              <a:xfrm>
                <a:off x="4778" y="2653"/>
                <a:ext cx="697" cy="602"/>
              </a:xfrm>
              <a:custGeom>
                <a:avLst/>
                <a:gdLst>
                  <a:gd name="T0" fmla="*/ 119 w 697"/>
                  <a:gd name="T1" fmla="*/ 374 h 602"/>
                  <a:gd name="T2" fmla="*/ 123 w 697"/>
                  <a:gd name="T3" fmla="*/ 350 h 602"/>
                  <a:gd name="T4" fmla="*/ 129 w 697"/>
                  <a:gd name="T5" fmla="*/ 330 h 602"/>
                  <a:gd name="T6" fmla="*/ 133 w 697"/>
                  <a:gd name="T7" fmla="*/ 306 h 602"/>
                  <a:gd name="T8" fmla="*/ 141 w 697"/>
                  <a:gd name="T9" fmla="*/ 280 h 602"/>
                  <a:gd name="T10" fmla="*/ 151 w 697"/>
                  <a:gd name="T11" fmla="*/ 251 h 602"/>
                  <a:gd name="T12" fmla="*/ 161 w 697"/>
                  <a:gd name="T13" fmla="*/ 221 h 602"/>
                  <a:gd name="T14" fmla="*/ 175 w 697"/>
                  <a:gd name="T15" fmla="*/ 193 h 602"/>
                  <a:gd name="T16" fmla="*/ 192 w 697"/>
                  <a:gd name="T17" fmla="*/ 163 h 602"/>
                  <a:gd name="T18" fmla="*/ 212 w 697"/>
                  <a:gd name="T19" fmla="*/ 133 h 602"/>
                  <a:gd name="T20" fmla="*/ 236 w 697"/>
                  <a:gd name="T21" fmla="*/ 106 h 602"/>
                  <a:gd name="T22" fmla="*/ 264 w 697"/>
                  <a:gd name="T23" fmla="*/ 82 h 602"/>
                  <a:gd name="T24" fmla="*/ 298 w 697"/>
                  <a:gd name="T25" fmla="*/ 60 h 602"/>
                  <a:gd name="T26" fmla="*/ 334 w 697"/>
                  <a:gd name="T27" fmla="*/ 42 h 602"/>
                  <a:gd name="T28" fmla="*/ 379 w 697"/>
                  <a:gd name="T29" fmla="*/ 28 h 602"/>
                  <a:gd name="T30" fmla="*/ 425 w 697"/>
                  <a:gd name="T31" fmla="*/ 18 h 602"/>
                  <a:gd name="T32" fmla="*/ 467 w 697"/>
                  <a:gd name="T33" fmla="*/ 10 h 602"/>
                  <a:gd name="T34" fmla="*/ 503 w 697"/>
                  <a:gd name="T35" fmla="*/ 4 h 602"/>
                  <a:gd name="T36" fmla="*/ 538 w 697"/>
                  <a:gd name="T37" fmla="*/ 2 h 602"/>
                  <a:gd name="T38" fmla="*/ 568 w 697"/>
                  <a:gd name="T39" fmla="*/ 0 h 602"/>
                  <a:gd name="T40" fmla="*/ 594 w 697"/>
                  <a:gd name="T41" fmla="*/ 0 h 602"/>
                  <a:gd name="T42" fmla="*/ 616 w 697"/>
                  <a:gd name="T43" fmla="*/ 2 h 602"/>
                  <a:gd name="T44" fmla="*/ 646 w 697"/>
                  <a:gd name="T45" fmla="*/ 6 h 602"/>
                  <a:gd name="T46" fmla="*/ 670 w 697"/>
                  <a:gd name="T47" fmla="*/ 12 h 602"/>
                  <a:gd name="T48" fmla="*/ 691 w 697"/>
                  <a:gd name="T49" fmla="*/ 20 h 602"/>
                  <a:gd name="T50" fmla="*/ 497 w 697"/>
                  <a:gd name="T51" fmla="*/ 527 h 602"/>
                  <a:gd name="T52" fmla="*/ 463 w 697"/>
                  <a:gd name="T53" fmla="*/ 505 h 602"/>
                  <a:gd name="T54" fmla="*/ 433 w 697"/>
                  <a:gd name="T55" fmla="*/ 491 h 602"/>
                  <a:gd name="T56" fmla="*/ 405 w 697"/>
                  <a:gd name="T57" fmla="*/ 479 h 602"/>
                  <a:gd name="T58" fmla="*/ 379 w 697"/>
                  <a:gd name="T59" fmla="*/ 471 h 602"/>
                  <a:gd name="T60" fmla="*/ 353 w 697"/>
                  <a:gd name="T61" fmla="*/ 465 h 602"/>
                  <a:gd name="T62" fmla="*/ 328 w 697"/>
                  <a:gd name="T63" fmla="*/ 465 h 602"/>
                  <a:gd name="T64" fmla="*/ 300 w 697"/>
                  <a:gd name="T65" fmla="*/ 465 h 602"/>
                  <a:gd name="T66" fmla="*/ 268 w 697"/>
                  <a:gd name="T67" fmla="*/ 469 h 602"/>
                  <a:gd name="T68" fmla="*/ 234 w 697"/>
                  <a:gd name="T69" fmla="*/ 473 h 602"/>
                  <a:gd name="T70" fmla="*/ 198 w 697"/>
                  <a:gd name="T71" fmla="*/ 479 h 602"/>
                  <a:gd name="T72" fmla="*/ 159 w 697"/>
                  <a:gd name="T73" fmla="*/ 489 h 602"/>
                  <a:gd name="T74" fmla="*/ 123 w 697"/>
                  <a:gd name="T75" fmla="*/ 501 h 602"/>
                  <a:gd name="T76" fmla="*/ 87 w 697"/>
                  <a:gd name="T77" fmla="*/ 517 h 602"/>
                  <a:gd name="T78" fmla="*/ 53 w 697"/>
                  <a:gd name="T79" fmla="*/ 539 h 602"/>
                  <a:gd name="T80" fmla="*/ 25 w 697"/>
                  <a:gd name="T81" fmla="*/ 567 h 602"/>
                  <a:gd name="T82" fmla="*/ 0 w 697"/>
                  <a:gd name="T83" fmla="*/ 602 h 602"/>
                  <a:gd name="T84" fmla="*/ 8 w 697"/>
                  <a:gd name="T85" fmla="*/ 573 h 602"/>
                  <a:gd name="T86" fmla="*/ 21 w 697"/>
                  <a:gd name="T87" fmla="*/ 545 h 602"/>
                  <a:gd name="T88" fmla="*/ 33 w 697"/>
                  <a:gd name="T89" fmla="*/ 517 h 602"/>
                  <a:gd name="T90" fmla="*/ 47 w 697"/>
                  <a:gd name="T91" fmla="*/ 491 h 602"/>
                  <a:gd name="T92" fmla="*/ 63 w 697"/>
                  <a:gd name="T93" fmla="*/ 465 h 602"/>
                  <a:gd name="T94" fmla="*/ 79 w 697"/>
                  <a:gd name="T95" fmla="*/ 439 h 602"/>
                  <a:gd name="T96" fmla="*/ 97 w 697"/>
                  <a:gd name="T97" fmla="*/ 414 h 602"/>
                  <a:gd name="T98" fmla="*/ 113 w 697"/>
                  <a:gd name="T99" fmla="*/ 390 h 60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97"/>
                  <a:gd name="T151" fmla="*/ 0 h 602"/>
                  <a:gd name="T152" fmla="*/ 697 w 697"/>
                  <a:gd name="T153" fmla="*/ 602 h 60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97" h="602">
                    <a:moveTo>
                      <a:pt x="113" y="390"/>
                    </a:moveTo>
                    <a:lnTo>
                      <a:pt x="115" y="386"/>
                    </a:lnTo>
                    <a:lnTo>
                      <a:pt x="117" y="380"/>
                    </a:lnTo>
                    <a:lnTo>
                      <a:pt x="119" y="374"/>
                    </a:lnTo>
                    <a:lnTo>
                      <a:pt x="121" y="366"/>
                    </a:lnTo>
                    <a:lnTo>
                      <a:pt x="121" y="362"/>
                    </a:lnTo>
                    <a:lnTo>
                      <a:pt x="123" y="356"/>
                    </a:lnTo>
                    <a:lnTo>
                      <a:pt x="123" y="350"/>
                    </a:lnTo>
                    <a:lnTo>
                      <a:pt x="125" y="346"/>
                    </a:lnTo>
                    <a:lnTo>
                      <a:pt x="125" y="340"/>
                    </a:lnTo>
                    <a:lnTo>
                      <a:pt x="127" y="336"/>
                    </a:lnTo>
                    <a:lnTo>
                      <a:pt x="129" y="330"/>
                    </a:lnTo>
                    <a:lnTo>
                      <a:pt x="131" y="324"/>
                    </a:lnTo>
                    <a:lnTo>
                      <a:pt x="131" y="318"/>
                    </a:lnTo>
                    <a:lnTo>
                      <a:pt x="133" y="312"/>
                    </a:lnTo>
                    <a:lnTo>
                      <a:pt x="133" y="306"/>
                    </a:lnTo>
                    <a:lnTo>
                      <a:pt x="135" y="300"/>
                    </a:lnTo>
                    <a:lnTo>
                      <a:pt x="137" y="292"/>
                    </a:lnTo>
                    <a:lnTo>
                      <a:pt x="139" y="286"/>
                    </a:lnTo>
                    <a:lnTo>
                      <a:pt x="141" y="280"/>
                    </a:lnTo>
                    <a:lnTo>
                      <a:pt x="143" y="271"/>
                    </a:lnTo>
                    <a:lnTo>
                      <a:pt x="145" y="265"/>
                    </a:lnTo>
                    <a:lnTo>
                      <a:pt x="147" y="259"/>
                    </a:lnTo>
                    <a:lnTo>
                      <a:pt x="151" y="251"/>
                    </a:lnTo>
                    <a:lnTo>
                      <a:pt x="153" y="245"/>
                    </a:lnTo>
                    <a:lnTo>
                      <a:pt x="155" y="237"/>
                    </a:lnTo>
                    <a:lnTo>
                      <a:pt x="157" y="229"/>
                    </a:lnTo>
                    <a:lnTo>
                      <a:pt x="161" y="221"/>
                    </a:lnTo>
                    <a:lnTo>
                      <a:pt x="165" y="215"/>
                    </a:lnTo>
                    <a:lnTo>
                      <a:pt x="167" y="207"/>
                    </a:lnTo>
                    <a:lnTo>
                      <a:pt x="171" y="199"/>
                    </a:lnTo>
                    <a:lnTo>
                      <a:pt x="175" y="193"/>
                    </a:lnTo>
                    <a:lnTo>
                      <a:pt x="179" y="185"/>
                    </a:lnTo>
                    <a:lnTo>
                      <a:pt x="182" y="177"/>
                    </a:lnTo>
                    <a:lnTo>
                      <a:pt x="188" y="169"/>
                    </a:lnTo>
                    <a:lnTo>
                      <a:pt x="192" y="163"/>
                    </a:lnTo>
                    <a:lnTo>
                      <a:pt x="198" y="157"/>
                    </a:lnTo>
                    <a:lnTo>
                      <a:pt x="202" y="147"/>
                    </a:lnTo>
                    <a:lnTo>
                      <a:pt x="206" y="141"/>
                    </a:lnTo>
                    <a:lnTo>
                      <a:pt x="212" y="133"/>
                    </a:lnTo>
                    <a:lnTo>
                      <a:pt x="218" y="127"/>
                    </a:lnTo>
                    <a:lnTo>
                      <a:pt x="224" y="121"/>
                    </a:lnTo>
                    <a:lnTo>
                      <a:pt x="230" y="115"/>
                    </a:lnTo>
                    <a:lnTo>
                      <a:pt x="236" y="106"/>
                    </a:lnTo>
                    <a:lnTo>
                      <a:pt x="244" y="102"/>
                    </a:lnTo>
                    <a:lnTo>
                      <a:pt x="250" y="94"/>
                    </a:lnTo>
                    <a:lnTo>
                      <a:pt x="256" y="88"/>
                    </a:lnTo>
                    <a:lnTo>
                      <a:pt x="264" y="82"/>
                    </a:lnTo>
                    <a:lnTo>
                      <a:pt x="272" y="78"/>
                    </a:lnTo>
                    <a:lnTo>
                      <a:pt x="280" y="72"/>
                    </a:lnTo>
                    <a:lnTo>
                      <a:pt x="288" y="66"/>
                    </a:lnTo>
                    <a:lnTo>
                      <a:pt x="298" y="60"/>
                    </a:lnTo>
                    <a:lnTo>
                      <a:pt x="306" y="56"/>
                    </a:lnTo>
                    <a:lnTo>
                      <a:pt x="316" y="52"/>
                    </a:lnTo>
                    <a:lnTo>
                      <a:pt x="326" y="46"/>
                    </a:lnTo>
                    <a:lnTo>
                      <a:pt x="334" y="42"/>
                    </a:lnTo>
                    <a:lnTo>
                      <a:pt x="346" y="40"/>
                    </a:lnTo>
                    <a:lnTo>
                      <a:pt x="357" y="36"/>
                    </a:lnTo>
                    <a:lnTo>
                      <a:pt x="367" y="32"/>
                    </a:lnTo>
                    <a:lnTo>
                      <a:pt x="379" y="28"/>
                    </a:lnTo>
                    <a:lnTo>
                      <a:pt x="391" y="28"/>
                    </a:lnTo>
                    <a:lnTo>
                      <a:pt x="403" y="24"/>
                    </a:lnTo>
                    <a:lnTo>
                      <a:pt x="415" y="22"/>
                    </a:lnTo>
                    <a:lnTo>
                      <a:pt x="425" y="18"/>
                    </a:lnTo>
                    <a:lnTo>
                      <a:pt x="437" y="16"/>
                    </a:lnTo>
                    <a:lnTo>
                      <a:pt x="447" y="14"/>
                    </a:lnTo>
                    <a:lnTo>
                      <a:pt x="457" y="12"/>
                    </a:lnTo>
                    <a:lnTo>
                      <a:pt x="467" y="10"/>
                    </a:lnTo>
                    <a:lnTo>
                      <a:pt x="477" y="10"/>
                    </a:lnTo>
                    <a:lnTo>
                      <a:pt x="485" y="8"/>
                    </a:lnTo>
                    <a:lnTo>
                      <a:pt x="495" y="6"/>
                    </a:lnTo>
                    <a:lnTo>
                      <a:pt x="503" y="4"/>
                    </a:lnTo>
                    <a:lnTo>
                      <a:pt x="513" y="4"/>
                    </a:lnTo>
                    <a:lnTo>
                      <a:pt x="522" y="2"/>
                    </a:lnTo>
                    <a:lnTo>
                      <a:pt x="530" y="2"/>
                    </a:lnTo>
                    <a:lnTo>
                      <a:pt x="538" y="2"/>
                    </a:lnTo>
                    <a:lnTo>
                      <a:pt x="546" y="2"/>
                    </a:lnTo>
                    <a:lnTo>
                      <a:pt x="554" y="2"/>
                    </a:lnTo>
                    <a:lnTo>
                      <a:pt x="560" y="0"/>
                    </a:lnTo>
                    <a:lnTo>
                      <a:pt x="568" y="0"/>
                    </a:lnTo>
                    <a:lnTo>
                      <a:pt x="574" y="0"/>
                    </a:lnTo>
                    <a:lnTo>
                      <a:pt x="580" y="0"/>
                    </a:lnTo>
                    <a:lnTo>
                      <a:pt x="586" y="0"/>
                    </a:lnTo>
                    <a:lnTo>
                      <a:pt x="594" y="0"/>
                    </a:lnTo>
                    <a:lnTo>
                      <a:pt x="600" y="0"/>
                    </a:lnTo>
                    <a:lnTo>
                      <a:pt x="604" y="0"/>
                    </a:lnTo>
                    <a:lnTo>
                      <a:pt x="610" y="0"/>
                    </a:lnTo>
                    <a:lnTo>
                      <a:pt x="616" y="2"/>
                    </a:lnTo>
                    <a:lnTo>
                      <a:pt x="620" y="2"/>
                    </a:lnTo>
                    <a:lnTo>
                      <a:pt x="630" y="2"/>
                    </a:lnTo>
                    <a:lnTo>
                      <a:pt x="640" y="4"/>
                    </a:lnTo>
                    <a:lnTo>
                      <a:pt x="646" y="6"/>
                    </a:lnTo>
                    <a:lnTo>
                      <a:pt x="654" y="8"/>
                    </a:lnTo>
                    <a:lnTo>
                      <a:pt x="660" y="8"/>
                    </a:lnTo>
                    <a:lnTo>
                      <a:pt x="666" y="10"/>
                    </a:lnTo>
                    <a:lnTo>
                      <a:pt x="670" y="12"/>
                    </a:lnTo>
                    <a:lnTo>
                      <a:pt x="676" y="14"/>
                    </a:lnTo>
                    <a:lnTo>
                      <a:pt x="680" y="14"/>
                    </a:lnTo>
                    <a:lnTo>
                      <a:pt x="684" y="18"/>
                    </a:lnTo>
                    <a:lnTo>
                      <a:pt x="691" y="20"/>
                    </a:lnTo>
                    <a:lnTo>
                      <a:pt x="695" y="24"/>
                    </a:lnTo>
                    <a:lnTo>
                      <a:pt x="697" y="26"/>
                    </a:lnTo>
                    <a:lnTo>
                      <a:pt x="497" y="527"/>
                    </a:lnTo>
                    <a:lnTo>
                      <a:pt x="487" y="521"/>
                    </a:lnTo>
                    <a:lnTo>
                      <a:pt x="479" y="515"/>
                    </a:lnTo>
                    <a:lnTo>
                      <a:pt x="471" y="511"/>
                    </a:lnTo>
                    <a:lnTo>
                      <a:pt x="463" y="505"/>
                    </a:lnTo>
                    <a:lnTo>
                      <a:pt x="455" y="501"/>
                    </a:lnTo>
                    <a:lnTo>
                      <a:pt x="447" y="497"/>
                    </a:lnTo>
                    <a:lnTo>
                      <a:pt x="439" y="493"/>
                    </a:lnTo>
                    <a:lnTo>
                      <a:pt x="433" y="491"/>
                    </a:lnTo>
                    <a:lnTo>
                      <a:pt x="425" y="487"/>
                    </a:lnTo>
                    <a:lnTo>
                      <a:pt x="419" y="483"/>
                    </a:lnTo>
                    <a:lnTo>
                      <a:pt x="411" y="481"/>
                    </a:lnTo>
                    <a:lnTo>
                      <a:pt x="405" y="479"/>
                    </a:lnTo>
                    <a:lnTo>
                      <a:pt x="399" y="477"/>
                    </a:lnTo>
                    <a:lnTo>
                      <a:pt x="391" y="475"/>
                    </a:lnTo>
                    <a:lnTo>
                      <a:pt x="385" y="473"/>
                    </a:lnTo>
                    <a:lnTo>
                      <a:pt x="379" y="471"/>
                    </a:lnTo>
                    <a:lnTo>
                      <a:pt x="373" y="469"/>
                    </a:lnTo>
                    <a:lnTo>
                      <a:pt x="367" y="467"/>
                    </a:lnTo>
                    <a:lnTo>
                      <a:pt x="361" y="465"/>
                    </a:lnTo>
                    <a:lnTo>
                      <a:pt x="353" y="465"/>
                    </a:lnTo>
                    <a:lnTo>
                      <a:pt x="346" y="465"/>
                    </a:lnTo>
                    <a:lnTo>
                      <a:pt x="340" y="465"/>
                    </a:lnTo>
                    <a:lnTo>
                      <a:pt x="334" y="465"/>
                    </a:lnTo>
                    <a:lnTo>
                      <a:pt x="328" y="465"/>
                    </a:lnTo>
                    <a:lnTo>
                      <a:pt x="320" y="465"/>
                    </a:lnTo>
                    <a:lnTo>
                      <a:pt x="314" y="465"/>
                    </a:lnTo>
                    <a:lnTo>
                      <a:pt x="306" y="465"/>
                    </a:lnTo>
                    <a:lnTo>
                      <a:pt x="300" y="465"/>
                    </a:lnTo>
                    <a:lnTo>
                      <a:pt x="290" y="465"/>
                    </a:lnTo>
                    <a:lnTo>
                      <a:pt x="284" y="467"/>
                    </a:lnTo>
                    <a:lnTo>
                      <a:pt x="276" y="467"/>
                    </a:lnTo>
                    <a:lnTo>
                      <a:pt x="268" y="469"/>
                    </a:lnTo>
                    <a:lnTo>
                      <a:pt x="260" y="469"/>
                    </a:lnTo>
                    <a:lnTo>
                      <a:pt x="252" y="471"/>
                    </a:lnTo>
                    <a:lnTo>
                      <a:pt x="242" y="471"/>
                    </a:lnTo>
                    <a:lnTo>
                      <a:pt x="234" y="473"/>
                    </a:lnTo>
                    <a:lnTo>
                      <a:pt x="224" y="475"/>
                    </a:lnTo>
                    <a:lnTo>
                      <a:pt x="214" y="477"/>
                    </a:lnTo>
                    <a:lnTo>
                      <a:pt x="206" y="477"/>
                    </a:lnTo>
                    <a:lnTo>
                      <a:pt x="198" y="479"/>
                    </a:lnTo>
                    <a:lnTo>
                      <a:pt x="188" y="481"/>
                    </a:lnTo>
                    <a:lnTo>
                      <a:pt x="177" y="483"/>
                    </a:lnTo>
                    <a:lnTo>
                      <a:pt x="167" y="485"/>
                    </a:lnTo>
                    <a:lnTo>
                      <a:pt x="159" y="489"/>
                    </a:lnTo>
                    <a:lnTo>
                      <a:pt x="149" y="491"/>
                    </a:lnTo>
                    <a:lnTo>
                      <a:pt x="139" y="493"/>
                    </a:lnTo>
                    <a:lnTo>
                      <a:pt x="131" y="497"/>
                    </a:lnTo>
                    <a:lnTo>
                      <a:pt x="123" y="501"/>
                    </a:lnTo>
                    <a:lnTo>
                      <a:pt x="113" y="503"/>
                    </a:lnTo>
                    <a:lnTo>
                      <a:pt x="103" y="509"/>
                    </a:lnTo>
                    <a:lnTo>
                      <a:pt x="95" y="513"/>
                    </a:lnTo>
                    <a:lnTo>
                      <a:pt x="87" y="517"/>
                    </a:lnTo>
                    <a:lnTo>
                      <a:pt x="77" y="521"/>
                    </a:lnTo>
                    <a:lnTo>
                      <a:pt x="69" y="527"/>
                    </a:lnTo>
                    <a:lnTo>
                      <a:pt x="61" y="533"/>
                    </a:lnTo>
                    <a:lnTo>
                      <a:pt x="53" y="539"/>
                    </a:lnTo>
                    <a:lnTo>
                      <a:pt x="45" y="545"/>
                    </a:lnTo>
                    <a:lnTo>
                      <a:pt x="39" y="553"/>
                    </a:lnTo>
                    <a:lnTo>
                      <a:pt x="31" y="559"/>
                    </a:lnTo>
                    <a:lnTo>
                      <a:pt x="25" y="567"/>
                    </a:lnTo>
                    <a:lnTo>
                      <a:pt x="19" y="575"/>
                    </a:lnTo>
                    <a:lnTo>
                      <a:pt x="12" y="583"/>
                    </a:lnTo>
                    <a:lnTo>
                      <a:pt x="6" y="591"/>
                    </a:lnTo>
                    <a:lnTo>
                      <a:pt x="0" y="602"/>
                    </a:lnTo>
                    <a:lnTo>
                      <a:pt x="2" y="593"/>
                    </a:lnTo>
                    <a:lnTo>
                      <a:pt x="4" y="587"/>
                    </a:lnTo>
                    <a:lnTo>
                      <a:pt x="6" y="579"/>
                    </a:lnTo>
                    <a:lnTo>
                      <a:pt x="8" y="573"/>
                    </a:lnTo>
                    <a:lnTo>
                      <a:pt x="12" y="565"/>
                    </a:lnTo>
                    <a:lnTo>
                      <a:pt x="15" y="559"/>
                    </a:lnTo>
                    <a:lnTo>
                      <a:pt x="17" y="551"/>
                    </a:lnTo>
                    <a:lnTo>
                      <a:pt x="21" y="545"/>
                    </a:lnTo>
                    <a:lnTo>
                      <a:pt x="23" y="537"/>
                    </a:lnTo>
                    <a:lnTo>
                      <a:pt x="25" y="531"/>
                    </a:lnTo>
                    <a:lnTo>
                      <a:pt x="29" y="523"/>
                    </a:lnTo>
                    <a:lnTo>
                      <a:pt x="33" y="517"/>
                    </a:lnTo>
                    <a:lnTo>
                      <a:pt x="35" y="511"/>
                    </a:lnTo>
                    <a:lnTo>
                      <a:pt x="39" y="503"/>
                    </a:lnTo>
                    <a:lnTo>
                      <a:pt x="43" y="497"/>
                    </a:lnTo>
                    <a:lnTo>
                      <a:pt x="47" y="491"/>
                    </a:lnTo>
                    <a:lnTo>
                      <a:pt x="51" y="485"/>
                    </a:lnTo>
                    <a:lnTo>
                      <a:pt x="55" y="477"/>
                    </a:lnTo>
                    <a:lnTo>
                      <a:pt x="57" y="471"/>
                    </a:lnTo>
                    <a:lnTo>
                      <a:pt x="63" y="465"/>
                    </a:lnTo>
                    <a:lnTo>
                      <a:pt x="65" y="459"/>
                    </a:lnTo>
                    <a:lnTo>
                      <a:pt x="71" y="451"/>
                    </a:lnTo>
                    <a:lnTo>
                      <a:pt x="75" y="445"/>
                    </a:lnTo>
                    <a:lnTo>
                      <a:pt x="79" y="439"/>
                    </a:lnTo>
                    <a:lnTo>
                      <a:pt x="83" y="432"/>
                    </a:lnTo>
                    <a:lnTo>
                      <a:pt x="87" y="426"/>
                    </a:lnTo>
                    <a:lnTo>
                      <a:pt x="91" y="420"/>
                    </a:lnTo>
                    <a:lnTo>
                      <a:pt x="97" y="414"/>
                    </a:lnTo>
                    <a:lnTo>
                      <a:pt x="101" y="408"/>
                    </a:lnTo>
                    <a:lnTo>
                      <a:pt x="105" y="400"/>
                    </a:lnTo>
                    <a:lnTo>
                      <a:pt x="109" y="396"/>
                    </a:lnTo>
                    <a:lnTo>
                      <a:pt x="113" y="390"/>
                    </a:lnTo>
                    <a:close/>
                  </a:path>
                </a:pathLst>
              </a:custGeom>
              <a:solidFill>
                <a:srgbClr val="FFFF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US">
                  <a:solidFill>
                    <a:srgbClr val="000000"/>
                  </a:solidFill>
                </a:endParaRPr>
              </a:p>
            </p:txBody>
          </p:sp>
          <p:sp>
            <p:nvSpPr>
              <p:cNvPr id="9240" name="Freeform 27"/>
              <p:cNvSpPr>
                <a:spLocks/>
              </p:cNvSpPr>
              <p:nvPr/>
            </p:nvSpPr>
            <p:spPr bwMode="auto">
              <a:xfrm>
                <a:off x="4662" y="2580"/>
                <a:ext cx="615" cy="542"/>
              </a:xfrm>
              <a:custGeom>
                <a:avLst/>
                <a:gdLst>
                  <a:gd name="T0" fmla="*/ 199 w 615"/>
                  <a:gd name="T1" fmla="*/ 538 h 542"/>
                  <a:gd name="T2" fmla="*/ 213 w 615"/>
                  <a:gd name="T3" fmla="*/ 524 h 542"/>
                  <a:gd name="T4" fmla="*/ 229 w 615"/>
                  <a:gd name="T5" fmla="*/ 510 h 542"/>
                  <a:gd name="T6" fmla="*/ 243 w 615"/>
                  <a:gd name="T7" fmla="*/ 495 h 542"/>
                  <a:gd name="T8" fmla="*/ 261 w 615"/>
                  <a:gd name="T9" fmla="*/ 477 h 542"/>
                  <a:gd name="T10" fmla="*/ 279 w 615"/>
                  <a:gd name="T11" fmla="*/ 459 h 542"/>
                  <a:gd name="T12" fmla="*/ 300 w 615"/>
                  <a:gd name="T13" fmla="*/ 439 h 542"/>
                  <a:gd name="T14" fmla="*/ 322 w 615"/>
                  <a:gd name="T15" fmla="*/ 417 h 542"/>
                  <a:gd name="T16" fmla="*/ 346 w 615"/>
                  <a:gd name="T17" fmla="*/ 395 h 542"/>
                  <a:gd name="T18" fmla="*/ 368 w 615"/>
                  <a:gd name="T19" fmla="*/ 395 h 542"/>
                  <a:gd name="T20" fmla="*/ 384 w 615"/>
                  <a:gd name="T21" fmla="*/ 395 h 542"/>
                  <a:gd name="T22" fmla="*/ 400 w 615"/>
                  <a:gd name="T23" fmla="*/ 393 h 542"/>
                  <a:gd name="T24" fmla="*/ 418 w 615"/>
                  <a:gd name="T25" fmla="*/ 391 h 542"/>
                  <a:gd name="T26" fmla="*/ 434 w 615"/>
                  <a:gd name="T27" fmla="*/ 387 h 542"/>
                  <a:gd name="T28" fmla="*/ 452 w 615"/>
                  <a:gd name="T29" fmla="*/ 383 h 542"/>
                  <a:gd name="T30" fmla="*/ 469 w 615"/>
                  <a:gd name="T31" fmla="*/ 379 h 542"/>
                  <a:gd name="T32" fmla="*/ 485 w 615"/>
                  <a:gd name="T33" fmla="*/ 371 h 542"/>
                  <a:gd name="T34" fmla="*/ 503 w 615"/>
                  <a:gd name="T35" fmla="*/ 361 h 542"/>
                  <a:gd name="T36" fmla="*/ 519 w 615"/>
                  <a:gd name="T37" fmla="*/ 353 h 542"/>
                  <a:gd name="T38" fmla="*/ 543 w 615"/>
                  <a:gd name="T39" fmla="*/ 330 h 542"/>
                  <a:gd name="T40" fmla="*/ 561 w 615"/>
                  <a:gd name="T41" fmla="*/ 306 h 542"/>
                  <a:gd name="T42" fmla="*/ 577 w 615"/>
                  <a:gd name="T43" fmla="*/ 284 h 542"/>
                  <a:gd name="T44" fmla="*/ 589 w 615"/>
                  <a:gd name="T45" fmla="*/ 262 h 542"/>
                  <a:gd name="T46" fmla="*/ 597 w 615"/>
                  <a:gd name="T47" fmla="*/ 242 h 542"/>
                  <a:gd name="T48" fmla="*/ 605 w 615"/>
                  <a:gd name="T49" fmla="*/ 222 h 542"/>
                  <a:gd name="T50" fmla="*/ 609 w 615"/>
                  <a:gd name="T51" fmla="*/ 200 h 542"/>
                  <a:gd name="T52" fmla="*/ 469 w 615"/>
                  <a:gd name="T53" fmla="*/ 302 h 542"/>
                  <a:gd name="T54" fmla="*/ 444 w 615"/>
                  <a:gd name="T55" fmla="*/ 292 h 542"/>
                  <a:gd name="T56" fmla="*/ 420 w 615"/>
                  <a:gd name="T57" fmla="*/ 284 h 542"/>
                  <a:gd name="T58" fmla="*/ 398 w 615"/>
                  <a:gd name="T59" fmla="*/ 280 h 542"/>
                  <a:gd name="T60" fmla="*/ 382 w 615"/>
                  <a:gd name="T61" fmla="*/ 278 h 542"/>
                  <a:gd name="T62" fmla="*/ 358 w 615"/>
                  <a:gd name="T63" fmla="*/ 278 h 542"/>
                  <a:gd name="T64" fmla="*/ 344 w 615"/>
                  <a:gd name="T65" fmla="*/ 278 h 542"/>
                  <a:gd name="T66" fmla="*/ 316 w 615"/>
                  <a:gd name="T67" fmla="*/ 276 h 542"/>
                  <a:gd name="T68" fmla="*/ 293 w 615"/>
                  <a:gd name="T69" fmla="*/ 264 h 542"/>
                  <a:gd name="T70" fmla="*/ 275 w 615"/>
                  <a:gd name="T71" fmla="*/ 252 h 542"/>
                  <a:gd name="T72" fmla="*/ 259 w 615"/>
                  <a:gd name="T73" fmla="*/ 242 h 542"/>
                  <a:gd name="T74" fmla="*/ 241 w 615"/>
                  <a:gd name="T75" fmla="*/ 232 h 542"/>
                  <a:gd name="T76" fmla="*/ 227 w 615"/>
                  <a:gd name="T77" fmla="*/ 224 h 542"/>
                  <a:gd name="T78" fmla="*/ 211 w 615"/>
                  <a:gd name="T79" fmla="*/ 216 h 542"/>
                  <a:gd name="T80" fmla="*/ 195 w 615"/>
                  <a:gd name="T81" fmla="*/ 208 h 542"/>
                  <a:gd name="T82" fmla="*/ 177 w 615"/>
                  <a:gd name="T83" fmla="*/ 202 h 542"/>
                  <a:gd name="T84" fmla="*/ 159 w 615"/>
                  <a:gd name="T85" fmla="*/ 196 h 542"/>
                  <a:gd name="T86" fmla="*/ 139 w 615"/>
                  <a:gd name="T87" fmla="*/ 190 h 542"/>
                  <a:gd name="T88" fmla="*/ 0 w 615"/>
                  <a:gd name="T89" fmla="*/ 2 h 542"/>
                  <a:gd name="T90" fmla="*/ 0 w 615"/>
                  <a:gd name="T91" fmla="*/ 18 h 542"/>
                  <a:gd name="T92" fmla="*/ 2 w 615"/>
                  <a:gd name="T93" fmla="*/ 35 h 542"/>
                  <a:gd name="T94" fmla="*/ 4 w 615"/>
                  <a:gd name="T95" fmla="*/ 53 h 542"/>
                  <a:gd name="T96" fmla="*/ 8 w 615"/>
                  <a:gd name="T97" fmla="*/ 75 h 542"/>
                  <a:gd name="T98" fmla="*/ 14 w 615"/>
                  <a:gd name="T99" fmla="*/ 101 h 542"/>
                  <a:gd name="T100" fmla="*/ 22 w 615"/>
                  <a:gd name="T101" fmla="*/ 127 h 542"/>
                  <a:gd name="T102" fmla="*/ 34 w 615"/>
                  <a:gd name="T103" fmla="*/ 153 h 542"/>
                  <a:gd name="T104" fmla="*/ 48 w 615"/>
                  <a:gd name="T105" fmla="*/ 181 h 542"/>
                  <a:gd name="T106" fmla="*/ 66 w 615"/>
                  <a:gd name="T107" fmla="*/ 212 h 542"/>
                  <a:gd name="T108" fmla="*/ 82 w 615"/>
                  <a:gd name="T109" fmla="*/ 236 h 542"/>
                  <a:gd name="T110" fmla="*/ 100 w 615"/>
                  <a:gd name="T111" fmla="*/ 258 h 542"/>
                  <a:gd name="T112" fmla="*/ 116 w 615"/>
                  <a:gd name="T113" fmla="*/ 274 h 542"/>
                  <a:gd name="T114" fmla="*/ 131 w 615"/>
                  <a:gd name="T115" fmla="*/ 290 h 542"/>
                  <a:gd name="T116" fmla="*/ 155 w 615"/>
                  <a:gd name="T117" fmla="*/ 308 h 542"/>
                  <a:gd name="T118" fmla="*/ 171 w 615"/>
                  <a:gd name="T119" fmla="*/ 318 h 542"/>
                  <a:gd name="T120" fmla="*/ 74 w 615"/>
                  <a:gd name="T121" fmla="*/ 491 h 54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15"/>
                  <a:gd name="T184" fmla="*/ 0 h 542"/>
                  <a:gd name="T185" fmla="*/ 615 w 615"/>
                  <a:gd name="T186" fmla="*/ 542 h 54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15" h="542">
                    <a:moveTo>
                      <a:pt x="195" y="542"/>
                    </a:moveTo>
                    <a:lnTo>
                      <a:pt x="195" y="540"/>
                    </a:lnTo>
                    <a:lnTo>
                      <a:pt x="199" y="538"/>
                    </a:lnTo>
                    <a:lnTo>
                      <a:pt x="201" y="536"/>
                    </a:lnTo>
                    <a:lnTo>
                      <a:pt x="207" y="532"/>
                    </a:lnTo>
                    <a:lnTo>
                      <a:pt x="213" y="524"/>
                    </a:lnTo>
                    <a:lnTo>
                      <a:pt x="219" y="518"/>
                    </a:lnTo>
                    <a:lnTo>
                      <a:pt x="223" y="512"/>
                    </a:lnTo>
                    <a:lnTo>
                      <a:pt x="229" y="510"/>
                    </a:lnTo>
                    <a:lnTo>
                      <a:pt x="233" y="503"/>
                    </a:lnTo>
                    <a:lnTo>
                      <a:pt x="239" y="499"/>
                    </a:lnTo>
                    <a:lnTo>
                      <a:pt x="243" y="495"/>
                    </a:lnTo>
                    <a:lnTo>
                      <a:pt x="249" y="489"/>
                    </a:lnTo>
                    <a:lnTo>
                      <a:pt x="255" y="483"/>
                    </a:lnTo>
                    <a:lnTo>
                      <a:pt x="261" y="477"/>
                    </a:lnTo>
                    <a:lnTo>
                      <a:pt x="267" y="471"/>
                    </a:lnTo>
                    <a:lnTo>
                      <a:pt x="273" y="465"/>
                    </a:lnTo>
                    <a:lnTo>
                      <a:pt x="279" y="459"/>
                    </a:lnTo>
                    <a:lnTo>
                      <a:pt x="287" y="453"/>
                    </a:lnTo>
                    <a:lnTo>
                      <a:pt x="293" y="445"/>
                    </a:lnTo>
                    <a:lnTo>
                      <a:pt x="300" y="439"/>
                    </a:lnTo>
                    <a:lnTo>
                      <a:pt x="306" y="431"/>
                    </a:lnTo>
                    <a:lnTo>
                      <a:pt x="316" y="425"/>
                    </a:lnTo>
                    <a:lnTo>
                      <a:pt x="322" y="417"/>
                    </a:lnTo>
                    <a:lnTo>
                      <a:pt x="330" y="409"/>
                    </a:lnTo>
                    <a:lnTo>
                      <a:pt x="338" y="401"/>
                    </a:lnTo>
                    <a:lnTo>
                      <a:pt x="346" y="395"/>
                    </a:lnTo>
                    <a:lnTo>
                      <a:pt x="354" y="395"/>
                    </a:lnTo>
                    <a:lnTo>
                      <a:pt x="364" y="395"/>
                    </a:lnTo>
                    <a:lnTo>
                      <a:pt x="368" y="395"/>
                    </a:lnTo>
                    <a:lnTo>
                      <a:pt x="374" y="395"/>
                    </a:lnTo>
                    <a:lnTo>
                      <a:pt x="380" y="395"/>
                    </a:lnTo>
                    <a:lnTo>
                      <a:pt x="384" y="395"/>
                    </a:lnTo>
                    <a:lnTo>
                      <a:pt x="390" y="393"/>
                    </a:lnTo>
                    <a:lnTo>
                      <a:pt x="394" y="393"/>
                    </a:lnTo>
                    <a:lnTo>
                      <a:pt x="400" y="393"/>
                    </a:lnTo>
                    <a:lnTo>
                      <a:pt x="406" y="393"/>
                    </a:lnTo>
                    <a:lnTo>
                      <a:pt x="412" y="391"/>
                    </a:lnTo>
                    <a:lnTo>
                      <a:pt x="418" y="391"/>
                    </a:lnTo>
                    <a:lnTo>
                      <a:pt x="422" y="389"/>
                    </a:lnTo>
                    <a:lnTo>
                      <a:pt x="430" y="389"/>
                    </a:lnTo>
                    <a:lnTo>
                      <a:pt x="434" y="387"/>
                    </a:lnTo>
                    <a:lnTo>
                      <a:pt x="440" y="387"/>
                    </a:lnTo>
                    <a:lnTo>
                      <a:pt x="446" y="385"/>
                    </a:lnTo>
                    <a:lnTo>
                      <a:pt x="452" y="383"/>
                    </a:lnTo>
                    <a:lnTo>
                      <a:pt x="456" y="383"/>
                    </a:lnTo>
                    <a:lnTo>
                      <a:pt x="462" y="381"/>
                    </a:lnTo>
                    <a:lnTo>
                      <a:pt x="469" y="379"/>
                    </a:lnTo>
                    <a:lnTo>
                      <a:pt x="475" y="377"/>
                    </a:lnTo>
                    <a:lnTo>
                      <a:pt x="481" y="373"/>
                    </a:lnTo>
                    <a:lnTo>
                      <a:pt x="485" y="371"/>
                    </a:lnTo>
                    <a:lnTo>
                      <a:pt x="491" y="369"/>
                    </a:lnTo>
                    <a:lnTo>
                      <a:pt x="497" y="365"/>
                    </a:lnTo>
                    <a:lnTo>
                      <a:pt x="503" y="361"/>
                    </a:lnTo>
                    <a:lnTo>
                      <a:pt x="507" y="359"/>
                    </a:lnTo>
                    <a:lnTo>
                      <a:pt x="513" y="355"/>
                    </a:lnTo>
                    <a:lnTo>
                      <a:pt x="519" y="353"/>
                    </a:lnTo>
                    <a:lnTo>
                      <a:pt x="527" y="344"/>
                    </a:lnTo>
                    <a:lnTo>
                      <a:pt x="535" y="336"/>
                    </a:lnTo>
                    <a:lnTo>
                      <a:pt x="543" y="330"/>
                    </a:lnTo>
                    <a:lnTo>
                      <a:pt x="549" y="322"/>
                    </a:lnTo>
                    <a:lnTo>
                      <a:pt x="555" y="314"/>
                    </a:lnTo>
                    <a:lnTo>
                      <a:pt x="561" y="306"/>
                    </a:lnTo>
                    <a:lnTo>
                      <a:pt x="567" y="300"/>
                    </a:lnTo>
                    <a:lnTo>
                      <a:pt x="573" y="294"/>
                    </a:lnTo>
                    <a:lnTo>
                      <a:pt x="577" y="284"/>
                    </a:lnTo>
                    <a:lnTo>
                      <a:pt x="581" y="278"/>
                    </a:lnTo>
                    <a:lnTo>
                      <a:pt x="585" y="270"/>
                    </a:lnTo>
                    <a:lnTo>
                      <a:pt x="589" y="262"/>
                    </a:lnTo>
                    <a:lnTo>
                      <a:pt x="593" y="254"/>
                    </a:lnTo>
                    <a:lnTo>
                      <a:pt x="595" y="248"/>
                    </a:lnTo>
                    <a:lnTo>
                      <a:pt x="597" y="242"/>
                    </a:lnTo>
                    <a:lnTo>
                      <a:pt x="601" y="236"/>
                    </a:lnTo>
                    <a:lnTo>
                      <a:pt x="603" y="228"/>
                    </a:lnTo>
                    <a:lnTo>
                      <a:pt x="605" y="222"/>
                    </a:lnTo>
                    <a:lnTo>
                      <a:pt x="607" y="216"/>
                    </a:lnTo>
                    <a:lnTo>
                      <a:pt x="609" y="210"/>
                    </a:lnTo>
                    <a:lnTo>
                      <a:pt x="609" y="200"/>
                    </a:lnTo>
                    <a:lnTo>
                      <a:pt x="613" y="184"/>
                    </a:lnTo>
                    <a:lnTo>
                      <a:pt x="615" y="175"/>
                    </a:lnTo>
                    <a:lnTo>
                      <a:pt x="469" y="302"/>
                    </a:lnTo>
                    <a:lnTo>
                      <a:pt x="460" y="298"/>
                    </a:lnTo>
                    <a:lnTo>
                      <a:pt x="454" y="294"/>
                    </a:lnTo>
                    <a:lnTo>
                      <a:pt x="444" y="292"/>
                    </a:lnTo>
                    <a:lnTo>
                      <a:pt x="438" y="290"/>
                    </a:lnTo>
                    <a:lnTo>
                      <a:pt x="430" y="286"/>
                    </a:lnTo>
                    <a:lnTo>
                      <a:pt x="420" y="284"/>
                    </a:lnTo>
                    <a:lnTo>
                      <a:pt x="412" y="282"/>
                    </a:lnTo>
                    <a:lnTo>
                      <a:pt x="404" y="282"/>
                    </a:lnTo>
                    <a:lnTo>
                      <a:pt x="398" y="280"/>
                    </a:lnTo>
                    <a:lnTo>
                      <a:pt x="394" y="280"/>
                    </a:lnTo>
                    <a:lnTo>
                      <a:pt x="388" y="278"/>
                    </a:lnTo>
                    <a:lnTo>
                      <a:pt x="382" y="278"/>
                    </a:lnTo>
                    <a:lnTo>
                      <a:pt x="372" y="278"/>
                    </a:lnTo>
                    <a:lnTo>
                      <a:pt x="364" y="278"/>
                    </a:lnTo>
                    <a:lnTo>
                      <a:pt x="358" y="278"/>
                    </a:lnTo>
                    <a:lnTo>
                      <a:pt x="354" y="278"/>
                    </a:lnTo>
                    <a:lnTo>
                      <a:pt x="348" y="278"/>
                    </a:lnTo>
                    <a:lnTo>
                      <a:pt x="344" y="278"/>
                    </a:lnTo>
                    <a:lnTo>
                      <a:pt x="332" y="278"/>
                    </a:lnTo>
                    <a:lnTo>
                      <a:pt x="324" y="280"/>
                    </a:lnTo>
                    <a:lnTo>
                      <a:pt x="316" y="276"/>
                    </a:lnTo>
                    <a:lnTo>
                      <a:pt x="308" y="270"/>
                    </a:lnTo>
                    <a:lnTo>
                      <a:pt x="302" y="266"/>
                    </a:lnTo>
                    <a:lnTo>
                      <a:pt x="293" y="264"/>
                    </a:lnTo>
                    <a:lnTo>
                      <a:pt x="287" y="258"/>
                    </a:lnTo>
                    <a:lnTo>
                      <a:pt x="281" y="254"/>
                    </a:lnTo>
                    <a:lnTo>
                      <a:pt x="275" y="252"/>
                    </a:lnTo>
                    <a:lnTo>
                      <a:pt x="269" y="248"/>
                    </a:lnTo>
                    <a:lnTo>
                      <a:pt x="265" y="244"/>
                    </a:lnTo>
                    <a:lnTo>
                      <a:pt x="259" y="242"/>
                    </a:lnTo>
                    <a:lnTo>
                      <a:pt x="253" y="238"/>
                    </a:lnTo>
                    <a:lnTo>
                      <a:pt x="247" y="234"/>
                    </a:lnTo>
                    <a:lnTo>
                      <a:pt x="241" y="232"/>
                    </a:lnTo>
                    <a:lnTo>
                      <a:pt x="237" y="230"/>
                    </a:lnTo>
                    <a:lnTo>
                      <a:pt x="231" y="226"/>
                    </a:lnTo>
                    <a:lnTo>
                      <a:pt x="227" y="224"/>
                    </a:lnTo>
                    <a:lnTo>
                      <a:pt x="221" y="222"/>
                    </a:lnTo>
                    <a:lnTo>
                      <a:pt x="217" y="218"/>
                    </a:lnTo>
                    <a:lnTo>
                      <a:pt x="211" y="216"/>
                    </a:lnTo>
                    <a:lnTo>
                      <a:pt x="205" y="214"/>
                    </a:lnTo>
                    <a:lnTo>
                      <a:pt x="201" y="212"/>
                    </a:lnTo>
                    <a:lnTo>
                      <a:pt x="195" y="208"/>
                    </a:lnTo>
                    <a:lnTo>
                      <a:pt x="189" y="206"/>
                    </a:lnTo>
                    <a:lnTo>
                      <a:pt x="183" y="204"/>
                    </a:lnTo>
                    <a:lnTo>
                      <a:pt x="177" y="202"/>
                    </a:lnTo>
                    <a:lnTo>
                      <a:pt x="171" y="200"/>
                    </a:lnTo>
                    <a:lnTo>
                      <a:pt x="165" y="198"/>
                    </a:lnTo>
                    <a:lnTo>
                      <a:pt x="159" y="196"/>
                    </a:lnTo>
                    <a:lnTo>
                      <a:pt x="151" y="194"/>
                    </a:lnTo>
                    <a:lnTo>
                      <a:pt x="145" y="192"/>
                    </a:lnTo>
                    <a:lnTo>
                      <a:pt x="139" y="190"/>
                    </a:lnTo>
                    <a:lnTo>
                      <a:pt x="131" y="190"/>
                    </a:lnTo>
                    <a:lnTo>
                      <a:pt x="0" y="0"/>
                    </a:lnTo>
                    <a:lnTo>
                      <a:pt x="0" y="2"/>
                    </a:lnTo>
                    <a:lnTo>
                      <a:pt x="0" y="6"/>
                    </a:lnTo>
                    <a:lnTo>
                      <a:pt x="0" y="10"/>
                    </a:lnTo>
                    <a:lnTo>
                      <a:pt x="0" y="18"/>
                    </a:lnTo>
                    <a:lnTo>
                      <a:pt x="0" y="23"/>
                    </a:lnTo>
                    <a:lnTo>
                      <a:pt x="0" y="29"/>
                    </a:lnTo>
                    <a:lnTo>
                      <a:pt x="2" y="35"/>
                    </a:lnTo>
                    <a:lnTo>
                      <a:pt x="2" y="41"/>
                    </a:lnTo>
                    <a:lnTo>
                      <a:pt x="2" y="47"/>
                    </a:lnTo>
                    <a:lnTo>
                      <a:pt x="4" y="53"/>
                    </a:lnTo>
                    <a:lnTo>
                      <a:pt x="4" y="61"/>
                    </a:lnTo>
                    <a:lnTo>
                      <a:pt x="8" y="69"/>
                    </a:lnTo>
                    <a:lnTo>
                      <a:pt x="8" y="75"/>
                    </a:lnTo>
                    <a:lnTo>
                      <a:pt x="10" y="83"/>
                    </a:lnTo>
                    <a:lnTo>
                      <a:pt x="12" y="91"/>
                    </a:lnTo>
                    <a:lnTo>
                      <a:pt x="14" y="101"/>
                    </a:lnTo>
                    <a:lnTo>
                      <a:pt x="16" y="109"/>
                    </a:lnTo>
                    <a:lnTo>
                      <a:pt x="20" y="117"/>
                    </a:lnTo>
                    <a:lnTo>
                      <a:pt x="22" y="127"/>
                    </a:lnTo>
                    <a:lnTo>
                      <a:pt x="26" y="135"/>
                    </a:lnTo>
                    <a:lnTo>
                      <a:pt x="28" y="143"/>
                    </a:lnTo>
                    <a:lnTo>
                      <a:pt x="34" y="153"/>
                    </a:lnTo>
                    <a:lnTo>
                      <a:pt x="38" y="163"/>
                    </a:lnTo>
                    <a:lnTo>
                      <a:pt x="42" y="173"/>
                    </a:lnTo>
                    <a:lnTo>
                      <a:pt x="48" y="181"/>
                    </a:lnTo>
                    <a:lnTo>
                      <a:pt x="52" y="192"/>
                    </a:lnTo>
                    <a:lnTo>
                      <a:pt x="58" y="202"/>
                    </a:lnTo>
                    <a:lnTo>
                      <a:pt x="66" y="212"/>
                    </a:lnTo>
                    <a:lnTo>
                      <a:pt x="72" y="220"/>
                    </a:lnTo>
                    <a:lnTo>
                      <a:pt x="78" y="228"/>
                    </a:lnTo>
                    <a:lnTo>
                      <a:pt x="82" y="236"/>
                    </a:lnTo>
                    <a:lnTo>
                      <a:pt x="90" y="244"/>
                    </a:lnTo>
                    <a:lnTo>
                      <a:pt x="94" y="250"/>
                    </a:lnTo>
                    <a:lnTo>
                      <a:pt x="100" y="258"/>
                    </a:lnTo>
                    <a:lnTo>
                      <a:pt x="106" y="264"/>
                    </a:lnTo>
                    <a:lnTo>
                      <a:pt x="112" y="270"/>
                    </a:lnTo>
                    <a:lnTo>
                      <a:pt x="116" y="274"/>
                    </a:lnTo>
                    <a:lnTo>
                      <a:pt x="120" y="280"/>
                    </a:lnTo>
                    <a:lnTo>
                      <a:pt x="126" y="284"/>
                    </a:lnTo>
                    <a:lnTo>
                      <a:pt x="131" y="290"/>
                    </a:lnTo>
                    <a:lnTo>
                      <a:pt x="141" y="296"/>
                    </a:lnTo>
                    <a:lnTo>
                      <a:pt x="149" y="304"/>
                    </a:lnTo>
                    <a:lnTo>
                      <a:pt x="155" y="308"/>
                    </a:lnTo>
                    <a:lnTo>
                      <a:pt x="161" y="312"/>
                    </a:lnTo>
                    <a:lnTo>
                      <a:pt x="167" y="316"/>
                    </a:lnTo>
                    <a:lnTo>
                      <a:pt x="171" y="318"/>
                    </a:lnTo>
                    <a:lnTo>
                      <a:pt x="177" y="320"/>
                    </a:lnTo>
                    <a:lnTo>
                      <a:pt x="179" y="322"/>
                    </a:lnTo>
                    <a:lnTo>
                      <a:pt x="74" y="491"/>
                    </a:lnTo>
                    <a:lnTo>
                      <a:pt x="195" y="5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US">
                  <a:solidFill>
                    <a:srgbClr val="000000"/>
                  </a:solidFill>
                </a:endParaRPr>
              </a:p>
            </p:txBody>
          </p:sp>
          <p:sp>
            <p:nvSpPr>
              <p:cNvPr id="9241" name="Freeform 28"/>
              <p:cNvSpPr>
                <a:spLocks/>
              </p:cNvSpPr>
              <p:nvPr/>
            </p:nvSpPr>
            <p:spPr bwMode="auto">
              <a:xfrm>
                <a:off x="4921" y="2770"/>
                <a:ext cx="89" cy="142"/>
              </a:xfrm>
              <a:custGeom>
                <a:avLst/>
                <a:gdLst>
                  <a:gd name="T0" fmla="*/ 0 w 89"/>
                  <a:gd name="T1" fmla="*/ 110 h 142"/>
                  <a:gd name="T2" fmla="*/ 41 w 89"/>
                  <a:gd name="T3" fmla="*/ 48 h 142"/>
                  <a:gd name="T4" fmla="*/ 26 w 89"/>
                  <a:gd name="T5" fmla="*/ 50 h 142"/>
                  <a:gd name="T6" fmla="*/ 26 w 89"/>
                  <a:gd name="T7" fmla="*/ 46 h 142"/>
                  <a:gd name="T8" fmla="*/ 28 w 89"/>
                  <a:gd name="T9" fmla="*/ 42 h 142"/>
                  <a:gd name="T10" fmla="*/ 28 w 89"/>
                  <a:gd name="T11" fmla="*/ 40 h 142"/>
                  <a:gd name="T12" fmla="*/ 32 w 89"/>
                  <a:gd name="T13" fmla="*/ 40 h 142"/>
                  <a:gd name="T14" fmla="*/ 34 w 89"/>
                  <a:gd name="T15" fmla="*/ 38 h 142"/>
                  <a:gd name="T16" fmla="*/ 41 w 89"/>
                  <a:gd name="T17" fmla="*/ 36 h 142"/>
                  <a:gd name="T18" fmla="*/ 16 w 89"/>
                  <a:gd name="T19" fmla="*/ 38 h 142"/>
                  <a:gd name="T20" fmla="*/ 18 w 89"/>
                  <a:gd name="T21" fmla="*/ 32 h 142"/>
                  <a:gd name="T22" fmla="*/ 22 w 89"/>
                  <a:gd name="T23" fmla="*/ 26 h 142"/>
                  <a:gd name="T24" fmla="*/ 24 w 89"/>
                  <a:gd name="T25" fmla="*/ 24 h 142"/>
                  <a:gd name="T26" fmla="*/ 28 w 89"/>
                  <a:gd name="T27" fmla="*/ 22 h 142"/>
                  <a:gd name="T28" fmla="*/ 34 w 89"/>
                  <a:gd name="T29" fmla="*/ 20 h 142"/>
                  <a:gd name="T30" fmla="*/ 41 w 89"/>
                  <a:gd name="T31" fmla="*/ 18 h 142"/>
                  <a:gd name="T32" fmla="*/ 16 w 89"/>
                  <a:gd name="T33" fmla="*/ 22 h 142"/>
                  <a:gd name="T34" fmla="*/ 18 w 89"/>
                  <a:gd name="T35" fmla="*/ 16 h 142"/>
                  <a:gd name="T36" fmla="*/ 22 w 89"/>
                  <a:gd name="T37" fmla="*/ 14 h 142"/>
                  <a:gd name="T38" fmla="*/ 26 w 89"/>
                  <a:gd name="T39" fmla="*/ 8 h 142"/>
                  <a:gd name="T40" fmla="*/ 34 w 89"/>
                  <a:gd name="T41" fmla="*/ 6 h 142"/>
                  <a:gd name="T42" fmla="*/ 39 w 89"/>
                  <a:gd name="T43" fmla="*/ 2 h 142"/>
                  <a:gd name="T44" fmla="*/ 47 w 89"/>
                  <a:gd name="T45" fmla="*/ 2 h 142"/>
                  <a:gd name="T46" fmla="*/ 55 w 89"/>
                  <a:gd name="T47" fmla="*/ 0 h 142"/>
                  <a:gd name="T48" fmla="*/ 63 w 89"/>
                  <a:gd name="T49" fmla="*/ 2 h 142"/>
                  <a:gd name="T50" fmla="*/ 71 w 89"/>
                  <a:gd name="T51" fmla="*/ 0 h 142"/>
                  <a:gd name="T52" fmla="*/ 79 w 89"/>
                  <a:gd name="T53" fmla="*/ 0 h 142"/>
                  <a:gd name="T54" fmla="*/ 85 w 89"/>
                  <a:gd name="T55" fmla="*/ 2 h 142"/>
                  <a:gd name="T56" fmla="*/ 89 w 89"/>
                  <a:gd name="T57" fmla="*/ 8 h 142"/>
                  <a:gd name="T58" fmla="*/ 85 w 89"/>
                  <a:gd name="T59" fmla="*/ 16 h 142"/>
                  <a:gd name="T60" fmla="*/ 89 w 89"/>
                  <a:gd name="T61" fmla="*/ 52 h 142"/>
                  <a:gd name="T62" fmla="*/ 83 w 89"/>
                  <a:gd name="T63" fmla="*/ 52 h 142"/>
                  <a:gd name="T64" fmla="*/ 83 w 89"/>
                  <a:gd name="T65" fmla="*/ 70 h 142"/>
                  <a:gd name="T66" fmla="*/ 73 w 89"/>
                  <a:gd name="T67" fmla="*/ 70 h 142"/>
                  <a:gd name="T68" fmla="*/ 87 w 89"/>
                  <a:gd name="T69" fmla="*/ 142 h 142"/>
                  <a:gd name="T70" fmla="*/ 0 w 89"/>
                  <a:gd name="T71" fmla="*/ 110 h 142"/>
                  <a:gd name="T72" fmla="*/ 0 w 89"/>
                  <a:gd name="T73" fmla="*/ 110 h 1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9"/>
                  <a:gd name="T112" fmla="*/ 0 h 142"/>
                  <a:gd name="T113" fmla="*/ 89 w 89"/>
                  <a:gd name="T114" fmla="*/ 142 h 1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9" h="142">
                    <a:moveTo>
                      <a:pt x="0" y="110"/>
                    </a:moveTo>
                    <a:lnTo>
                      <a:pt x="41" y="48"/>
                    </a:lnTo>
                    <a:lnTo>
                      <a:pt x="26" y="50"/>
                    </a:lnTo>
                    <a:lnTo>
                      <a:pt x="26" y="46"/>
                    </a:lnTo>
                    <a:lnTo>
                      <a:pt x="28" y="42"/>
                    </a:lnTo>
                    <a:lnTo>
                      <a:pt x="28" y="40"/>
                    </a:lnTo>
                    <a:lnTo>
                      <a:pt x="32" y="40"/>
                    </a:lnTo>
                    <a:lnTo>
                      <a:pt x="34" y="38"/>
                    </a:lnTo>
                    <a:lnTo>
                      <a:pt x="41" y="36"/>
                    </a:lnTo>
                    <a:lnTo>
                      <a:pt x="16" y="38"/>
                    </a:lnTo>
                    <a:lnTo>
                      <a:pt x="18" y="32"/>
                    </a:lnTo>
                    <a:lnTo>
                      <a:pt x="22" y="26"/>
                    </a:lnTo>
                    <a:lnTo>
                      <a:pt x="24" y="24"/>
                    </a:lnTo>
                    <a:lnTo>
                      <a:pt x="28" y="22"/>
                    </a:lnTo>
                    <a:lnTo>
                      <a:pt x="34" y="20"/>
                    </a:lnTo>
                    <a:lnTo>
                      <a:pt x="41" y="18"/>
                    </a:lnTo>
                    <a:lnTo>
                      <a:pt x="16" y="22"/>
                    </a:lnTo>
                    <a:lnTo>
                      <a:pt x="18" y="16"/>
                    </a:lnTo>
                    <a:lnTo>
                      <a:pt x="22" y="14"/>
                    </a:lnTo>
                    <a:lnTo>
                      <a:pt x="26" y="8"/>
                    </a:lnTo>
                    <a:lnTo>
                      <a:pt x="34" y="6"/>
                    </a:lnTo>
                    <a:lnTo>
                      <a:pt x="39" y="2"/>
                    </a:lnTo>
                    <a:lnTo>
                      <a:pt x="47" y="2"/>
                    </a:lnTo>
                    <a:lnTo>
                      <a:pt x="55" y="0"/>
                    </a:lnTo>
                    <a:lnTo>
                      <a:pt x="63" y="2"/>
                    </a:lnTo>
                    <a:lnTo>
                      <a:pt x="71" y="0"/>
                    </a:lnTo>
                    <a:lnTo>
                      <a:pt x="79" y="0"/>
                    </a:lnTo>
                    <a:lnTo>
                      <a:pt x="85" y="2"/>
                    </a:lnTo>
                    <a:lnTo>
                      <a:pt x="89" y="8"/>
                    </a:lnTo>
                    <a:lnTo>
                      <a:pt x="85" y="16"/>
                    </a:lnTo>
                    <a:lnTo>
                      <a:pt x="89" y="52"/>
                    </a:lnTo>
                    <a:lnTo>
                      <a:pt x="83" y="52"/>
                    </a:lnTo>
                    <a:lnTo>
                      <a:pt x="83" y="70"/>
                    </a:lnTo>
                    <a:lnTo>
                      <a:pt x="73" y="70"/>
                    </a:lnTo>
                    <a:lnTo>
                      <a:pt x="87" y="142"/>
                    </a:lnTo>
                    <a:lnTo>
                      <a:pt x="0" y="1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US">
                  <a:solidFill>
                    <a:srgbClr val="000000"/>
                  </a:solidFill>
                </a:endParaRPr>
              </a:p>
            </p:txBody>
          </p:sp>
          <p:sp>
            <p:nvSpPr>
              <p:cNvPr id="9242" name="Freeform 29"/>
              <p:cNvSpPr>
                <a:spLocks/>
              </p:cNvSpPr>
              <p:nvPr/>
            </p:nvSpPr>
            <p:spPr bwMode="auto">
              <a:xfrm>
                <a:off x="4201" y="3027"/>
                <a:ext cx="708" cy="397"/>
              </a:xfrm>
              <a:custGeom>
                <a:avLst/>
                <a:gdLst>
                  <a:gd name="T0" fmla="*/ 312 w 708"/>
                  <a:gd name="T1" fmla="*/ 149 h 397"/>
                  <a:gd name="T2" fmla="*/ 276 w 708"/>
                  <a:gd name="T3" fmla="*/ 115 h 397"/>
                  <a:gd name="T4" fmla="*/ 233 w 708"/>
                  <a:gd name="T5" fmla="*/ 89 h 397"/>
                  <a:gd name="T6" fmla="*/ 209 w 708"/>
                  <a:gd name="T7" fmla="*/ 77 h 397"/>
                  <a:gd name="T8" fmla="*/ 181 w 708"/>
                  <a:gd name="T9" fmla="*/ 67 h 397"/>
                  <a:gd name="T10" fmla="*/ 153 w 708"/>
                  <a:gd name="T11" fmla="*/ 58 h 397"/>
                  <a:gd name="T12" fmla="*/ 123 w 708"/>
                  <a:gd name="T13" fmla="*/ 50 h 397"/>
                  <a:gd name="T14" fmla="*/ 93 w 708"/>
                  <a:gd name="T15" fmla="*/ 44 h 397"/>
                  <a:gd name="T16" fmla="*/ 58 w 708"/>
                  <a:gd name="T17" fmla="*/ 42 h 397"/>
                  <a:gd name="T18" fmla="*/ 26 w 708"/>
                  <a:gd name="T19" fmla="*/ 42 h 397"/>
                  <a:gd name="T20" fmla="*/ 264 w 708"/>
                  <a:gd name="T21" fmla="*/ 242 h 397"/>
                  <a:gd name="T22" fmla="*/ 304 w 708"/>
                  <a:gd name="T23" fmla="*/ 252 h 397"/>
                  <a:gd name="T24" fmla="*/ 344 w 708"/>
                  <a:gd name="T25" fmla="*/ 256 h 397"/>
                  <a:gd name="T26" fmla="*/ 380 w 708"/>
                  <a:gd name="T27" fmla="*/ 256 h 397"/>
                  <a:gd name="T28" fmla="*/ 412 w 708"/>
                  <a:gd name="T29" fmla="*/ 250 h 397"/>
                  <a:gd name="T30" fmla="*/ 445 w 708"/>
                  <a:gd name="T31" fmla="*/ 242 h 397"/>
                  <a:gd name="T32" fmla="*/ 471 w 708"/>
                  <a:gd name="T33" fmla="*/ 230 h 397"/>
                  <a:gd name="T34" fmla="*/ 507 w 708"/>
                  <a:gd name="T35" fmla="*/ 209 h 397"/>
                  <a:gd name="T36" fmla="*/ 541 w 708"/>
                  <a:gd name="T37" fmla="*/ 185 h 397"/>
                  <a:gd name="T38" fmla="*/ 483 w 708"/>
                  <a:gd name="T39" fmla="*/ 320 h 397"/>
                  <a:gd name="T40" fmla="*/ 443 w 708"/>
                  <a:gd name="T41" fmla="*/ 300 h 397"/>
                  <a:gd name="T42" fmla="*/ 414 w 708"/>
                  <a:gd name="T43" fmla="*/ 292 h 397"/>
                  <a:gd name="T44" fmla="*/ 388 w 708"/>
                  <a:gd name="T45" fmla="*/ 284 h 397"/>
                  <a:gd name="T46" fmla="*/ 358 w 708"/>
                  <a:gd name="T47" fmla="*/ 278 h 397"/>
                  <a:gd name="T48" fmla="*/ 328 w 708"/>
                  <a:gd name="T49" fmla="*/ 272 h 397"/>
                  <a:gd name="T50" fmla="*/ 298 w 708"/>
                  <a:gd name="T51" fmla="*/ 270 h 397"/>
                  <a:gd name="T52" fmla="*/ 266 w 708"/>
                  <a:gd name="T53" fmla="*/ 268 h 397"/>
                  <a:gd name="T54" fmla="*/ 235 w 708"/>
                  <a:gd name="T55" fmla="*/ 268 h 397"/>
                  <a:gd name="T56" fmla="*/ 209 w 708"/>
                  <a:gd name="T57" fmla="*/ 268 h 397"/>
                  <a:gd name="T58" fmla="*/ 173 w 708"/>
                  <a:gd name="T59" fmla="*/ 272 h 397"/>
                  <a:gd name="T60" fmla="*/ 145 w 708"/>
                  <a:gd name="T61" fmla="*/ 282 h 397"/>
                  <a:gd name="T62" fmla="*/ 175 w 708"/>
                  <a:gd name="T63" fmla="*/ 298 h 397"/>
                  <a:gd name="T64" fmla="*/ 207 w 708"/>
                  <a:gd name="T65" fmla="*/ 312 h 397"/>
                  <a:gd name="T66" fmla="*/ 235 w 708"/>
                  <a:gd name="T67" fmla="*/ 324 h 397"/>
                  <a:gd name="T68" fmla="*/ 266 w 708"/>
                  <a:gd name="T69" fmla="*/ 338 h 397"/>
                  <a:gd name="T70" fmla="*/ 296 w 708"/>
                  <a:gd name="T71" fmla="*/ 350 h 397"/>
                  <a:gd name="T72" fmla="*/ 328 w 708"/>
                  <a:gd name="T73" fmla="*/ 362 h 397"/>
                  <a:gd name="T74" fmla="*/ 360 w 708"/>
                  <a:gd name="T75" fmla="*/ 374 h 397"/>
                  <a:gd name="T76" fmla="*/ 388 w 708"/>
                  <a:gd name="T77" fmla="*/ 382 h 397"/>
                  <a:gd name="T78" fmla="*/ 416 w 708"/>
                  <a:gd name="T79" fmla="*/ 391 h 397"/>
                  <a:gd name="T80" fmla="*/ 459 w 708"/>
                  <a:gd name="T81" fmla="*/ 397 h 397"/>
                  <a:gd name="T82" fmla="*/ 507 w 708"/>
                  <a:gd name="T83" fmla="*/ 391 h 397"/>
                  <a:gd name="T84" fmla="*/ 549 w 708"/>
                  <a:gd name="T85" fmla="*/ 374 h 397"/>
                  <a:gd name="T86" fmla="*/ 585 w 708"/>
                  <a:gd name="T87" fmla="*/ 350 h 397"/>
                  <a:gd name="T88" fmla="*/ 616 w 708"/>
                  <a:gd name="T89" fmla="*/ 314 h 397"/>
                  <a:gd name="T90" fmla="*/ 640 w 708"/>
                  <a:gd name="T91" fmla="*/ 276 h 397"/>
                  <a:gd name="T92" fmla="*/ 660 w 708"/>
                  <a:gd name="T93" fmla="*/ 236 h 397"/>
                  <a:gd name="T94" fmla="*/ 676 w 708"/>
                  <a:gd name="T95" fmla="*/ 193 h 397"/>
                  <a:gd name="T96" fmla="*/ 688 w 708"/>
                  <a:gd name="T97" fmla="*/ 151 h 397"/>
                  <a:gd name="T98" fmla="*/ 696 w 708"/>
                  <a:gd name="T99" fmla="*/ 115 h 397"/>
                  <a:gd name="T100" fmla="*/ 702 w 708"/>
                  <a:gd name="T101" fmla="*/ 83 h 397"/>
                  <a:gd name="T102" fmla="*/ 708 w 708"/>
                  <a:gd name="T103" fmla="*/ 46 h 39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708"/>
                  <a:gd name="T157" fmla="*/ 0 h 397"/>
                  <a:gd name="T158" fmla="*/ 708 w 708"/>
                  <a:gd name="T159" fmla="*/ 397 h 39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708" h="397">
                    <a:moveTo>
                      <a:pt x="571" y="0"/>
                    </a:moveTo>
                    <a:lnTo>
                      <a:pt x="332" y="175"/>
                    </a:lnTo>
                    <a:lnTo>
                      <a:pt x="324" y="167"/>
                    </a:lnTo>
                    <a:lnTo>
                      <a:pt x="320" y="157"/>
                    </a:lnTo>
                    <a:lnTo>
                      <a:pt x="312" y="149"/>
                    </a:lnTo>
                    <a:lnTo>
                      <a:pt x="306" y="141"/>
                    </a:lnTo>
                    <a:lnTo>
                      <a:pt x="300" y="133"/>
                    </a:lnTo>
                    <a:lnTo>
                      <a:pt x="292" y="127"/>
                    </a:lnTo>
                    <a:lnTo>
                      <a:pt x="284" y="119"/>
                    </a:lnTo>
                    <a:lnTo>
                      <a:pt x="276" y="115"/>
                    </a:lnTo>
                    <a:lnTo>
                      <a:pt x="266" y="107"/>
                    </a:lnTo>
                    <a:lnTo>
                      <a:pt x="258" y="101"/>
                    </a:lnTo>
                    <a:lnTo>
                      <a:pt x="247" y="95"/>
                    </a:lnTo>
                    <a:lnTo>
                      <a:pt x="239" y="91"/>
                    </a:lnTo>
                    <a:lnTo>
                      <a:pt x="233" y="89"/>
                    </a:lnTo>
                    <a:lnTo>
                      <a:pt x="229" y="85"/>
                    </a:lnTo>
                    <a:lnTo>
                      <a:pt x="223" y="83"/>
                    </a:lnTo>
                    <a:lnTo>
                      <a:pt x="219" y="81"/>
                    </a:lnTo>
                    <a:lnTo>
                      <a:pt x="213" y="77"/>
                    </a:lnTo>
                    <a:lnTo>
                      <a:pt x="209" y="77"/>
                    </a:lnTo>
                    <a:lnTo>
                      <a:pt x="203" y="75"/>
                    </a:lnTo>
                    <a:lnTo>
                      <a:pt x="197" y="73"/>
                    </a:lnTo>
                    <a:lnTo>
                      <a:pt x="191" y="71"/>
                    </a:lnTo>
                    <a:lnTo>
                      <a:pt x="185" y="69"/>
                    </a:lnTo>
                    <a:lnTo>
                      <a:pt x="181" y="67"/>
                    </a:lnTo>
                    <a:lnTo>
                      <a:pt x="175" y="65"/>
                    </a:lnTo>
                    <a:lnTo>
                      <a:pt x="169" y="63"/>
                    </a:lnTo>
                    <a:lnTo>
                      <a:pt x="163" y="60"/>
                    </a:lnTo>
                    <a:lnTo>
                      <a:pt x="159" y="58"/>
                    </a:lnTo>
                    <a:lnTo>
                      <a:pt x="153" y="58"/>
                    </a:lnTo>
                    <a:lnTo>
                      <a:pt x="147" y="54"/>
                    </a:lnTo>
                    <a:lnTo>
                      <a:pt x="141" y="54"/>
                    </a:lnTo>
                    <a:lnTo>
                      <a:pt x="135" y="52"/>
                    </a:lnTo>
                    <a:lnTo>
                      <a:pt x="129" y="52"/>
                    </a:lnTo>
                    <a:lnTo>
                      <a:pt x="123" y="50"/>
                    </a:lnTo>
                    <a:lnTo>
                      <a:pt x="117" y="50"/>
                    </a:lnTo>
                    <a:lnTo>
                      <a:pt x="111" y="48"/>
                    </a:lnTo>
                    <a:lnTo>
                      <a:pt x="105" y="48"/>
                    </a:lnTo>
                    <a:lnTo>
                      <a:pt x="97" y="46"/>
                    </a:lnTo>
                    <a:lnTo>
                      <a:pt x="93" y="44"/>
                    </a:lnTo>
                    <a:lnTo>
                      <a:pt x="84" y="44"/>
                    </a:lnTo>
                    <a:lnTo>
                      <a:pt x="78" y="44"/>
                    </a:lnTo>
                    <a:lnTo>
                      <a:pt x="72" y="42"/>
                    </a:lnTo>
                    <a:lnTo>
                      <a:pt x="66" y="42"/>
                    </a:lnTo>
                    <a:lnTo>
                      <a:pt x="58" y="42"/>
                    </a:lnTo>
                    <a:lnTo>
                      <a:pt x="54" y="42"/>
                    </a:lnTo>
                    <a:lnTo>
                      <a:pt x="46" y="42"/>
                    </a:lnTo>
                    <a:lnTo>
                      <a:pt x="40" y="42"/>
                    </a:lnTo>
                    <a:lnTo>
                      <a:pt x="34" y="42"/>
                    </a:lnTo>
                    <a:lnTo>
                      <a:pt x="26" y="42"/>
                    </a:lnTo>
                    <a:lnTo>
                      <a:pt x="20" y="42"/>
                    </a:lnTo>
                    <a:lnTo>
                      <a:pt x="14" y="42"/>
                    </a:lnTo>
                    <a:lnTo>
                      <a:pt x="6" y="42"/>
                    </a:lnTo>
                    <a:lnTo>
                      <a:pt x="0" y="42"/>
                    </a:lnTo>
                    <a:lnTo>
                      <a:pt x="264" y="242"/>
                    </a:lnTo>
                    <a:lnTo>
                      <a:pt x="272" y="244"/>
                    </a:lnTo>
                    <a:lnTo>
                      <a:pt x="280" y="246"/>
                    </a:lnTo>
                    <a:lnTo>
                      <a:pt x="288" y="248"/>
                    </a:lnTo>
                    <a:lnTo>
                      <a:pt x="298" y="250"/>
                    </a:lnTo>
                    <a:lnTo>
                      <a:pt x="304" y="252"/>
                    </a:lnTo>
                    <a:lnTo>
                      <a:pt x="312" y="252"/>
                    </a:lnTo>
                    <a:lnTo>
                      <a:pt x="322" y="254"/>
                    </a:lnTo>
                    <a:lnTo>
                      <a:pt x="330" y="256"/>
                    </a:lnTo>
                    <a:lnTo>
                      <a:pt x="336" y="256"/>
                    </a:lnTo>
                    <a:lnTo>
                      <a:pt x="344" y="256"/>
                    </a:lnTo>
                    <a:lnTo>
                      <a:pt x="350" y="256"/>
                    </a:lnTo>
                    <a:lnTo>
                      <a:pt x="360" y="256"/>
                    </a:lnTo>
                    <a:lnTo>
                      <a:pt x="366" y="256"/>
                    </a:lnTo>
                    <a:lnTo>
                      <a:pt x="374" y="256"/>
                    </a:lnTo>
                    <a:lnTo>
                      <a:pt x="380" y="256"/>
                    </a:lnTo>
                    <a:lnTo>
                      <a:pt x="388" y="256"/>
                    </a:lnTo>
                    <a:lnTo>
                      <a:pt x="394" y="254"/>
                    </a:lnTo>
                    <a:lnTo>
                      <a:pt x="400" y="252"/>
                    </a:lnTo>
                    <a:lnTo>
                      <a:pt x="406" y="252"/>
                    </a:lnTo>
                    <a:lnTo>
                      <a:pt x="412" y="250"/>
                    </a:lnTo>
                    <a:lnTo>
                      <a:pt x="418" y="248"/>
                    </a:lnTo>
                    <a:lnTo>
                      <a:pt x="425" y="246"/>
                    </a:lnTo>
                    <a:lnTo>
                      <a:pt x="433" y="244"/>
                    </a:lnTo>
                    <a:lnTo>
                      <a:pt x="439" y="244"/>
                    </a:lnTo>
                    <a:lnTo>
                      <a:pt x="445" y="242"/>
                    </a:lnTo>
                    <a:lnTo>
                      <a:pt x="451" y="240"/>
                    </a:lnTo>
                    <a:lnTo>
                      <a:pt x="455" y="236"/>
                    </a:lnTo>
                    <a:lnTo>
                      <a:pt x="461" y="234"/>
                    </a:lnTo>
                    <a:lnTo>
                      <a:pt x="465" y="232"/>
                    </a:lnTo>
                    <a:lnTo>
                      <a:pt x="471" y="230"/>
                    </a:lnTo>
                    <a:lnTo>
                      <a:pt x="477" y="228"/>
                    </a:lnTo>
                    <a:lnTo>
                      <a:pt x="483" y="226"/>
                    </a:lnTo>
                    <a:lnTo>
                      <a:pt x="491" y="219"/>
                    </a:lnTo>
                    <a:lnTo>
                      <a:pt x="501" y="215"/>
                    </a:lnTo>
                    <a:lnTo>
                      <a:pt x="507" y="209"/>
                    </a:lnTo>
                    <a:lnTo>
                      <a:pt x="515" y="205"/>
                    </a:lnTo>
                    <a:lnTo>
                      <a:pt x="523" y="199"/>
                    </a:lnTo>
                    <a:lnTo>
                      <a:pt x="529" y="193"/>
                    </a:lnTo>
                    <a:lnTo>
                      <a:pt x="535" y="189"/>
                    </a:lnTo>
                    <a:lnTo>
                      <a:pt x="541" y="185"/>
                    </a:lnTo>
                    <a:lnTo>
                      <a:pt x="551" y="177"/>
                    </a:lnTo>
                    <a:lnTo>
                      <a:pt x="557" y="171"/>
                    </a:lnTo>
                    <a:lnTo>
                      <a:pt x="561" y="167"/>
                    </a:lnTo>
                    <a:lnTo>
                      <a:pt x="563" y="165"/>
                    </a:lnTo>
                    <a:lnTo>
                      <a:pt x="483" y="320"/>
                    </a:lnTo>
                    <a:lnTo>
                      <a:pt x="475" y="314"/>
                    </a:lnTo>
                    <a:lnTo>
                      <a:pt x="467" y="310"/>
                    </a:lnTo>
                    <a:lnTo>
                      <a:pt x="457" y="306"/>
                    </a:lnTo>
                    <a:lnTo>
                      <a:pt x="449" y="302"/>
                    </a:lnTo>
                    <a:lnTo>
                      <a:pt x="443" y="300"/>
                    </a:lnTo>
                    <a:lnTo>
                      <a:pt x="437" y="298"/>
                    </a:lnTo>
                    <a:lnTo>
                      <a:pt x="431" y="296"/>
                    </a:lnTo>
                    <a:lnTo>
                      <a:pt x="427" y="294"/>
                    </a:lnTo>
                    <a:lnTo>
                      <a:pt x="420" y="292"/>
                    </a:lnTo>
                    <a:lnTo>
                      <a:pt x="414" y="292"/>
                    </a:lnTo>
                    <a:lnTo>
                      <a:pt x="410" y="290"/>
                    </a:lnTo>
                    <a:lnTo>
                      <a:pt x="404" y="288"/>
                    </a:lnTo>
                    <a:lnTo>
                      <a:pt x="398" y="286"/>
                    </a:lnTo>
                    <a:lnTo>
                      <a:pt x="392" y="286"/>
                    </a:lnTo>
                    <a:lnTo>
                      <a:pt x="388" y="284"/>
                    </a:lnTo>
                    <a:lnTo>
                      <a:pt x="382" y="284"/>
                    </a:lnTo>
                    <a:lnTo>
                      <a:pt x="374" y="282"/>
                    </a:lnTo>
                    <a:lnTo>
                      <a:pt x="370" y="280"/>
                    </a:lnTo>
                    <a:lnTo>
                      <a:pt x="364" y="278"/>
                    </a:lnTo>
                    <a:lnTo>
                      <a:pt x="358" y="278"/>
                    </a:lnTo>
                    <a:lnTo>
                      <a:pt x="352" y="276"/>
                    </a:lnTo>
                    <a:lnTo>
                      <a:pt x="346" y="276"/>
                    </a:lnTo>
                    <a:lnTo>
                      <a:pt x="340" y="274"/>
                    </a:lnTo>
                    <a:lnTo>
                      <a:pt x="334" y="274"/>
                    </a:lnTo>
                    <a:lnTo>
                      <a:pt x="328" y="272"/>
                    </a:lnTo>
                    <a:lnTo>
                      <a:pt x="322" y="272"/>
                    </a:lnTo>
                    <a:lnTo>
                      <a:pt x="316" y="272"/>
                    </a:lnTo>
                    <a:lnTo>
                      <a:pt x="310" y="272"/>
                    </a:lnTo>
                    <a:lnTo>
                      <a:pt x="304" y="270"/>
                    </a:lnTo>
                    <a:lnTo>
                      <a:pt x="298" y="270"/>
                    </a:lnTo>
                    <a:lnTo>
                      <a:pt x="290" y="270"/>
                    </a:lnTo>
                    <a:lnTo>
                      <a:pt x="286" y="270"/>
                    </a:lnTo>
                    <a:lnTo>
                      <a:pt x="278" y="268"/>
                    </a:lnTo>
                    <a:lnTo>
                      <a:pt x="272" y="268"/>
                    </a:lnTo>
                    <a:lnTo>
                      <a:pt x="266" y="268"/>
                    </a:lnTo>
                    <a:lnTo>
                      <a:pt x="262" y="268"/>
                    </a:lnTo>
                    <a:lnTo>
                      <a:pt x="253" y="268"/>
                    </a:lnTo>
                    <a:lnTo>
                      <a:pt x="247" y="268"/>
                    </a:lnTo>
                    <a:lnTo>
                      <a:pt x="241" y="268"/>
                    </a:lnTo>
                    <a:lnTo>
                      <a:pt x="235" y="268"/>
                    </a:lnTo>
                    <a:lnTo>
                      <a:pt x="231" y="268"/>
                    </a:lnTo>
                    <a:lnTo>
                      <a:pt x="225" y="268"/>
                    </a:lnTo>
                    <a:lnTo>
                      <a:pt x="219" y="268"/>
                    </a:lnTo>
                    <a:lnTo>
                      <a:pt x="215" y="268"/>
                    </a:lnTo>
                    <a:lnTo>
                      <a:pt x="209" y="268"/>
                    </a:lnTo>
                    <a:lnTo>
                      <a:pt x="203" y="268"/>
                    </a:lnTo>
                    <a:lnTo>
                      <a:pt x="197" y="268"/>
                    </a:lnTo>
                    <a:lnTo>
                      <a:pt x="193" y="270"/>
                    </a:lnTo>
                    <a:lnTo>
                      <a:pt x="183" y="270"/>
                    </a:lnTo>
                    <a:lnTo>
                      <a:pt x="173" y="272"/>
                    </a:lnTo>
                    <a:lnTo>
                      <a:pt x="165" y="274"/>
                    </a:lnTo>
                    <a:lnTo>
                      <a:pt x="157" y="276"/>
                    </a:lnTo>
                    <a:lnTo>
                      <a:pt x="149" y="280"/>
                    </a:lnTo>
                    <a:lnTo>
                      <a:pt x="143" y="282"/>
                    </a:lnTo>
                    <a:lnTo>
                      <a:pt x="145" y="282"/>
                    </a:lnTo>
                    <a:lnTo>
                      <a:pt x="151" y="286"/>
                    </a:lnTo>
                    <a:lnTo>
                      <a:pt x="155" y="288"/>
                    </a:lnTo>
                    <a:lnTo>
                      <a:pt x="161" y="290"/>
                    </a:lnTo>
                    <a:lnTo>
                      <a:pt x="167" y="294"/>
                    </a:lnTo>
                    <a:lnTo>
                      <a:pt x="175" y="298"/>
                    </a:lnTo>
                    <a:lnTo>
                      <a:pt x="183" y="300"/>
                    </a:lnTo>
                    <a:lnTo>
                      <a:pt x="193" y="306"/>
                    </a:lnTo>
                    <a:lnTo>
                      <a:pt x="197" y="308"/>
                    </a:lnTo>
                    <a:lnTo>
                      <a:pt x="201" y="310"/>
                    </a:lnTo>
                    <a:lnTo>
                      <a:pt x="207" y="312"/>
                    </a:lnTo>
                    <a:lnTo>
                      <a:pt x="213" y="316"/>
                    </a:lnTo>
                    <a:lnTo>
                      <a:pt x="217" y="318"/>
                    </a:lnTo>
                    <a:lnTo>
                      <a:pt x="223" y="320"/>
                    </a:lnTo>
                    <a:lnTo>
                      <a:pt x="229" y="322"/>
                    </a:lnTo>
                    <a:lnTo>
                      <a:pt x="235" y="324"/>
                    </a:lnTo>
                    <a:lnTo>
                      <a:pt x="239" y="328"/>
                    </a:lnTo>
                    <a:lnTo>
                      <a:pt x="247" y="330"/>
                    </a:lnTo>
                    <a:lnTo>
                      <a:pt x="253" y="334"/>
                    </a:lnTo>
                    <a:lnTo>
                      <a:pt x="260" y="336"/>
                    </a:lnTo>
                    <a:lnTo>
                      <a:pt x="266" y="338"/>
                    </a:lnTo>
                    <a:lnTo>
                      <a:pt x="272" y="340"/>
                    </a:lnTo>
                    <a:lnTo>
                      <a:pt x="278" y="342"/>
                    </a:lnTo>
                    <a:lnTo>
                      <a:pt x="284" y="346"/>
                    </a:lnTo>
                    <a:lnTo>
                      <a:pt x="290" y="348"/>
                    </a:lnTo>
                    <a:lnTo>
                      <a:pt x="296" y="350"/>
                    </a:lnTo>
                    <a:lnTo>
                      <a:pt x="302" y="352"/>
                    </a:lnTo>
                    <a:lnTo>
                      <a:pt x="310" y="356"/>
                    </a:lnTo>
                    <a:lnTo>
                      <a:pt x="314" y="358"/>
                    </a:lnTo>
                    <a:lnTo>
                      <a:pt x="322" y="360"/>
                    </a:lnTo>
                    <a:lnTo>
                      <a:pt x="328" y="362"/>
                    </a:lnTo>
                    <a:lnTo>
                      <a:pt x="334" y="364"/>
                    </a:lnTo>
                    <a:lnTo>
                      <a:pt x="340" y="366"/>
                    </a:lnTo>
                    <a:lnTo>
                      <a:pt x="346" y="370"/>
                    </a:lnTo>
                    <a:lnTo>
                      <a:pt x="352" y="372"/>
                    </a:lnTo>
                    <a:lnTo>
                      <a:pt x="360" y="374"/>
                    </a:lnTo>
                    <a:lnTo>
                      <a:pt x="364" y="374"/>
                    </a:lnTo>
                    <a:lnTo>
                      <a:pt x="372" y="378"/>
                    </a:lnTo>
                    <a:lnTo>
                      <a:pt x="376" y="378"/>
                    </a:lnTo>
                    <a:lnTo>
                      <a:pt x="384" y="382"/>
                    </a:lnTo>
                    <a:lnTo>
                      <a:pt x="388" y="382"/>
                    </a:lnTo>
                    <a:lnTo>
                      <a:pt x="394" y="384"/>
                    </a:lnTo>
                    <a:lnTo>
                      <a:pt x="400" y="386"/>
                    </a:lnTo>
                    <a:lnTo>
                      <a:pt x="406" y="389"/>
                    </a:lnTo>
                    <a:lnTo>
                      <a:pt x="412" y="389"/>
                    </a:lnTo>
                    <a:lnTo>
                      <a:pt x="416" y="391"/>
                    </a:lnTo>
                    <a:lnTo>
                      <a:pt x="423" y="391"/>
                    </a:lnTo>
                    <a:lnTo>
                      <a:pt x="429" y="393"/>
                    </a:lnTo>
                    <a:lnTo>
                      <a:pt x="439" y="395"/>
                    </a:lnTo>
                    <a:lnTo>
                      <a:pt x="449" y="397"/>
                    </a:lnTo>
                    <a:lnTo>
                      <a:pt x="459" y="397"/>
                    </a:lnTo>
                    <a:lnTo>
                      <a:pt x="469" y="397"/>
                    </a:lnTo>
                    <a:lnTo>
                      <a:pt x="477" y="397"/>
                    </a:lnTo>
                    <a:lnTo>
                      <a:pt x="489" y="395"/>
                    </a:lnTo>
                    <a:lnTo>
                      <a:pt x="497" y="393"/>
                    </a:lnTo>
                    <a:lnTo>
                      <a:pt x="507" y="391"/>
                    </a:lnTo>
                    <a:lnTo>
                      <a:pt x="515" y="389"/>
                    </a:lnTo>
                    <a:lnTo>
                      <a:pt x="525" y="386"/>
                    </a:lnTo>
                    <a:lnTo>
                      <a:pt x="533" y="382"/>
                    </a:lnTo>
                    <a:lnTo>
                      <a:pt x="541" y="378"/>
                    </a:lnTo>
                    <a:lnTo>
                      <a:pt x="549" y="374"/>
                    </a:lnTo>
                    <a:lnTo>
                      <a:pt x="557" y="370"/>
                    </a:lnTo>
                    <a:lnTo>
                      <a:pt x="563" y="364"/>
                    </a:lnTo>
                    <a:lnTo>
                      <a:pt x="571" y="360"/>
                    </a:lnTo>
                    <a:lnTo>
                      <a:pt x="577" y="354"/>
                    </a:lnTo>
                    <a:lnTo>
                      <a:pt x="585" y="350"/>
                    </a:lnTo>
                    <a:lnTo>
                      <a:pt x="592" y="342"/>
                    </a:lnTo>
                    <a:lnTo>
                      <a:pt x="598" y="336"/>
                    </a:lnTo>
                    <a:lnTo>
                      <a:pt x="604" y="330"/>
                    </a:lnTo>
                    <a:lnTo>
                      <a:pt x="610" y="322"/>
                    </a:lnTo>
                    <a:lnTo>
                      <a:pt x="616" y="314"/>
                    </a:lnTo>
                    <a:lnTo>
                      <a:pt x="620" y="308"/>
                    </a:lnTo>
                    <a:lnTo>
                      <a:pt x="626" y="300"/>
                    </a:lnTo>
                    <a:lnTo>
                      <a:pt x="632" y="294"/>
                    </a:lnTo>
                    <a:lnTo>
                      <a:pt x="636" y="284"/>
                    </a:lnTo>
                    <a:lnTo>
                      <a:pt x="640" y="276"/>
                    </a:lnTo>
                    <a:lnTo>
                      <a:pt x="644" y="268"/>
                    </a:lnTo>
                    <a:lnTo>
                      <a:pt x="650" y="260"/>
                    </a:lnTo>
                    <a:lnTo>
                      <a:pt x="652" y="252"/>
                    </a:lnTo>
                    <a:lnTo>
                      <a:pt x="656" y="244"/>
                    </a:lnTo>
                    <a:lnTo>
                      <a:pt x="660" y="236"/>
                    </a:lnTo>
                    <a:lnTo>
                      <a:pt x="666" y="228"/>
                    </a:lnTo>
                    <a:lnTo>
                      <a:pt x="668" y="219"/>
                    </a:lnTo>
                    <a:lnTo>
                      <a:pt x="670" y="209"/>
                    </a:lnTo>
                    <a:lnTo>
                      <a:pt x="674" y="201"/>
                    </a:lnTo>
                    <a:lnTo>
                      <a:pt x="676" y="193"/>
                    </a:lnTo>
                    <a:lnTo>
                      <a:pt x="678" y="183"/>
                    </a:lnTo>
                    <a:lnTo>
                      <a:pt x="680" y="175"/>
                    </a:lnTo>
                    <a:lnTo>
                      <a:pt x="684" y="167"/>
                    </a:lnTo>
                    <a:lnTo>
                      <a:pt x="686" y="159"/>
                    </a:lnTo>
                    <a:lnTo>
                      <a:pt x="688" y="151"/>
                    </a:lnTo>
                    <a:lnTo>
                      <a:pt x="690" y="143"/>
                    </a:lnTo>
                    <a:lnTo>
                      <a:pt x="690" y="135"/>
                    </a:lnTo>
                    <a:lnTo>
                      <a:pt x="694" y="129"/>
                    </a:lnTo>
                    <a:lnTo>
                      <a:pt x="694" y="121"/>
                    </a:lnTo>
                    <a:lnTo>
                      <a:pt x="696" y="115"/>
                    </a:lnTo>
                    <a:lnTo>
                      <a:pt x="698" y="107"/>
                    </a:lnTo>
                    <a:lnTo>
                      <a:pt x="700" y="101"/>
                    </a:lnTo>
                    <a:lnTo>
                      <a:pt x="700" y="93"/>
                    </a:lnTo>
                    <a:lnTo>
                      <a:pt x="702" y="89"/>
                    </a:lnTo>
                    <a:lnTo>
                      <a:pt x="702" y="83"/>
                    </a:lnTo>
                    <a:lnTo>
                      <a:pt x="702" y="77"/>
                    </a:lnTo>
                    <a:lnTo>
                      <a:pt x="704" y="67"/>
                    </a:lnTo>
                    <a:lnTo>
                      <a:pt x="706" y="58"/>
                    </a:lnTo>
                    <a:lnTo>
                      <a:pt x="706" y="52"/>
                    </a:lnTo>
                    <a:lnTo>
                      <a:pt x="708" y="46"/>
                    </a:lnTo>
                    <a:lnTo>
                      <a:pt x="708" y="42"/>
                    </a:lnTo>
                    <a:lnTo>
                      <a:pt x="57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US">
                  <a:solidFill>
                    <a:srgbClr val="000000"/>
                  </a:solidFill>
                </a:endParaRPr>
              </a:p>
            </p:txBody>
          </p:sp>
          <p:sp>
            <p:nvSpPr>
              <p:cNvPr id="9243" name="Freeform 30"/>
              <p:cNvSpPr>
                <a:spLocks/>
              </p:cNvSpPr>
              <p:nvPr/>
            </p:nvSpPr>
            <p:spPr bwMode="auto">
              <a:xfrm>
                <a:off x="5257" y="2731"/>
                <a:ext cx="65" cy="51"/>
              </a:xfrm>
              <a:custGeom>
                <a:avLst/>
                <a:gdLst>
                  <a:gd name="T0" fmla="*/ 8 w 65"/>
                  <a:gd name="T1" fmla="*/ 49 h 51"/>
                  <a:gd name="T2" fmla="*/ 0 w 65"/>
                  <a:gd name="T3" fmla="*/ 28 h 51"/>
                  <a:gd name="T4" fmla="*/ 22 w 65"/>
                  <a:gd name="T5" fmla="*/ 0 h 51"/>
                  <a:gd name="T6" fmla="*/ 24 w 65"/>
                  <a:gd name="T7" fmla="*/ 14 h 51"/>
                  <a:gd name="T8" fmla="*/ 10 w 65"/>
                  <a:gd name="T9" fmla="*/ 28 h 51"/>
                  <a:gd name="T10" fmla="*/ 36 w 65"/>
                  <a:gd name="T11" fmla="*/ 18 h 51"/>
                  <a:gd name="T12" fmla="*/ 65 w 65"/>
                  <a:gd name="T13" fmla="*/ 0 h 51"/>
                  <a:gd name="T14" fmla="*/ 53 w 65"/>
                  <a:gd name="T15" fmla="*/ 39 h 51"/>
                  <a:gd name="T16" fmla="*/ 24 w 65"/>
                  <a:gd name="T17" fmla="*/ 51 h 51"/>
                  <a:gd name="T18" fmla="*/ 8 w 65"/>
                  <a:gd name="T19" fmla="*/ 49 h 51"/>
                  <a:gd name="T20" fmla="*/ 8 w 65"/>
                  <a:gd name="T21" fmla="*/ 49 h 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5"/>
                  <a:gd name="T34" fmla="*/ 0 h 51"/>
                  <a:gd name="T35" fmla="*/ 65 w 65"/>
                  <a:gd name="T36" fmla="*/ 51 h 5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5" h="51">
                    <a:moveTo>
                      <a:pt x="8" y="49"/>
                    </a:moveTo>
                    <a:lnTo>
                      <a:pt x="0" y="28"/>
                    </a:lnTo>
                    <a:lnTo>
                      <a:pt x="22" y="0"/>
                    </a:lnTo>
                    <a:lnTo>
                      <a:pt x="24" y="14"/>
                    </a:lnTo>
                    <a:lnTo>
                      <a:pt x="10" y="28"/>
                    </a:lnTo>
                    <a:lnTo>
                      <a:pt x="36" y="18"/>
                    </a:lnTo>
                    <a:lnTo>
                      <a:pt x="65" y="0"/>
                    </a:lnTo>
                    <a:lnTo>
                      <a:pt x="53" y="39"/>
                    </a:lnTo>
                    <a:lnTo>
                      <a:pt x="24" y="51"/>
                    </a:lnTo>
                    <a:lnTo>
                      <a:pt x="8" y="4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US">
                  <a:solidFill>
                    <a:srgbClr val="000000"/>
                  </a:solidFill>
                </a:endParaRPr>
              </a:p>
            </p:txBody>
          </p:sp>
          <p:sp>
            <p:nvSpPr>
              <p:cNvPr id="9244" name="Freeform 31"/>
              <p:cNvSpPr>
                <a:spLocks/>
              </p:cNvSpPr>
              <p:nvPr/>
            </p:nvSpPr>
            <p:spPr bwMode="auto">
              <a:xfrm>
                <a:off x="4275" y="2538"/>
                <a:ext cx="405" cy="531"/>
              </a:xfrm>
              <a:custGeom>
                <a:avLst/>
                <a:gdLst>
                  <a:gd name="T0" fmla="*/ 0 w 405"/>
                  <a:gd name="T1" fmla="*/ 401 h 531"/>
                  <a:gd name="T2" fmla="*/ 8 w 405"/>
                  <a:gd name="T3" fmla="*/ 401 h 531"/>
                  <a:gd name="T4" fmla="*/ 23 w 405"/>
                  <a:gd name="T5" fmla="*/ 401 h 531"/>
                  <a:gd name="T6" fmla="*/ 35 w 405"/>
                  <a:gd name="T7" fmla="*/ 401 h 531"/>
                  <a:gd name="T8" fmla="*/ 47 w 405"/>
                  <a:gd name="T9" fmla="*/ 401 h 531"/>
                  <a:gd name="T10" fmla="*/ 61 w 405"/>
                  <a:gd name="T11" fmla="*/ 403 h 531"/>
                  <a:gd name="T12" fmla="*/ 75 w 405"/>
                  <a:gd name="T13" fmla="*/ 405 h 531"/>
                  <a:gd name="T14" fmla="*/ 91 w 405"/>
                  <a:gd name="T15" fmla="*/ 407 h 531"/>
                  <a:gd name="T16" fmla="*/ 109 w 405"/>
                  <a:gd name="T17" fmla="*/ 409 h 531"/>
                  <a:gd name="T18" fmla="*/ 125 w 405"/>
                  <a:gd name="T19" fmla="*/ 413 h 531"/>
                  <a:gd name="T20" fmla="*/ 141 w 405"/>
                  <a:gd name="T21" fmla="*/ 415 h 531"/>
                  <a:gd name="T22" fmla="*/ 151 w 405"/>
                  <a:gd name="T23" fmla="*/ 419 h 531"/>
                  <a:gd name="T24" fmla="*/ 161 w 405"/>
                  <a:gd name="T25" fmla="*/ 421 h 531"/>
                  <a:gd name="T26" fmla="*/ 173 w 405"/>
                  <a:gd name="T27" fmla="*/ 423 h 531"/>
                  <a:gd name="T28" fmla="*/ 186 w 405"/>
                  <a:gd name="T29" fmla="*/ 425 h 531"/>
                  <a:gd name="T30" fmla="*/ 196 w 405"/>
                  <a:gd name="T31" fmla="*/ 429 h 531"/>
                  <a:gd name="T32" fmla="*/ 208 w 405"/>
                  <a:gd name="T33" fmla="*/ 433 h 531"/>
                  <a:gd name="T34" fmla="*/ 218 w 405"/>
                  <a:gd name="T35" fmla="*/ 437 h 531"/>
                  <a:gd name="T36" fmla="*/ 230 w 405"/>
                  <a:gd name="T37" fmla="*/ 439 h 531"/>
                  <a:gd name="T38" fmla="*/ 240 w 405"/>
                  <a:gd name="T39" fmla="*/ 443 h 531"/>
                  <a:gd name="T40" fmla="*/ 256 w 405"/>
                  <a:gd name="T41" fmla="*/ 451 h 531"/>
                  <a:gd name="T42" fmla="*/ 270 w 405"/>
                  <a:gd name="T43" fmla="*/ 457 h 531"/>
                  <a:gd name="T44" fmla="*/ 280 w 405"/>
                  <a:gd name="T45" fmla="*/ 461 h 531"/>
                  <a:gd name="T46" fmla="*/ 294 w 405"/>
                  <a:gd name="T47" fmla="*/ 467 h 531"/>
                  <a:gd name="T48" fmla="*/ 312 w 405"/>
                  <a:gd name="T49" fmla="*/ 475 h 531"/>
                  <a:gd name="T50" fmla="*/ 328 w 405"/>
                  <a:gd name="T51" fmla="*/ 483 h 531"/>
                  <a:gd name="T52" fmla="*/ 342 w 405"/>
                  <a:gd name="T53" fmla="*/ 491 h 531"/>
                  <a:gd name="T54" fmla="*/ 357 w 405"/>
                  <a:gd name="T55" fmla="*/ 499 h 531"/>
                  <a:gd name="T56" fmla="*/ 367 w 405"/>
                  <a:gd name="T57" fmla="*/ 505 h 531"/>
                  <a:gd name="T58" fmla="*/ 377 w 405"/>
                  <a:gd name="T59" fmla="*/ 513 h 531"/>
                  <a:gd name="T60" fmla="*/ 387 w 405"/>
                  <a:gd name="T61" fmla="*/ 517 h 531"/>
                  <a:gd name="T62" fmla="*/ 397 w 405"/>
                  <a:gd name="T63" fmla="*/ 525 h 531"/>
                  <a:gd name="T64" fmla="*/ 403 w 405"/>
                  <a:gd name="T65" fmla="*/ 529 h 531"/>
                  <a:gd name="T66" fmla="*/ 405 w 405"/>
                  <a:gd name="T67" fmla="*/ 529 h 531"/>
                  <a:gd name="T68" fmla="*/ 401 w 405"/>
                  <a:gd name="T69" fmla="*/ 523 h 531"/>
                  <a:gd name="T70" fmla="*/ 391 w 405"/>
                  <a:gd name="T71" fmla="*/ 509 h 531"/>
                  <a:gd name="T72" fmla="*/ 381 w 405"/>
                  <a:gd name="T73" fmla="*/ 495 h 531"/>
                  <a:gd name="T74" fmla="*/ 373 w 405"/>
                  <a:gd name="T75" fmla="*/ 485 h 531"/>
                  <a:gd name="T76" fmla="*/ 363 w 405"/>
                  <a:gd name="T77" fmla="*/ 475 h 531"/>
                  <a:gd name="T78" fmla="*/ 351 w 405"/>
                  <a:gd name="T79" fmla="*/ 463 h 531"/>
                  <a:gd name="T80" fmla="*/ 334 w 405"/>
                  <a:gd name="T81" fmla="*/ 449 h 531"/>
                  <a:gd name="T82" fmla="*/ 318 w 405"/>
                  <a:gd name="T83" fmla="*/ 437 h 531"/>
                  <a:gd name="T84" fmla="*/ 304 w 405"/>
                  <a:gd name="T85" fmla="*/ 427 h 531"/>
                  <a:gd name="T86" fmla="*/ 294 w 405"/>
                  <a:gd name="T87" fmla="*/ 419 h 531"/>
                  <a:gd name="T88" fmla="*/ 284 w 405"/>
                  <a:gd name="T89" fmla="*/ 413 h 531"/>
                  <a:gd name="T90" fmla="*/ 272 w 405"/>
                  <a:gd name="T91" fmla="*/ 405 h 531"/>
                  <a:gd name="T92" fmla="*/ 260 w 405"/>
                  <a:gd name="T93" fmla="*/ 399 h 531"/>
                  <a:gd name="T94" fmla="*/ 248 w 405"/>
                  <a:gd name="T95" fmla="*/ 391 h 531"/>
                  <a:gd name="T96" fmla="*/ 234 w 405"/>
                  <a:gd name="T97" fmla="*/ 384 h 531"/>
                  <a:gd name="T98" fmla="*/ 222 w 405"/>
                  <a:gd name="T99" fmla="*/ 378 h 531"/>
                  <a:gd name="T100" fmla="*/ 206 w 405"/>
                  <a:gd name="T101" fmla="*/ 370 h 531"/>
                  <a:gd name="T102" fmla="*/ 188 w 405"/>
                  <a:gd name="T103" fmla="*/ 362 h 531"/>
                  <a:gd name="T104" fmla="*/ 171 w 405"/>
                  <a:gd name="T105" fmla="*/ 356 h 531"/>
                  <a:gd name="T106" fmla="*/ 153 w 405"/>
                  <a:gd name="T107" fmla="*/ 350 h 531"/>
                  <a:gd name="T108" fmla="*/ 137 w 405"/>
                  <a:gd name="T109" fmla="*/ 346 h 531"/>
                  <a:gd name="T110" fmla="*/ 125 w 405"/>
                  <a:gd name="T111" fmla="*/ 340 h 531"/>
                  <a:gd name="T112" fmla="*/ 111 w 405"/>
                  <a:gd name="T113" fmla="*/ 336 h 531"/>
                  <a:gd name="T114" fmla="*/ 141 w 405"/>
                  <a:gd name="T115" fmla="*/ 0 h 53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05"/>
                  <a:gd name="T175" fmla="*/ 0 h 531"/>
                  <a:gd name="T176" fmla="*/ 405 w 405"/>
                  <a:gd name="T177" fmla="*/ 531 h 53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05" h="531">
                    <a:moveTo>
                      <a:pt x="141" y="0"/>
                    </a:moveTo>
                    <a:lnTo>
                      <a:pt x="0" y="401"/>
                    </a:lnTo>
                    <a:lnTo>
                      <a:pt x="2" y="401"/>
                    </a:lnTo>
                    <a:lnTo>
                      <a:pt x="8" y="401"/>
                    </a:lnTo>
                    <a:lnTo>
                      <a:pt x="15" y="401"/>
                    </a:lnTo>
                    <a:lnTo>
                      <a:pt x="23" y="401"/>
                    </a:lnTo>
                    <a:lnTo>
                      <a:pt x="31" y="401"/>
                    </a:lnTo>
                    <a:lnTo>
                      <a:pt x="35" y="401"/>
                    </a:lnTo>
                    <a:lnTo>
                      <a:pt x="41" y="401"/>
                    </a:lnTo>
                    <a:lnTo>
                      <a:pt x="47" y="401"/>
                    </a:lnTo>
                    <a:lnTo>
                      <a:pt x="55" y="403"/>
                    </a:lnTo>
                    <a:lnTo>
                      <a:pt x="61" y="403"/>
                    </a:lnTo>
                    <a:lnTo>
                      <a:pt x="67" y="403"/>
                    </a:lnTo>
                    <a:lnTo>
                      <a:pt x="75" y="405"/>
                    </a:lnTo>
                    <a:lnTo>
                      <a:pt x="83" y="405"/>
                    </a:lnTo>
                    <a:lnTo>
                      <a:pt x="91" y="407"/>
                    </a:lnTo>
                    <a:lnTo>
                      <a:pt x="99" y="409"/>
                    </a:lnTo>
                    <a:lnTo>
                      <a:pt x="109" y="409"/>
                    </a:lnTo>
                    <a:lnTo>
                      <a:pt x="117" y="413"/>
                    </a:lnTo>
                    <a:lnTo>
                      <a:pt x="125" y="413"/>
                    </a:lnTo>
                    <a:lnTo>
                      <a:pt x="137" y="415"/>
                    </a:lnTo>
                    <a:lnTo>
                      <a:pt x="141" y="415"/>
                    </a:lnTo>
                    <a:lnTo>
                      <a:pt x="145" y="417"/>
                    </a:lnTo>
                    <a:lnTo>
                      <a:pt x="151" y="419"/>
                    </a:lnTo>
                    <a:lnTo>
                      <a:pt x="157" y="421"/>
                    </a:lnTo>
                    <a:lnTo>
                      <a:pt x="161" y="421"/>
                    </a:lnTo>
                    <a:lnTo>
                      <a:pt x="167" y="423"/>
                    </a:lnTo>
                    <a:lnTo>
                      <a:pt x="173" y="423"/>
                    </a:lnTo>
                    <a:lnTo>
                      <a:pt x="179" y="425"/>
                    </a:lnTo>
                    <a:lnTo>
                      <a:pt x="186" y="425"/>
                    </a:lnTo>
                    <a:lnTo>
                      <a:pt x="190" y="429"/>
                    </a:lnTo>
                    <a:lnTo>
                      <a:pt x="196" y="429"/>
                    </a:lnTo>
                    <a:lnTo>
                      <a:pt x="202" y="433"/>
                    </a:lnTo>
                    <a:lnTo>
                      <a:pt x="208" y="433"/>
                    </a:lnTo>
                    <a:lnTo>
                      <a:pt x="212" y="435"/>
                    </a:lnTo>
                    <a:lnTo>
                      <a:pt x="218" y="437"/>
                    </a:lnTo>
                    <a:lnTo>
                      <a:pt x="224" y="439"/>
                    </a:lnTo>
                    <a:lnTo>
                      <a:pt x="230" y="439"/>
                    </a:lnTo>
                    <a:lnTo>
                      <a:pt x="236" y="443"/>
                    </a:lnTo>
                    <a:lnTo>
                      <a:pt x="240" y="443"/>
                    </a:lnTo>
                    <a:lnTo>
                      <a:pt x="246" y="447"/>
                    </a:lnTo>
                    <a:lnTo>
                      <a:pt x="256" y="451"/>
                    </a:lnTo>
                    <a:lnTo>
                      <a:pt x="266" y="455"/>
                    </a:lnTo>
                    <a:lnTo>
                      <a:pt x="270" y="457"/>
                    </a:lnTo>
                    <a:lnTo>
                      <a:pt x="276" y="459"/>
                    </a:lnTo>
                    <a:lnTo>
                      <a:pt x="280" y="461"/>
                    </a:lnTo>
                    <a:lnTo>
                      <a:pt x="286" y="463"/>
                    </a:lnTo>
                    <a:lnTo>
                      <a:pt x="294" y="467"/>
                    </a:lnTo>
                    <a:lnTo>
                      <a:pt x="304" y="471"/>
                    </a:lnTo>
                    <a:lnTo>
                      <a:pt x="312" y="475"/>
                    </a:lnTo>
                    <a:lnTo>
                      <a:pt x="320" y="479"/>
                    </a:lnTo>
                    <a:lnTo>
                      <a:pt x="328" y="483"/>
                    </a:lnTo>
                    <a:lnTo>
                      <a:pt x="336" y="487"/>
                    </a:lnTo>
                    <a:lnTo>
                      <a:pt x="342" y="491"/>
                    </a:lnTo>
                    <a:lnTo>
                      <a:pt x="351" y="495"/>
                    </a:lnTo>
                    <a:lnTo>
                      <a:pt x="357" y="499"/>
                    </a:lnTo>
                    <a:lnTo>
                      <a:pt x="363" y="503"/>
                    </a:lnTo>
                    <a:lnTo>
                      <a:pt x="367" y="505"/>
                    </a:lnTo>
                    <a:lnTo>
                      <a:pt x="373" y="509"/>
                    </a:lnTo>
                    <a:lnTo>
                      <a:pt x="377" y="513"/>
                    </a:lnTo>
                    <a:lnTo>
                      <a:pt x="383" y="515"/>
                    </a:lnTo>
                    <a:lnTo>
                      <a:pt x="387" y="517"/>
                    </a:lnTo>
                    <a:lnTo>
                      <a:pt x="391" y="521"/>
                    </a:lnTo>
                    <a:lnTo>
                      <a:pt x="397" y="525"/>
                    </a:lnTo>
                    <a:lnTo>
                      <a:pt x="401" y="527"/>
                    </a:lnTo>
                    <a:lnTo>
                      <a:pt x="403" y="529"/>
                    </a:lnTo>
                    <a:lnTo>
                      <a:pt x="405" y="531"/>
                    </a:lnTo>
                    <a:lnTo>
                      <a:pt x="405" y="529"/>
                    </a:lnTo>
                    <a:lnTo>
                      <a:pt x="403" y="527"/>
                    </a:lnTo>
                    <a:lnTo>
                      <a:pt x="401" y="523"/>
                    </a:lnTo>
                    <a:lnTo>
                      <a:pt x="397" y="517"/>
                    </a:lnTo>
                    <a:lnTo>
                      <a:pt x="391" y="509"/>
                    </a:lnTo>
                    <a:lnTo>
                      <a:pt x="385" y="501"/>
                    </a:lnTo>
                    <a:lnTo>
                      <a:pt x="381" y="495"/>
                    </a:lnTo>
                    <a:lnTo>
                      <a:pt x="377" y="491"/>
                    </a:lnTo>
                    <a:lnTo>
                      <a:pt x="373" y="485"/>
                    </a:lnTo>
                    <a:lnTo>
                      <a:pt x="369" y="481"/>
                    </a:lnTo>
                    <a:lnTo>
                      <a:pt x="363" y="475"/>
                    </a:lnTo>
                    <a:lnTo>
                      <a:pt x="357" y="469"/>
                    </a:lnTo>
                    <a:lnTo>
                      <a:pt x="351" y="463"/>
                    </a:lnTo>
                    <a:lnTo>
                      <a:pt x="342" y="457"/>
                    </a:lnTo>
                    <a:lnTo>
                      <a:pt x="334" y="449"/>
                    </a:lnTo>
                    <a:lnTo>
                      <a:pt x="326" y="443"/>
                    </a:lnTo>
                    <a:lnTo>
                      <a:pt x="318" y="437"/>
                    </a:lnTo>
                    <a:lnTo>
                      <a:pt x="310" y="431"/>
                    </a:lnTo>
                    <a:lnTo>
                      <a:pt x="304" y="427"/>
                    </a:lnTo>
                    <a:lnTo>
                      <a:pt x="300" y="423"/>
                    </a:lnTo>
                    <a:lnTo>
                      <a:pt x="294" y="419"/>
                    </a:lnTo>
                    <a:lnTo>
                      <a:pt x="288" y="417"/>
                    </a:lnTo>
                    <a:lnTo>
                      <a:pt x="284" y="413"/>
                    </a:lnTo>
                    <a:lnTo>
                      <a:pt x="278" y="409"/>
                    </a:lnTo>
                    <a:lnTo>
                      <a:pt x="272" y="405"/>
                    </a:lnTo>
                    <a:lnTo>
                      <a:pt x="266" y="403"/>
                    </a:lnTo>
                    <a:lnTo>
                      <a:pt x="260" y="399"/>
                    </a:lnTo>
                    <a:lnTo>
                      <a:pt x="254" y="395"/>
                    </a:lnTo>
                    <a:lnTo>
                      <a:pt x="248" y="391"/>
                    </a:lnTo>
                    <a:lnTo>
                      <a:pt x="242" y="389"/>
                    </a:lnTo>
                    <a:lnTo>
                      <a:pt x="234" y="384"/>
                    </a:lnTo>
                    <a:lnTo>
                      <a:pt x="228" y="380"/>
                    </a:lnTo>
                    <a:lnTo>
                      <a:pt x="222" y="378"/>
                    </a:lnTo>
                    <a:lnTo>
                      <a:pt x="214" y="374"/>
                    </a:lnTo>
                    <a:lnTo>
                      <a:pt x="206" y="370"/>
                    </a:lnTo>
                    <a:lnTo>
                      <a:pt x="198" y="366"/>
                    </a:lnTo>
                    <a:lnTo>
                      <a:pt x="188" y="362"/>
                    </a:lnTo>
                    <a:lnTo>
                      <a:pt x="179" y="360"/>
                    </a:lnTo>
                    <a:lnTo>
                      <a:pt x="171" y="356"/>
                    </a:lnTo>
                    <a:lnTo>
                      <a:pt x="161" y="354"/>
                    </a:lnTo>
                    <a:lnTo>
                      <a:pt x="153" y="350"/>
                    </a:lnTo>
                    <a:lnTo>
                      <a:pt x="147" y="348"/>
                    </a:lnTo>
                    <a:lnTo>
                      <a:pt x="137" y="346"/>
                    </a:lnTo>
                    <a:lnTo>
                      <a:pt x="131" y="342"/>
                    </a:lnTo>
                    <a:lnTo>
                      <a:pt x="125" y="340"/>
                    </a:lnTo>
                    <a:lnTo>
                      <a:pt x="121" y="338"/>
                    </a:lnTo>
                    <a:lnTo>
                      <a:pt x="111" y="336"/>
                    </a:lnTo>
                    <a:lnTo>
                      <a:pt x="14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US">
                  <a:solidFill>
                    <a:srgbClr val="000000"/>
                  </a:solidFill>
                </a:endParaRPr>
              </a:p>
            </p:txBody>
          </p:sp>
          <p:sp>
            <p:nvSpPr>
              <p:cNvPr id="9245" name="Freeform 32"/>
              <p:cNvSpPr>
                <a:spLocks/>
              </p:cNvSpPr>
              <p:nvPr/>
            </p:nvSpPr>
            <p:spPr bwMode="auto">
              <a:xfrm>
                <a:off x="4978" y="2749"/>
                <a:ext cx="432" cy="373"/>
              </a:xfrm>
              <a:custGeom>
                <a:avLst/>
                <a:gdLst>
                  <a:gd name="T0" fmla="*/ 2 w 432"/>
                  <a:gd name="T1" fmla="*/ 355 h 373"/>
                  <a:gd name="T2" fmla="*/ 12 w 432"/>
                  <a:gd name="T3" fmla="*/ 353 h 373"/>
                  <a:gd name="T4" fmla="*/ 26 w 432"/>
                  <a:gd name="T5" fmla="*/ 349 h 373"/>
                  <a:gd name="T6" fmla="*/ 38 w 432"/>
                  <a:gd name="T7" fmla="*/ 345 h 373"/>
                  <a:gd name="T8" fmla="*/ 52 w 432"/>
                  <a:gd name="T9" fmla="*/ 343 h 373"/>
                  <a:gd name="T10" fmla="*/ 68 w 432"/>
                  <a:gd name="T11" fmla="*/ 341 h 373"/>
                  <a:gd name="T12" fmla="*/ 84 w 432"/>
                  <a:gd name="T13" fmla="*/ 336 h 373"/>
                  <a:gd name="T14" fmla="*/ 100 w 432"/>
                  <a:gd name="T15" fmla="*/ 334 h 373"/>
                  <a:gd name="T16" fmla="*/ 116 w 432"/>
                  <a:gd name="T17" fmla="*/ 332 h 373"/>
                  <a:gd name="T18" fmla="*/ 134 w 432"/>
                  <a:gd name="T19" fmla="*/ 330 h 373"/>
                  <a:gd name="T20" fmla="*/ 153 w 432"/>
                  <a:gd name="T21" fmla="*/ 330 h 373"/>
                  <a:gd name="T22" fmla="*/ 169 w 432"/>
                  <a:gd name="T23" fmla="*/ 330 h 373"/>
                  <a:gd name="T24" fmla="*/ 185 w 432"/>
                  <a:gd name="T25" fmla="*/ 334 h 373"/>
                  <a:gd name="T26" fmla="*/ 201 w 432"/>
                  <a:gd name="T27" fmla="*/ 338 h 373"/>
                  <a:gd name="T28" fmla="*/ 279 w 432"/>
                  <a:gd name="T29" fmla="*/ 373 h 373"/>
                  <a:gd name="T30" fmla="*/ 245 w 432"/>
                  <a:gd name="T31" fmla="*/ 274 h 373"/>
                  <a:gd name="T32" fmla="*/ 241 w 432"/>
                  <a:gd name="T33" fmla="*/ 274 h 373"/>
                  <a:gd name="T34" fmla="*/ 229 w 432"/>
                  <a:gd name="T35" fmla="*/ 276 h 373"/>
                  <a:gd name="T36" fmla="*/ 213 w 432"/>
                  <a:gd name="T37" fmla="*/ 278 h 373"/>
                  <a:gd name="T38" fmla="*/ 203 w 432"/>
                  <a:gd name="T39" fmla="*/ 278 h 373"/>
                  <a:gd name="T40" fmla="*/ 191 w 432"/>
                  <a:gd name="T41" fmla="*/ 282 h 373"/>
                  <a:gd name="T42" fmla="*/ 179 w 432"/>
                  <a:gd name="T43" fmla="*/ 284 h 373"/>
                  <a:gd name="T44" fmla="*/ 169 w 432"/>
                  <a:gd name="T45" fmla="*/ 286 h 373"/>
                  <a:gd name="T46" fmla="*/ 157 w 432"/>
                  <a:gd name="T47" fmla="*/ 288 h 373"/>
                  <a:gd name="T48" fmla="*/ 144 w 432"/>
                  <a:gd name="T49" fmla="*/ 292 h 373"/>
                  <a:gd name="T50" fmla="*/ 132 w 432"/>
                  <a:gd name="T51" fmla="*/ 294 h 373"/>
                  <a:gd name="T52" fmla="*/ 122 w 432"/>
                  <a:gd name="T53" fmla="*/ 296 h 373"/>
                  <a:gd name="T54" fmla="*/ 104 w 432"/>
                  <a:gd name="T55" fmla="*/ 304 h 373"/>
                  <a:gd name="T56" fmla="*/ 88 w 432"/>
                  <a:gd name="T57" fmla="*/ 310 h 373"/>
                  <a:gd name="T58" fmla="*/ 70 w 432"/>
                  <a:gd name="T59" fmla="*/ 318 h 373"/>
                  <a:gd name="T60" fmla="*/ 52 w 432"/>
                  <a:gd name="T61" fmla="*/ 326 h 373"/>
                  <a:gd name="T62" fmla="*/ 36 w 432"/>
                  <a:gd name="T63" fmla="*/ 336 h 373"/>
                  <a:gd name="T64" fmla="*/ 20 w 432"/>
                  <a:gd name="T65" fmla="*/ 343 h 373"/>
                  <a:gd name="T66" fmla="*/ 10 w 432"/>
                  <a:gd name="T67" fmla="*/ 351 h 373"/>
                  <a:gd name="T68" fmla="*/ 0 w 432"/>
                  <a:gd name="T69" fmla="*/ 357 h 37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32"/>
                  <a:gd name="T106" fmla="*/ 0 h 373"/>
                  <a:gd name="T107" fmla="*/ 432 w 432"/>
                  <a:gd name="T108" fmla="*/ 373 h 37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32" h="373">
                    <a:moveTo>
                      <a:pt x="0" y="357"/>
                    </a:moveTo>
                    <a:lnTo>
                      <a:pt x="2" y="355"/>
                    </a:lnTo>
                    <a:lnTo>
                      <a:pt x="6" y="355"/>
                    </a:lnTo>
                    <a:lnTo>
                      <a:pt x="12" y="353"/>
                    </a:lnTo>
                    <a:lnTo>
                      <a:pt x="22" y="351"/>
                    </a:lnTo>
                    <a:lnTo>
                      <a:pt x="26" y="349"/>
                    </a:lnTo>
                    <a:lnTo>
                      <a:pt x="32" y="347"/>
                    </a:lnTo>
                    <a:lnTo>
                      <a:pt x="38" y="345"/>
                    </a:lnTo>
                    <a:lnTo>
                      <a:pt x="46" y="345"/>
                    </a:lnTo>
                    <a:lnTo>
                      <a:pt x="52" y="343"/>
                    </a:lnTo>
                    <a:lnTo>
                      <a:pt x="60" y="343"/>
                    </a:lnTo>
                    <a:lnTo>
                      <a:pt x="68" y="341"/>
                    </a:lnTo>
                    <a:lnTo>
                      <a:pt x="76" y="338"/>
                    </a:lnTo>
                    <a:lnTo>
                      <a:pt x="84" y="336"/>
                    </a:lnTo>
                    <a:lnTo>
                      <a:pt x="92" y="336"/>
                    </a:lnTo>
                    <a:lnTo>
                      <a:pt x="100" y="334"/>
                    </a:lnTo>
                    <a:lnTo>
                      <a:pt x="108" y="332"/>
                    </a:lnTo>
                    <a:lnTo>
                      <a:pt x="116" y="332"/>
                    </a:lnTo>
                    <a:lnTo>
                      <a:pt x="126" y="330"/>
                    </a:lnTo>
                    <a:lnTo>
                      <a:pt x="134" y="330"/>
                    </a:lnTo>
                    <a:lnTo>
                      <a:pt x="144" y="330"/>
                    </a:lnTo>
                    <a:lnTo>
                      <a:pt x="153" y="330"/>
                    </a:lnTo>
                    <a:lnTo>
                      <a:pt x="161" y="330"/>
                    </a:lnTo>
                    <a:lnTo>
                      <a:pt x="169" y="330"/>
                    </a:lnTo>
                    <a:lnTo>
                      <a:pt x="179" y="332"/>
                    </a:lnTo>
                    <a:lnTo>
                      <a:pt x="185" y="334"/>
                    </a:lnTo>
                    <a:lnTo>
                      <a:pt x="193" y="336"/>
                    </a:lnTo>
                    <a:lnTo>
                      <a:pt x="201" y="338"/>
                    </a:lnTo>
                    <a:lnTo>
                      <a:pt x="209" y="341"/>
                    </a:lnTo>
                    <a:lnTo>
                      <a:pt x="279" y="373"/>
                    </a:lnTo>
                    <a:lnTo>
                      <a:pt x="432" y="0"/>
                    </a:lnTo>
                    <a:lnTo>
                      <a:pt x="245" y="274"/>
                    </a:lnTo>
                    <a:lnTo>
                      <a:pt x="243" y="274"/>
                    </a:lnTo>
                    <a:lnTo>
                      <a:pt x="241" y="274"/>
                    </a:lnTo>
                    <a:lnTo>
                      <a:pt x="235" y="274"/>
                    </a:lnTo>
                    <a:lnTo>
                      <a:pt x="229" y="276"/>
                    </a:lnTo>
                    <a:lnTo>
                      <a:pt x="221" y="276"/>
                    </a:lnTo>
                    <a:lnTo>
                      <a:pt x="213" y="278"/>
                    </a:lnTo>
                    <a:lnTo>
                      <a:pt x="207" y="278"/>
                    </a:lnTo>
                    <a:lnTo>
                      <a:pt x="203" y="278"/>
                    </a:lnTo>
                    <a:lnTo>
                      <a:pt x="197" y="280"/>
                    </a:lnTo>
                    <a:lnTo>
                      <a:pt x="191" y="282"/>
                    </a:lnTo>
                    <a:lnTo>
                      <a:pt x="185" y="282"/>
                    </a:lnTo>
                    <a:lnTo>
                      <a:pt x="179" y="284"/>
                    </a:lnTo>
                    <a:lnTo>
                      <a:pt x="175" y="284"/>
                    </a:lnTo>
                    <a:lnTo>
                      <a:pt x="169" y="286"/>
                    </a:lnTo>
                    <a:lnTo>
                      <a:pt x="163" y="286"/>
                    </a:lnTo>
                    <a:lnTo>
                      <a:pt x="157" y="288"/>
                    </a:lnTo>
                    <a:lnTo>
                      <a:pt x="151" y="290"/>
                    </a:lnTo>
                    <a:lnTo>
                      <a:pt x="144" y="292"/>
                    </a:lnTo>
                    <a:lnTo>
                      <a:pt x="138" y="292"/>
                    </a:lnTo>
                    <a:lnTo>
                      <a:pt x="132" y="294"/>
                    </a:lnTo>
                    <a:lnTo>
                      <a:pt x="128" y="294"/>
                    </a:lnTo>
                    <a:lnTo>
                      <a:pt x="122" y="296"/>
                    </a:lnTo>
                    <a:lnTo>
                      <a:pt x="112" y="300"/>
                    </a:lnTo>
                    <a:lnTo>
                      <a:pt x="104" y="304"/>
                    </a:lnTo>
                    <a:lnTo>
                      <a:pt x="96" y="306"/>
                    </a:lnTo>
                    <a:lnTo>
                      <a:pt x="88" y="310"/>
                    </a:lnTo>
                    <a:lnTo>
                      <a:pt x="78" y="314"/>
                    </a:lnTo>
                    <a:lnTo>
                      <a:pt x="70" y="318"/>
                    </a:lnTo>
                    <a:lnTo>
                      <a:pt x="60" y="322"/>
                    </a:lnTo>
                    <a:lnTo>
                      <a:pt x="52" y="326"/>
                    </a:lnTo>
                    <a:lnTo>
                      <a:pt x="44" y="330"/>
                    </a:lnTo>
                    <a:lnTo>
                      <a:pt x="36" y="336"/>
                    </a:lnTo>
                    <a:lnTo>
                      <a:pt x="28" y="341"/>
                    </a:lnTo>
                    <a:lnTo>
                      <a:pt x="20" y="343"/>
                    </a:lnTo>
                    <a:lnTo>
                      <a:pt x="14" y="347"/>
                    </a:lnTo>
                    <a:lnTo>
                      <a:pt x="10" y="351"/>
                    </a:lnTo>
                    <a:lnTo>
                      <a:pt x="2" y="355"/>
                    </a:lnTo>
                    <a:lnTo>
                      <a:pt x="0" y="35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US">
                  <a:solidFill>
                    <a:srgbClr val="000000"/>
                  </a:solidFill>
                </a:endParaRPr>
              </a:p>
            </p:txBody>
          </p:sp>
        </p:grpSp>
      </p:grpSp>
    </p:spTree>
    <p:extLst>
      <p:ext uri="{BB962C8B-B14F-4D97-AF65-F5344CB8AC3E}">
        <p14:creationId xmlns:p14="http://schemas.microsoft.com/office/powerpoint/2010/main" val="134102532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168259">
                                            <p:txEl>
                                              <p:pRg st="0" end="0"/>
                                            </p:txEl>
                                          </p:spTgt>
                                        </p:tgtEl>
                                        <p:attrNameLst>
                                          <p:attrName>style.visibility</p:attrName>
                                        </p:attrNameLst>
                                      </p:cBhvr>
                                      <p:to>
                                        <p:strVal val="visible"/>
                                      </p:to>
                                    </p:set>
                                    <p:animEffect transition="in" filter="blinds(horizontal)">
                                      <p:cBhvr>
                                        <p:cTn id="7" dur="500"/>
                                        <p:tgtEl>
                                          <p:spTgt spid="3168259">
                                            <p:txEl>
                                              <p:pRg st="0" end="0"/>
                                            </p:txEl>
                                          </p:spTgt>
                                        </p:tgtEl>
                                      </p:cBhvr>
                                    </p:animEffect>
                                  </p:childTnLst>
                                </p:cTn>
                              </p:par>
                            </p:childTnLst>
                          </p:cTn>
                        </p:par>
                        <p:par>
                          <p:cTn id="8" fill="hold" nodeType="afterGroup">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168260"/>
                                        </p:tgtEl>
                                        <p:attrNameLst>
                                          <p:attrName>style.visibility</p:attrName>
                                        </p:attrNameLst>
                                      </p:cBhvr>
                                      <p:to>
                                        <p:strVal val="visible"/>
                                      </p:to>
                                    </p:set>
                                    <p:animEffect transition="in" filter="fade">
                                      <p:cBhvr>
                                        <p:cTn id="11" dur="1000"/>
                                        <p:tgtEl>
                                          <p:spTgt spid="3168260"/>
                                        </p:tgtEl>
                                      </p:cBhvr>
                                    </p:animEffect>
                                    <p:anim calcmode="lin" valueType="num">
                                      <p:cBhvr>
                                        <p:cTn id="12" dur="1000" fill="hold"/>
                                        <p:tgtEl>
                                          <p:spTgt spid="3168260"/>
                                        </p:tgtEl>
                                        <p:attrNameLst>
                                          <p:attrName>ppt_x</p:attrName>
                                        </p:attrNameLst>
                                      </p:cBhvr>
                                      <p:tavLst>
                                        <p:tav tm="0">
                                          <p:val>
                                            <p:strVal val="#ppt_x"/>
                                          </p:val>
                                        </p:tav>
                                        <p:tav tm="100000">
                                          <p:val>
                                            <p:strVal val="#ppt_x"/>
                                          </p:val>
                                        </p:tav>
                                      </p:tavLst>
                                    </p:anim>
                                    <p:anim calcmode="lin" valueType="num">
                                      <p:cBhvr>
                                        <p:cTn id="13" dur="1000" fill="hold"/>
                                        <p:tgtEl>
                                          <p:spTgt spid="3168260"/>
                                        </p:tgtEl>
                                        <p:attrNameLst>
                                          <p:attrName>ppt_y</p:attrName>
                                        </p:attrNameLst>
                                      </p:cBhvr>
                                      <p:tavLst>
                                        <p:tav tm="0">
                                          <p:val>
                                            <p:strVal val="#ppt_y-.1"/>
                                          </p:val>
                                        </p:tav>
                                        <p:tav tm="100000">
                                          <p:val>
                                            <p:strVal val="#ppt_y"/>
                                          </p:val>
                                        </p:tav>
                                      </p:tavLst>
                                    </p:anim>
                                  </p:childTnLst>
                                </p:cTn>
                              </p:par>
                              <p:par>
                                <p:cTn id="14" presetID="10" presetClass="entr" presetSubtype="0"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2000"/>
                                        <p:tgtEl>
                                          <p:spTgt spid="2"/>
                                        </p:tgtEl>
                                      </p:cBhvr>
                                    </p:animEffect>
                                  </p:childTnLst>
                                </p:cTn>
                              </p:par>
                              <p:par>
                                <p:cTn id="17" presetID="47" presetClass="entr" presetSubtype="0" fill="hold" nodeType="withEffect">
                                  <p:stCondLst>
                                    <p:cond delay="0"/>
                                  </p:stCondLst>
                                  <p:childTnLst>
                                    <p:set>
                                      <p:cBhvr>
                                        <p:cTn id="18" dur="1" fill="hold">
                                          <p:stCondLst>
                                            <p:cond delay="0"/>
                                          </p:stCondLst>
                                        </p:cTn>
                                        <p:tgtEl>
                                          <p:spTgt spid="3168258"/>
                                        </p:tgtEl>
                                        <p:attrNameLst>
                                          <p:attrName>style.visibility</p:attrName>
                                        </p:attrNameLst>
                                      </p:cBhvr>
                                      <p:to>
                                        <p:strVal val="visible"/>
                                      </p:to>
                                    </p:set>
                                    <p:animEffect transition="in" filter="fade">
                                      <p:cBhvr>
                                        <p:cTn id="19" dur="1000"/>
                                        <p:tgtEl>
                                          <p:spTgt spid="3168258"/>
                                        </p:tgtEl>
                                      </p:cBhvr>
                                    </p:animEffect>
                                    <p:anim calcmode="lin" valueType="num">
                                      <p:cBhvr>
                                        <p:cTn id="20" dur="1000" fill="hold"/>
                                        <p:tgtEl>
                                          <p:spTgt spid="3168258"/>
                                        </p:tgtEl>
                                        <p:attrNameLst>
                                          <p:attrName>ppt_x</p:attrName>
                                        </p:attrNameLst>
                                      </p:cBhvr>
                                      <p:tavLst>
                                        <p:tav tm="0">
                                          <p:val>
                                            <p:strVal val="#ppt_x"/>
                                          </p:val>
                                        </p:tav>
                                        <p:tav tm="100000">
                                          <p:val>
                                            <p:strVal val="#ppt_x"/>
                                          </p:val>
                                        </p:tav>
                                      </p:tavLst>
                                    </p:anim>
                                    <p:anim calcmode="lin" valueType="num">
                                      <p:cBhvr>
                                        <p:cTn id="21" dur="1000" fill="hold"/>
                                        <p:tgtEl>
                                          <p:spTgt spid="3168258"/>
                                        </p:tgtEl>
                                        <p:attrNameLst>
                                          <p:attrName>ppt_y</p:attrName>
                                        </p:attrNameLst>
                                      </p:cBhvr>
                                      <p:tavLst>
                                        <p:tav tm="0">
                                          <p:val>
                                            <p:strVal val="#ppt_y-.1"/>
                                          </p:val>
                                        </p:tav>
                                        <p:tav tm="100000">
                                          <p:val>
                                            <p:strVal val="#ppt_y"/>
                                          </p:val>
                                        </p:tav>
                                      </p:tavLst>
                                    </p:anim>
                                  </p:childTnLst>
                                </p:cTn>
                              </p:par>
                              <p:par>
                                <p:cTn id="22" presetID="10" presetClass="entr" presetSubtype="0" fill="hold" grpId="0" nodeType="withEffect">
                                  <p:stCondLst>
                                    <p:cond delay="0"/>
                                  </p:stCondLst>
                                  <p:childTnLst>
                                    <p:set>
                                      <p:cBhvr>
                                        <p:cTn id="23" dur="1" fill="hold">
                                          <p:stCondLst>
                                            <p:cond delay="0"/>
                                          </p:stCondLst>
                                        </p:cTn>
                                        <p:tgtEl>
                                          <p:spTgt spid="3168261"/>
                                        </p:tgtEl>
                                        <p:attrNameLst>
                                          <p:attrName>style.visibility</p:attrName>
                                        </p:attrNameLst>
                                      </p:cBhvr>
                                      <p:to>
                                        <p:strVal val="visible"/>
                                      </p:to>
                                    </p:set>
                                    <p:animEffect transition="in" filter="fade">
                                      <p:cBhvr>
                                        <p:cTn id="24" dur="2000"/>
                                        <p:tgtEl>
                                          <p:spTgt spid="31682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68259" grpId="0" build="p"/>
      <p:bldP spid="3168260" grpId="0"/>
      <p:bldP spid="316826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8"/>
          <p:cNvSpPr>
            <a:spLocks noGrp="1" noChangeArrowheads="1"/>
          </p:cNvSpPr>
          <p:nvPr>
            <p:ph type="title" idx="4294967295"/>
          </p:nvPr>
        </p:nvSpPr>
        <p:spPr>
          <a:xfrm>
            <a:off x="0" y="449263"/>
            <a:ext cx="9144000" cy="1143000"/>
          </a:xfrm>
        </p:spPr>
        <p:txBody>
          <a:bodyPr/>
          <a:lstStyle/>
          <a:p>
            <a:pPr eaLnBrk="1" hangingPunct="1"/>
            <a:r>
              <a:rPr lang="en-US" sz="5400" smtClean="0"/>
              <a:t>The Gospel – </a:t>
            </a:r>
            <a:br>
              <a:rPr lang="en-US" sz="5400" smtClean="0"/>
            </a:br>
            <a:r>
              <a:rPr lang="en-US" sz="5400" smtClean="0">
                <a:solidFill>
                  <a:srgbClr val="E0014A"/>
                </a:solidFill>
              </a:rPr>
              <a:t>The Power of God</a:t>
            </a:r>
          </a:p>
        </p:txBody>
      </p:sp>
      <p:grpSp>
        <p:nvGrpSpPr>
          <p:cNvPr id="10243" name="Group 4"/>
          <p:cNvGrpSpPr>
            <a:grpSpLocks/>
          </p:cNvGrpSpPr>
          <p:nvPr/>
        </p:nvGrpSpPr>
        <p:grpSpPr bwMode="auto">
          <a:xfrm>
            <a:off x="-252413" y="2655888"/>
            <a:ext cx="4646613" cy="4533900"/>
            <a:chOff x="-144" y="1789"/>
            <a:chExt cx="2543" cy="2185"/>
          </a:xfrm>
        </p:grpSpPr>
        <p:sp>
          <p:nvSpPr>
            <p:cNvPr id="10249" name="AutoShape 5"/>
            <p:cNvSpPr>
              <a:spLocks noChangeAspect="1" noChangeArrowheads="1" noTextEdit="1"/>
            </p:cNvSpPr>
            <p:nvPr/>
          </p:nvSpPr>
          <p:spPr bwMode="auto">
            <a:xfrm flipH="1">
              <a:off x="-144" y="1789"/>
              <a:ext cx="2543" cy="2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endParaRPr lang="en-US">
                <a:solidFill>
                  <a:srgbClr val="000000"/>
                </a:solidFill>
              </a:endParaRPr>
            </a:p>
          </p:txBody>
        </p:sp>
        <p:sp>
          <p:nvSpPr>
            <p:cNvPr id="10250" name="Freeform 6"/>
            <p:cNvSpPr>
              <a:spLocks/>
            </p:cNvSpPr>
            <p:nvPr/>
          </p:nvSpPr>
          <p:spPr bwMode="auto">
            <a:xfrm flipH="1">
              <a:off x="-9" y="1794"/>
              <a:ext cx="2235" cy="2031"/>
            </a:xfrm>
            <a:custGeom>
              <a:avLst/>
              <a:gdLst>
                <a:gd name="T0" fmla="*/ 0 w 4470"/>
                <a:gd name="T1" fmla="*/ 0 h 4062"/>
                <a:gd name="T2" fmla="*/ 559 w 4470"/>
                <a:gd name="T3" fmla="*/ 0 h 4062"/>
                <a:gd name="T4" fmla="*/ 559 w 4470"/>
                <a:gd name="T5" fmla="*/ 508 h 4062"/>
                <a:gd name="T6" fmla="*/ 1 w 4470"/>
                <a:gd name="T7" fmla="*/ 508 h 4062"/>
                <a:gd name="T8" fmla="*/ 0 w 4470"/>
                <a:gd name="T9" fmla="*/ 0 h 4062"/>
                <a:gd name="T10" fmla="*/ 0 w 4470"/>
                <a:gd name="T11" fmla="*/ 0 h 4062"/>
                <a:gd name="T12" fmla="*/ 0 60000 65536"/>
                <a:gd name="T13" fmla="*/ 0 60000 65536"/>
                <a:gd name="T14" fmla="*/ 0 60000 65536"/>
                <a:gd name="T15" fmla="*/ 0 60000 65536"/>
                <a:gd name="T16" fmla="*/ 0 60000 65536"/>
                <a:gd name="T17" fmla="*/ 0 60000 65536"/>
                <a:gd name="T18" fmla="*/ 0 w 4470"/>
                <a:gd name="T19" fmla="*/ 0 h 4062"/>
                <a:gd name="T20" fmla="*/ 4470 w 4470"/>
                <a:gd name="T21" fmla="*/ 4062 h 4062"/>
              </a:gdLst>
              <a:ahLst/>
              <a:cxnLst>
                <a:cxn ang="T12">
                  <a:pos x="T0" y="T1"/>
                </a:cxn>
                <a:cxn ang="T13">
                  <a:pos x="T2" y="T3"/>
                </a:cxn>
                <a:cxn ang="T14">
                  <a:pos x="T4" y="T5"/>
                </a:cxn>
                <a:cxn ang="T15">
                  <a:pos x="T6" y="T7"/>
                </a:cxn>
                <a:cxn ang="T16">
                  <a:pos x="T8" y="T9"/>
                </a:cxn>
                <a:cxn ang="T17">
                  <a:pos x="T10" y="T11"/>
                </a:cxn>
              </a:cxnLst>
              <a:rect l="T18" t="T19" r="T20" b="T21"/>
              <a:pathLst>
                <a:path w="4470" h="4062">
                  <a:moveTo>
                    <a:pt x="0" y="0"/>
                  </a:moveTo>
                  <a:lnTo>
                    <a:pt x="4470" y="0"/>
                  </a:lnTo>
                  <a:lnTo>
                    <a:pt x="4470" y="4058"/>
                  </a:lnTo>
                  <a:lnTo>
                    <a:pt x="4" y="4062"/>
                  </a:lnTo>
                  <a:lnTo>
                    <a:pt x="0" y="0"/>
                  </a:lnTo>
                  <a:close/>
                </a:path>
              </a:pathLst>
            </a:custGeom>
            <a:solidFill>
              <a:srgbClr val="E0014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US">
                <a:solidFill>
                  <a:srgbClr val="000000"/>
                </a:solidFill>
              </a:endParaRPr>
            </a:p>
          </p:txBody>
        </p:sp>
        <p:sp>
          <p:nvSpPr>
            <p:cNvPr id="10251" name="Freeform 7"/>
            <p:cNvSpPr>
              <a:spLocks/>
            </p:cNvSpPr>
            <p:nvPr/>
          </p:nvSpPr>
          <p:spPr bwMode="auto">
            <a:xfrm flipH="1">
              <a:off x="372" y="2361"/>
              <a:ext cx="1208" cy="1593"/>
            </a:xfrm>
            <a:custGeom>
              <a:avLst/>
              <a:gdLst>
                <a:gd name="T0" fmla="*/ 20 w 2415"/>
                <a:gd name="T1" fmla="*/ 171 h 3186"/>
                <a:gd name="T2" fmla="*/ 2 w 2415"/>
                <a:gd name="T3" fmla="*/ 131 h 3186"/>
                <a:gd name="T4" fmla="*/ 0 w 2415"/>
                <a:gd name="T5" fmla="*/ 112 h 3186"/>
                <a:gd name="T6" fmla="*/ 15 w 2415"/>
                <a:gd name="T7" fmla="*/ 100 h 3186"/>
                <a:gd name="T8" fmla="*/ 36 w 2415"/>
                <a:gd name="T9" fmla="*/ 97 h 3186"/>
                <a:gd name="T10" fmla="*/ 38 w 2415"/>
                <a:gd name="T11" fmla="*/ 73 h 3186"/>
                <a:gd name="T12" fmla="*/ 57 w 2415"/>
                <a:gd name="T13" fmla="*/ 60 h 3186"/>
                <a:gd name="T14" fmla="*/ 71 w 2415"/>
                <a:gd name="T15" fmla="*/ 55 h 3186"/>
                <a:gd name="T16" fmla="*/ 76 w 2415"/>
                <a:gd name="T17" fmla="*/ 27 h 3186"/>
                <a:gd name="T18" fmla="*/ 96 w 2415"/>
                <a:gd name="T19" fmla="*/ 17 h 3186"/>
                <a:gd name="T20" fmla="*/ 118 w 2415"/>
                <a:gd name="T21" fmla="*/ 13 h 3186"/>
                <a:gd name="T22" fmla="*/ 148 w 2415"/>
                <a:gd name="T23" fmla="*/ 0 h 3186"/>
                <a:gd name="T24" fmla="*/ 185 w 2415"/>
                <a:gd name="T25" fmla="*/ 0 h 3186"/>
                <a:gd name="T26" fmla="*/ 227 w 2415"/>
                <a:gd name="T27" fmla="*/ 17 h 3186"/>
                <a:gd name="T28" fmla="*/ 238 w 2415"/>
                <a:gd name="T29" fmla="*/ 50 h 3186"/>
                <a:gd name="T30" fmla="*/ 266 w 2415"/>
                <a:gd name="T31" fmla="*/ 131 h 3186"/>
                <a:gd name="T32" fmla="*/ 277 w 2415"/>
                <a:gd name="T33" fmla="*/ 175 h 3186"/>
                <a:gd name="T34" fmla="*/ 238 w 2415"/>
                <a:gd name="T35" fmla="*/ 237 h 3186"/>
                <a:gd name="T36" fmla="*/ 302 w 2415"/>
                <a:gd name="T37" fmla="*/ 346 h 3186"/>
                <a:gd name="T38" fmla="*/ 269 w 2415"/>
                <a:gd name="T39" fmla="*/ 376 h 3186"/>
                <a:gd name="T40" fmla="*/ 214 w 2415"/>
                <a:gd name="T41" fmla="*/ 393 h 3186"/>
                <a:gd name="T42" fmla="*/ 168 w 2415"/>
                <a:gd name="T43" fmla="*/ 399 h 3186"/>
                <a:gd name="T44" fmla="*/ 136 w 2415"/>
                <a:gd name="T45" fmla="*/ 295 h 3186"/>
                <a:gd name="T46" fmla="*/ 67 w 2415"/>
                <a:gd name="T47" fmla="*/ 243 h 3186"/>
                <a:gd name="T48" fmla="*/ 20 w 2415"/>
                <a:gd name="T49" fmla="*/ 171 h 3186"/>
                <a:gd name="T50" fmla="*/ 20 w 2415"/>
                <a:gd name="T51" fmla="*/ 171 h 31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415"/>
                <a:gd name="T79" fmla="*/ 0 h 3186"/>
                <a:gd name="T80" fmla="*/ 2415 w 2415"/>
                <a:gd name="T81" fmla="*/ 3186 h 318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415" h="3186">
                  <a:moveTo>
                    <a:pt x="156" y="1361"/>
                  </a:moveTo>
                  <a:lnTo>
                    <a:pt x="13" y="1048"/>
                  </a:lnTo>
                  <a:lnTo>
                    <a:pt x="0" y="894"/>
                  </a:lnTo>
                  <a:lnTo>
                    <a:pt x="116" y="802"/>
                  </a:lnTo>
                  <a:lnTo>
                    <a:pt x="285" y="776"/>
                  </a:lnTo>
                  <a:lnTo>
                    <a:pt x="297" y="582"/>
                  </a:lnTo>
                  <a:lnTo>
                    <a:pt x="451" y="479"/>
                  </a:lnTo>
                  <a:lnTo>
                    <a:pt x="568" y="439"/>
                  </a:lnTo>
                  <a:lnTo>
                    <a:pt x="606" y="219"/>
                  </a:lnTo>
                  <a:lnTo>
                    <a:pt x="762" y="130"/>
                  </a:lnTo>
                  <a:lnTo>
                    <a:pt x="943" y="103"/>
                  </a:lnTo>
                  <a:lnTo>
                    <a:pt x="1177" y="0"/>
                  </a:lnTo>
                  <a:lnTo>
                    <a:pt x="1473" y="0"/>
                  </a:lnTo>
                  <a:lnTo>
                    <a:pt x="1812" y="130"/>
                  </a:lnTo>
                  <a:lnTo>
                    <a:pt x="1901" y="401"/>
                  </a:lnTo>
                  <a:lnTo>
                    <a:pt x="2122" y="1048"/>
                  </a:lnTo>
                  <a:lnTo>
                    <a:pt x="2213" y="1399"/>
                  </a:lnTo>
                  <a:lnTo>
                    <a:pt x="1897" y="1895"/>
                  </a:lnTo>
                  <a:lnTo>
                    <a:pt x="2415" y="2766"/>
                  </a:lnTo>
                  <a:lnTo>
                    <a:pt x="2150" y="3002"/>
                  </a:lnTo>
                  <a:lnTo>
                    <a:pt x="1709" y="3144"/>
                  </a:lnTo>
                  <a:lnTo>
                    <a:pt x="1344" y="3186"/>
                  </a:lnTo>
                  <a:lnTo>
                    <a:pt x="1086" y="2357"/>
                  </a:lnTo>
                  <a:lnTo>
                    <a:pt x="530" y="1943"/>
                  </a:lnTo>
                  <a:lnTo>
                    <a:pt x="156" y="1361"/>
                  </a:lnTo>
                  <a:close/>
                </a:path>
              </a:pathLst>
            </a:custGeom>
            <a:solidFill>
              <a:srgbClr val="F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US">
                <a:solidFill>
                  <a:srgbClr val="000000"/>
                </a:solidFill>
              </a:endParaRPr>
            </a:p>
          </p:txBody>
        </p:sp>
        <p:sp>
          <p:nvSpPr>
            <p:cNvPr id="10252" name="Freeform 8"/>
            <p:cNvSpPr>
              <a:spLocks/>
            </p:cNvSpPr>
            <p:nvPr/>
          </p:nvSpPr>
          <p:spPr bwMode="auto">
            <a:xfrm flipH="1">
              <a:off x="-16" y="1798"/>
              <a:ext cx="2235" cy="1155"/>
            </a:xfrm>
            <a:custGeom>
              <a:avLst/>
              <a:gdLst>
                <a:gd name="T0" fmla="*/ 0 w 4470"/>
                <a:gd name="T1" fmla="*/ 288 h 2311"/>
                <a:gd name="T2" fmla="*/ 0 w 4470"/>
                <a:gd name="T3" fmla="*/ 0 h 2311"/>
                <a:gd name="T4" fmla="*/ 559 w 4470"/>
                <a:gd name="T5" fmla="*/ 0 h 2311"/>
                <a:gd name="T6" fmla="*/ 559 w 4470"/>
                <a:gd name="T7" fmla="*/ 73 h 2311"/>
                <a:gd name="T8" fmla="*/ 522 w 4470"/>
                <a:gd name="T9" fmla="*/ 42 h 2311"/>
                <a:gd name="T10" fmla="*/ 482 w 4470"/>
                <a:gd name="T11" fmla="*/ 34 h 2311"/>
                <a:gd name="T12" fmla="*/ 434 w 4470"/>
                <a:gd name="T13" fmla="*/ 41 h 2311"/>
                <a:gd name="T14" fmla="*/ 403 w 4470"/>
                <a:gd name="T15" fmla="*/ 59 h 2311"/>
                <a:gd name="T16" fmla="*/ 396 w 4470"/>
                <a:gd name="T17" fmla="*/ 26 h 2311"/>
                <a:gd name="T18" fmla="*/ 378 w 4470"/>
                <a:gd name="T19" fmla="*/ 83 h 2311"/>
                <a:gd name="T20" fmla="*/ 363 w 4470"/>
                <a:gd name="T21" fmla="*/ 30 h 2311"/>
                <a:gd name="T22" fmla="*/ 343 w 4470"/>
                <a:gd name="T23" fmla="*/ 113 h 2311"/>
                <a:gd name="T24" fmla="*/ 323 w 4470"/>
                <a:gd name="T25" fmla="*/ 31 h 2311"/>
                <a:gd name="T26" fmla="*/ 310 w 4470"/>
                <a:gd name="T27" fmla="*/ 119 h 2311"/>
                <a:gd name="T28" fmla="*/ 283 w 4470"/>
                <a:gd name="T29" fmla="*/ 31 h 2311"/>
                <a:gd name="T30" fmla="*/ 271 w 4470"/>
                <a:gd name="T31" fmla="*/ 125 h 2311"/>
                <a:gd name="T32" fmla="*/ 239 w 4470"/>
                <a:gd name="T33" fmla="*/ 27 h 2311"/>
                <a:gd name="T34" fmla="*/ 238 w 4470"/>
                <a:gd name="T35" fmla="*/ 137 h 2311"/>
                <a:gd name="T36" fmla="*/ 175 w 4470"/>
                <a:gd name="T37" fmla="*/ 29 h 2311"/>
                <a:gd name="T38" fmla="*/ 214 w 4470"/>
                <a:gd name="T39" fmla="*/ 158 h 2311"/>
                <a:gd name="T40" fmla="*/ 103 w 4470"/>
                <a:gd name="T41" fmla="*/ 39 h 2311"/>
                <a:gd name="T42" fmla="*/ 175 w 4470"/>
                <a:gd name="T43" fmla="*/ 172 h 2311"/>
                <a:gd name="T44" fmla="*/ 59 w 4470"/>
                <a:gd name="T45" fmla="*/ 69 h 2311"/>
                <a:gd name="T46" fmla="*/ 155 w 4470"/>
                <a:gd name="T47" fmla="*/ 202 h 2311"/>
                <a:gd name="T48" fmla="*/ 34 w 4470"/>
                <a:gd name="T49" fmla="*/ 118 h 2311"/>
                <a:gd name="T50" fmla="*/ 143 w 4470"/>
                <a:gd name="T51" fmla="*/ 236 h 2311"/>
                <a:gd name="T52" fmla="*/ 25 w 4470"/>
                <a:gd name="T53" fmla="*/ 187 h 2311"/>
                <a:gd name="T54" fmla="*/ 119 w 4470"/>
                <a:gd name="T55" fmla="*/ 263 h 2311"/>
                <a:gd name="T56" fmla="*/ 45 w 4470"/>
                <a:gd name="T57" fmla="*/ 262 h 2311"/>
                <a:gd name="T58" fmla="*/ 0 w 4470"/>
                <a:gd name="T59" fmla="*/ 288 h 2311"/>
                <a:gd name="T60" fmla="*/ 0 w 4470"/>
                <a:gd name="T61" fmla="*/ 288 h 231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470"/>
                <a:gd name="T94" fmla="*/ 0 h 2311"/>
                <a:gd name="T95" fmla="*/ 4470 w 4470"/>
                <a:gd name="T96" fmla="*/ 2311 h 231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470" h="2311">
                  <a:moveTo>
                    <a:pt x="0" y="2311"/>
                  </a:moveTo>
                  <a:lnTo>
                    <a:pt x="0" y="0"/>
                  </a:lnTo>
                  <a:lnTo>
                    <a:pt x="4470" y="0"/>
                  </a:lnTo>
                  <a:lnTo>
                    <a:pt x="4470" y="589"/>
                  </a:lnTo>
                  <a:lnTo>
                    <a:pt x="4175" y="336"/>
                  </a:lnTo>
                  <a:lnTo>
                    <a:pt x="3858" y="279"/>
                  </a:lnTo>
                  <a:lnTo>
                    <a:pt x="3474" y="328"/>
                  </a:lnTo>
                  <a:lnTo>
                    <a:pt x="3223" y="479"/>
                  </a:lnTo>
                  <a:lnTo>
                    <a:pt x="3166" y="212"/>
                  </a:lnTo>
                  <a:lnTo>
                    <a:pt x="3023" y="670"/>
                  </a:lnTo>
                  <a:lnTo>
                    <a:pt x="2907" y="245"/>
                  </a:lnTo>
                  <a:lnTo>
                    <a:pt x="2747" y="906"/>
                  </a:lnTo>
                  <a:lnTo>
                    <a:pt x="2580" y="254"/>
                  </a:lnTo>
                  <a:lnTo>
                    <a:pt x="2479" y="956"/>
                  </a:lnTo>
                  <a:lnTo>
                    <a:pt x="2261" y="254"/>
                  </a:lnTo>
                  <a:lnTo>
                    <a:pt x="2162" y="1005"/>
                  </a:lnTo>
                  <a:lnTo>
                    <a:pt x="1913" y="220"/>
                  </a:lnTo>
                  <a:lnTo>
                    <a:pt x="1903" y="1098"/>
                  </a:lnTo>
                  <a:lnTo>
                    <a:pt x="1401" y="237"/>
                  </a:lnTo>
                  <a:lnTo>
                    <a:pt x="1711" y="1265"/>
                  </a:lnTo>
                  <a:lnTo>
                    <a:pt x="827" y="319"/>
                  </a:lnTo>
                  <a:lnTo>
                    <a:pt x="1401" y="1381"/>
                  </a:lnTo>
                  <a:lnTo>
                    <a:pt x="468" y="555"/>
                  </a:lnTo>
                  <a:lnTo>
                    <a:pt x="1243" y="1623"/>
                  </a:lnTo>
                  <a:lnTo>
                    <a:pt x="266" y="946"/>
                  </a:lnTo>
                  <a:lnTo>
                    <a:pt x="1143" y="1893"/>
                  </a:lnTo>
                  <a:lnTo>
                    <a:pt x="200" y="1499"/>
                  </a:lnTo>
                  <a:lnTo>
                    <a:pt x="951" y="2109"/>
                  </a:lnTo>
                  <a:lnTo>
                    <a:pt x="357" y="2102"/>
                  </a:lnTo>
                  <a:lnTo>
                    <a:pt x="0" y="2311"/>
                  </a:lnTo>
                  <a:close/>
                </a:path>
              </a:pathLst>
            </a:custGeom>
            <a:gradFill rotWithShape="1">
              <a:gsLst>
                <a:gs pos="0">
                  <a:srgbClr val="0000A0"/>
                </a:gs>
                <a:gs pos="50000">
                  <a:srgbClr val="0000E6"/>
                </a:gs>
                <a:gs pos="100000">
                  <a:srgbClr val="0000FF"/>
                </a:gs>
              </a:gsLst>
              <a:lin ang="162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US">
                <a:solidFill>
                  <a:srgbClr val="000000"/>
                </a:solidFill>
              </a:endParaRPr>
            </a:p>
          </p:txBody>
        </p:sp>
        <p:sp>
          <p:nvSpPr>
            <p:cNvPr id="10253" name="Freeform 9"/>
            <p:cNvSpPr>
              <a:spLocks/>
            </p:cNvSpPr>
            <p:nvPr/>
          </p:nvSpPr>
          <p:spPr bwMode="auto">
            <a:xfrm flipH="1">
              <a:off x="1049" y="3467"/>
              <a:ext cx="576" cy="356"/>
            </a:xfrm>
            <a:custGeom>
              <a:avLst/>
              <a:gdLst>
                <a:gd name="T0" fmla="*/ 0 w 1152"/>
                <a:gd name="T1" fmla="*/ 89 h 711"/>
                <a:gd name="T2" fmla="*/ 28 w 1152"/>
                <a:gd name="T3" fmla="*/ 67 h 711"/>
                <a:gd name="T4" fmla="*/ 51 w 1152"/>
                <a:gd name="T5" fmla="*/ 0 h 711"/>
                <a:gd name="T6" fmla="*/ 55 w 1152"/>
                <a:gd name="T7" fmla="*/ 60 h 711"/>
                <a:gd name="T8" fmla="*/ 74 w 1152"/>
                <a:gd name="T9" fmla="*/ 4 h 711"/>
                <a:gd name="T10" fmla="*/ 80 w 1152"/>
                <a:gd name="T11" fmla="*/ 63 h 711"/>
                <a:gd name="T12" fmla="*/ 96 w 1152"/>
                <a:gd name="T13" fmla="*/ 11 h 711"/>
                <a:gd name="T14" fmla="*/ 109 w 1152"/>
                <a:gd name="T15" fmla="*/ 60 h 711"/>
                <a:gd name="T16" fmla="*/ 116 w 1152"/>
                <a:gd name="T17" fmla="*/ 25 h 711"/>
                <a:gd name="T18" fmla="*/ 144 w 1152"/>
                <a:gd name="T19" fmla="*/ 89 h 711"/>
                <a:gd name="T20" fmla="*/ 0 w 1152"/>
                <a:gd name="T21" fmla="*/ 89 h 711"/>
                <a:gd name="T22" fmla="*/ 0 w 1152"/>
                <a:gd name="T23" fmla="*/ 89 h 71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52"/>
                <a:gd name="T37" fmla="*/ 0 h 711"/>
                <a:gd name="T38" fmla="*/ 1152 w 1152"/>
                <a:gd name="T39" fmla="*/ 711 h 71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52" h="711">
                  <a:moveTo>
                    <a:pt x="0" y="711"/>
                  </a:moveTo>
                  <a:lnTo>
                    <a:pt x="226" y="534"/>
                  </a:lnTo>
                  <a:lnTo>
                    <a:pt x="408" y="0"/>
                  </a:lnTo>
                  <a:lnTo>
                    <a:pt x="443" y="477"/>
                  </a:lnTo>
                  <a:lnTo>
                    <a:pt x="593" y="25"/>
                  </a:lnTo>
                  <a:lnTo>
                    <a:pt x="642" y="502"/>
                  </a:lnTo>
                  <a:lnTo>
                    <a:pt x="768" y="83"/>
                  </a:lnTo>
                  <a:lnTo>
                    <a:pt x="869" y="477"/>
                  </a:lnTo>
                  <a:lnTo>
                    <a:pt x="928" y="199"/>
                  </a:lnTo>
                  <a:lnTo>
                    <a:pt x="1152" y="711"/>
                  </a:lnTo>
                  <a:lnTo>
                    <a:pt x="0" y="711"/>
                  </a:lnTo>
                  <a:close/>
                </a:path>
              </a:pathLst>
            </a:custGeom>
            <a:solidFill>
              <a:srgbClr val="0000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US">
                <a:solidFill>
                  <a:srgbClr val="000000"/>
                </a:solidFill>
              </a:endParaRPr>
            </a:p>
          </p:txBody>
        </p:sp>
        <p:sp>
          <p:nvSpPr>
            <p:cNvPr id="10254" name="Freeform 10"/>
            <p:cNvSpPr>
              <a:spLocks/>
            </p:cNvSpPr>
            <p:nvPr/>
          </p:nvSpPr>
          <p:spPr bwMode="auto">
            <a:xfrm flipH="1">
              <a:off x="-9" y="2748"/>
              <a:ext cx="478" cy="1075"/>
            </a:xfrm>
            <a:custGeom>
              <a:avLst/>
              <a:gdLst>
                <a:gd name="T0" fmla="*/ 120 w 956"/>
                <a:gd name="T1" fmla="*/ 0 h 2150"/>
                <a:gd name="T2" fmla="*/ 97 w 956"/>
                <a:gd name="T3" fmla="*/ 23 h 2150"/>
                <a:gd name="T4" fmla="*/ 59 w 956"/>
                <a:gd name="T5" fmla="*/ 31 h 2150"/>
                <a:gd name="T6" fmla="*/ 25 w 956"/>
                <a:gd name="T7" fmla="*/ 30 h 2150"/>
                <a:gd name="T8" fmla="*/ 77 w 956"/>
                <a:gd name="T9" fmla="*/ 54 h 2150"/>
                <a:gd name="T10" fmla="*/ 25 w 956"/>
                <a:gd name="T11" fmla="*/ 54 h 2150"/>
                <a:gd name="T12" fmla="*/ 96 w 956"/>
                <a:gd name="T13" fmla="*/ 99 h 2150"/>
                <a:gd name="T14" fmla="*/ 20 w 956"/>
                <a:gd name="T15" fmla="*/ 85 h 2150"/>
                <a:gd name="T16" fmla="*/ 98 w 956"/>
                <a:gd name="T17" fmla="*/ 154 h 2150"/>
                <a:gd name="T18" fmla="*/ 14 w 956"/>
                <a:gd name="T19" fmla="*/ 117 h 2150"/>
                <a:gd name="T20" fmla="*/ 92 w 956"/>
                <a:gd name="T21" fmla="*/ 213 h 2150"/>
                <a:gd name="T22" fmla="*/ 0 w 956"/>
                <a:gd name="T23" fmla="*/ 145 h 2150"/>
                <a:gd name="T24" fmla="*/ 59 w 956"/>
                <a:gd name="T25" fmla="*/ 241 h 2150"/>
                <a:gd name="T26" fmla="*/ 54 w 956"/>
                <a:gd name="T27" fmla="*/ 269 h 2150"/>
                <a:gd name="T28" fmla="*/ 120 w 956"/>
                <a:gd name="T29" fmla="*/ 269 h 2150"/>
                <a:gd name="T30" fmla="*/ 120 w 956"/>
                <a:gd name="T31" fmla="*/ 0 h 2150"/>
                <a:gd name="T32" fmla="*/ 120 w 956"/>
                <a:gd name="T33" fmla="*/ 0 h 215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56"/>
                <a:gd name="T52" fmla="*/ 0 h 2150"/>
                <a:gd name="T53" fmla="*/ 956 w 956"/>
                <a:gd name="T54" fmla="*/ 2150 h 215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56" h="2150">
                  <a:moveTo>
                    <a:pt x="956" y="0"/>
                  </a:moveTo>
                  <a:lnTo>
                    <a:pt x="770" y="184"/>
                  </a:lnTo>
                  <a:lnTo>
                    <a:pt x="469" y="251"/>
                  </a:lnTo>
                  <a:lnTo>
                    <a:pt x="194" y="236"/>
                  </a:lnTo>
                  <a:lnTo>
                    <a:pt x="610" y="428"/>
                  </a:lnTo>
                  <a:lnTo>
                    <a:pt x="194" y="428"/>
                  </a:lnTo>
                  <a:lnTo>
                    <a:pt x="762" y="794"/>
                  </a:lnTo>
                  <a:lnTo>
                    <a:pt x="159" y="679"/>
                  </a:lnTo>
                  <a:lnTo>
                    <a:pt x="777" y="1230"/>
                  </a:lnTo>
                  <a:lnTo>
                    <a:pt x="110" y="937"/>
                  </a:lnTo>
                  <a:lnTo>
                    <a:pt x="735" y="1707"/>
                  </a:lnTo>
                  <a:lnTo>
                    <a:pt x="0" y="1161"/>
                  </a:lnTo>
                  <a:lnTo>
                    <a:pt x="469" y="1931"/>
                  </a:lnTo>
                  <a:lnTo>
                    <a:pt x="426" y="2150"/>
                  </a:lnTo>
                  <a:lnTo>
                    <a:pt x="956" y="2150"/>
                  </a:lnTo>
                  <a:lnTo>
                    <a:pt x="956" y="0"/>
                  </a:lnTo>
                  <a:close/>
                </a:path>
              </a:pathLst>
            </a:custGeom>
            <a:solidFill>
              <a:srgbClr val="0000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US">
                <a:solidFill>
                  <a:srgbClr val="000000"/>
                </a:solidFill>
              </a:endParaRPr>
            </a:p>
          </p:txBody>
        </p:sp>
        <p:sp>
          <p:nvSpPr>
            <p:cNvPr id="10255" name="Freeform 11"/>
            <p:cNvSpPr>
              <a:spLocks/>
            </p:cNvSpPr>
            <p:nvPr/>
          </p:nvSpPr>
          <p:spPr bwMode="auto">
            <a:xfrm flipH="1">
              <a:off x="1314" y="2937"/>
              <a:ext cx="1049" cy="855"/>
            </a:xfrm>
            <a:custGeom>
              <a:avLst/>
              <a:gdLst>
                <a:gd name="T0" fmla="*/ 0 w 2097"/>
                <a:gd name="T1" fmla="*/ 131 h 1711"/>
                <a:gd name="T2" fmla="*/ 7 w 2097"/>
                <a:gd name="T3" fmla="*/ 71 h 1711"/>
                <a:gd name="T4" fmla="*/ 22 w 2097"/>
                <a:gd name="T5" fmla="*/ 34 h 1711"/>
                <a:gd name="T6" fmla="*/ 67 w 2097"/>
                <a:gd name="T7" fmla="*/ 8 h 1711"/>
                <a:gd name="T8" fmla="*/ 111 w 2097"/>
                <a:gd name="T9" fmla="*/ 0 h 1711"/>
                <a:gd name="T10" fmla="*/ 146 w 2097"/>
                <a:gd name="T11" fmla="*/ 3 h 1711"/>
                <a:gd name="T12" fmla="*/ 193 w 2097"/>
                <a:gd name="T13" fmla="*/ 34 h 1711"/>
                <a:gd name="T14" fmla="*/ 196 w 2097"/>
                <a:gd name="T15" fmla="*/ 44 h 1711"/>
                <a:gd name="T16" fmla="*/ 227 w 2097"/>
                <a:gd name="T17" fmla="*/ 19 h 1711"/>
                <a:gd name="T18" fmla="*/ 245 w 2097"/>
                <a:gd name="T19" fmla="*/ 26 h 1711"/>
                <a:gd name="T20" fmla="*/ 263 w 2097"/>
                <a:gd name="T21" fmla="*/ 55 h 1711"/>
                <a:gd name="T22" fmla="*/ 253 w 2097"/>
                <a:gd name="T23" fmla="*/ 81 h 1711"/>
                <a:gd name="T24" fmla="*/ 224 w 2097"/>
                <a:gd name="T25" fmla="*/ 90 h 1711"/>
                <a:gd name="T26" fmla="*/ 198 w 2097"/>
                <a:gd name="T27" fmla="*/ 154 h 1711"/>
                <a:gd name="T28" fmla="*/ 156 w 2097"/>
                <a:gd name="T29" fmla="*/ 197 h 1711"/>
                <a:gd name="T30" fmla="*/ 104 w 2097"/>
                <a:gd name="T31" fmla="*/ 213 h 1711"/>
                <a:gd name="T32" fmla="*/ 46 w 2097"/>
                <a:gd name="T33" fmla="*/ 199 h 1711"/>
                <a:gd name="T34" fmla="*/ 18 w 2097"/>
                <a:gd name="T35" fmla="*/ 168 h 1711"/>
                <a:gd name="T36" fmla="*/ 0 w 2097"/>
                <a:gd name="T37" fmla="*/ 131 h 1711"/>
                <a:gd name="T38" fmla="*/ 0 w 2097"/>
                <a:gd name="T39" fmla="*/ 131 h 171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097"/>
                <a:gd name="T61" fmla="*/ 0 h 1711"/>
                <a:gd name="T62" fmla="*/ 2097 w 2097"/>
                <a:gd name="T63" fmla="*/ 1711 h 171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097" h="1711">
                  <a:moveTo>
                    <a:pt x="0" y="1049"/>
                  </a:moveTo>
                  <a:lnTo>
                    <a:pt x="52" y="572"/>
                  </a:lnTo>
                  <a:lnTo>
                    <a:pt x="169" y="274"/>
                  </a:lnTo>
                  <a:lnTo>
                    <a:pt x="531" y="65"/>
                  </a:lnTo>
                  <a:lnTo>
                    <a:pt x="881" y="0"/>
                  </a:lnTo>
                  <a:lnTo>
                    <a:pt x="1166" y="25"/>
                  </a:lnTo>
                  <a:lnTo>
                    <a:pt x="1540" y="274"/>
                  </a:lnTo>
                  <a:lnTo>
                    <a:pt x="1567" y="352"/>
                  </a:lnTo>
                  <a:lnTo>
                    <a:pt x="1812" y="156"/>
                  </a:lnTo>
                  <a:lnTo>
                    <a:pt x="1955" y="209"/>
                  </a:lnTo>
                  <a:lnTo>
                    <a:pt x="2097" y="445"/>
                  </a:lnTo>
                  <a:lnTo>
                    <a:pt x="2018" y="648"/>
                  </a:lnTo>
                  <a:lnTo>
                    <a:pt x="1787" y="726"/>
                  </a:lnTo>
                  <a:lnTo>
                    <a:pt x="1580" y="1232"/>
                  </a:lnTo>
                  <a:lnTo>
                    <a:pt x="1244" y="1582"/>
                  </a:lnTo>
                  <a:lnTo>
                    <a:pt x="829" y="1711"/>
                  </a:lnTo>
                  <a:lnTo>
                    <a:pt x="363" y="1595"/>
                  </a:lnTo>
                  <a:lnTo>
                    <a:pt x="143" y="1348"/>
                  </a:lnTo>
                  <a:lnTo>
                    <a:pt x="0" y="1049"/>
                  </a:lnTo>
                  <a:close/>
                </a:path>
              </a:pathLst>
            </a:custGeom>
            <a:solidFill>
              <a:srgbClr val="B8B8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US">
                <a:solidFill>
                  <a:srgbClr val="000000"/>
                </a:solidFill>
              </a:endParaRPr>
            </a:p>
          </p:txBody>
        </p:sp>
        <p:sp>
          <p:nvSpPr>
            <p:cNvPr id="10256" name="Freeform 12"/>
            <p:cNvSpPr>
              <a:spLocks/>
            </p:cNvSpPr>
            <p:nvPr/>
          </p:nvSpPr>
          <p:spPr bwMode="auto">
            <a:xfrm flipH="1">
              <a:off x="-90" y="2025"/>
              <a:ext cx="764" cy="705"/>
            </a:xfrm>
            <a:custGeom>
              <a:avLst/>
              <a:gdLst>
                <a:gd name="T0" fmla="*/ 0 w 1527"/>
                <a:gd name="T1" fmla="*/ 85 h 1411"/>
                <a:gd name="T2" fmla="*/ 2 w 1527"/>
                <a:gd name="T3" fmla="*/ 53 h 1411"/>
                <a:gd name="T4" fmla="*/ 28 w 1527"/>
                <a:gd name="T5" fmla="*/ 12 h 1411"/>
                <a:gd name="T6" fmla="*/ 70 w 1527"/>
                <a:gd name="T7" fmla="*/ 0 h 1411"/>
                <a:gd name="T8" fmla="*/ 115 w 1527"/>
                <a:gd name="T9" fmla="*/ 0 h 1411"/>
                <a:gd name="T10" fmla="*/ 171 w 1527"/>
                <a:gd name="T11" fmla="*/ 22 h 1411"/>
                <a:gd name="T12" fmla="*/ 191 w 1527"/>
                <a:gd name="T13" fmla="*/ 74 h 1411"/>
                <a:gd name="T14" fmla="*/ 183 w 1527"/>
                <a:gd name="T15" fmla="*/ 126 h 1411"/>
                <a:gd name="T16" fmla="*/ 131 w 1527"/>
                <a:gd name="T17" fmla="*/ 171 h 1411"/>
                <a:gd name="T18" fmla="*/ 75 w 1527"/>
                <a:gd name="T19" fmla="*/ 171 h 1411"/>
                <a:gd name="T20" fmla="*/ 23 w 1527"/>
                <a:gd name="T21" fmla="*/ 176 h 1411"/>
                <a:gd name="T22" fmla="*/ 0 w 1527"/>
                <a:gd name="T23" fmla="*/ 100 h 1411"/>
                <a:gd name="T24" fmla="*/ 0 w 1527"/>
                <a:gd name="T25" fmla="*/ 85 h 1411"/>
                <a:gd name="T26" fmla="*/ 0 w 1527"/>
                <a:gd name="T27" fmla="*/ 85 h 141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527"/>
                <a:gd name="T43" fmla="*/ 0 h 1411"/>
                <a:gd name="T44" fmla="*/ 1527 w 1527"/>
                <a:gd name="T45" fmla="*/ 1411 h 141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527" h="1411">
                  <a:moveTo>
                    <a:pt x="0" y="687"/>
                  </a:moveTo>
                  <a:lnTo>
                    <a:pt x="11" y="426"/>
                  </a:lnTo>
                  <a:lnTo>
                    <a:pt x="219" y="103"/>
                  </a:lnTo>
                  <a:lnTo>
                    <a:pt x="555" y="0"/>
                  </a:lnTo>
                  <a:lnTo>
                    <a:pt x="918" y="0"/>
                  </a:lnTo>
                  <a:lnTo>
                    <a:pt x="1365" y="181"/>
                  </a:lnTo>
                  <a:lnTo>
                    <a:pt x="1527" y="595"/>
                  </a:lnTo>
                  <a:lnTo>
                    <a:pt x="1462" y="1010"/>
                  </a:lnTo>
                  <a:lnTo>
                    <a:pt x="1047" y="1371"/>
                  </a:lnTo>
                  <a:lnTo>
                    <a:pt x="595" y="1371"/>
                  </a:lnTo>
                  <a:lnTo>
                    <a:pt x="180" y="1411"/>
                  </a:lnTo>
                  <a:lnTo>
                    <a:pt x="0" y="803"/>
                  </a:lnTo>
                  <a:lnTo>
                    <a:pt x="0" y="687"/>
                  </a:lnTo>
                  <a:close/>
                </a:path>
              </a:pathLst>
            </a:custGeom>
            <a:solidFill>
              <a:srgbClr val="B8B8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US">
                <a:solidFill>
                  <a:srgbClr val="000000"/>
                </a:solidFill>
              </a:endParaRPr>
            </a:p>
          </p:txBody>
        </p:sp>
        <p:sp>
          <p:nvSpPr>
            <p:cNvPr id="10257" name="Freeform 13"/>
            <p:cNvSpPr>
              <a:spLocks/>
            </p:cNvSpPr>
            <p:nvPr/>
          </p:nvSpPr>
          <p:spPr bwMode="auto">
            <a:xfrm flipH="1">
              <a:off x="1025" y="2720"/>
              <a:ext cx="590" cy="604"/>
            </a:xfrm>
            <a:custGeom>
              <a:avLst/>
              <a:gdLst>
                <a:gd name="T0" fmla="*/ 40 w 1178"/>
                <a:gd name="T1" fmla="*/ 0 h 1207"/>
                <a:gd name="T2" fmla="*/ 23 w 1178"/>
                <a:gd name="T3" fmla="*/ 3 h 1207"/>
                <a:gd name="T4" fmla="*/ 11 w 1178"/>
                <a:gd name="T5" fmla="*/ 13 h 1207"/>
                <a:gd name="T6" fmla="*/ 0 w 1178"/>
                <a:gd name="T7" fmla="*/ 29 h 1207"/>
                <a:gd name="T8" fmla="*/ 4 w 1178"/>
                <a:gd name="T9" fmla="*/ 43 h 1207"/>
                <a:gd name="T10" fmla="*/ 20 w 1178"/>
                <a:gd name="T11" fmla="*/ 94 h 1207"/>
                <a:gd name="T12" fmla="*/ 42 w 1178"/>
                <a:gd name="T13" fmla="*/ 80 h 1207"/>
                <a:gd name="T14" fmla="*/ 52 w 1178"/>
                <a:gd name="T15" fmla="*/ 82 h 1207"/>
                <a:gd name="T16" fmla="*/ 61 w 1178"/>
                <a:gd name="T17" fmla="*/ 95 h 1207"/>
                <a:gd name="T18" fmla="*/ 62 w 1178"/>
                <a:gd name="T19" fmla="*/ 115 h 1207"/>
                <a:gd name="T20" fmla="*/ 29 w 1178"/>
                <a:gd name="T21" fmla="*/ 129 h 1207"/>
                <a:gd name="T22" fmla="*/ 42 w 1178"/>
                <a:gd name="T23" fmla="*/ 151 h 1207"/>
                <a:gd name="T24" fmla="*/ 83 w 1178"/>
                <a:gd name="T25" fmla="*/ 124 h 1207"/>
                <a:gd name="T26" fmla="*/ 111 w 1178"/>
                <a:gd name="T27" fmla="*/ 129 h 1207"/>
                <a:gd name="T28" fmla="*/ 148 w 1178"/>
                <a:gd name="T29" fmla="*/ 113 h 1207"/>
                <a:gd name="T30" fmla="*/ 127 w 1178"/>
                <a:gd name="T31" fmla="*/ 99 h 1207"/>
                <a:gd name="T32" fmla="*/ 113 w 1178"/>
                <a:gd name="T33" fmla="*/ 110 h 1207"/>
                <a:gd name="T34" fmla="*/ 95 w 1178"/>
                <a:gd name="T35" fmla="*/ 112 h 1207"/>
                <a:gd name="T36" fmla="*/ 79 w 1178"/>
                <a:gd name="T37" fmla="*/ 102 h 1207"/>
                <a:gd name="T38" fmla="*/ 67 w 1178"/>
                <a:gd name="T39" fmla="*/ 76 h 1207"/>
                <a:gd name="T40" fmla="*/ 42 w 1178"/>
                <a:gd name="T41" fmla="*/ 56 h 1207"/>
                <a:gd name="T42" fmla="*/ 30 w 1178"/>
                <a:gd name="T43" fmla="*/ 63 h 1207"/>
                <a:gd name="T44" fmla="*/ 17 w 1178"/>
                <a:gd name="T45" fmla="*/ 44 h 1207"/>
                <a:gd name="T46" fmla="*/ 14 w 1178"/>
                <a:gd name="T47" fmla="*/ 31 h 1207"/>
                <a:gd name="T48" fmla="*/ 21 w 1178"/>
                <a:gd name="T49" fmla="*/ 20 h 1207"/>
                <a:gd name="T50" fmla="*/ 30 w 1178"/>
                <a:gd name="T51" fmla="*/ 12 h 1207"/>
                <a:gd name="T52" fmla="*/ 49 w 1178"/>
                <a:gd name="T53" fmla="*/ 10 h 1207"/>
                <a:gd name="T54" fmla="*/ 40 w 1178"/>
                <a:gd name="T55" fmla="*/ 0 h 1207"/>
                <a:gd name="T56" fmla="*/ 40 w 1178"/>
                <a:gd name="T57" fmla="*/ 0 h 120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78"/>
                <a:gd name="T88" fmla="*/ 0 h 1207"/>
                <a:gd name="T89" fmla="*/ 1178 w 1178"/>
                <a:gd name="T90" fmla="*/ 1207 h 120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78" h="1207">
                  <a:moveTo>
                    <a:pt x="315" y="0"/>
                  </a:moveTo>
                  <a:lnTo>
                    <a:pt x="182" y="17"/>
                  </a:lnTo>
                  <a:lnTo>
                    <a:pt x="83" y="101"/>
                  </a:lnTo>
                  <a:lnTo>
                    <a:pt x="0" y="226"/>
                  </a:lnTo>
                  <a:lnTo>
                    <a:pt x="32" y="342"/>
                  </a:lnTo>
                  <a:lnTo>
                    <a:pt x="154" y="745"/>
                  </a:lnTo>
                  <a:lnTo>
                    <a:pt x="330" y="633"/>
                  </a:lnTo>
                  <a:lnTo>
                    <a:pt x="410" y="656"/>
                  </a:lnTo>
                  <a:lnTo>
                    <a:pt x="484" y="753"/>
                  </a:lnTo>
                  <a:lnTo>
                    <a:pt x="496" y="918"/>
                  </a:lnTo>
                  <a:lnTo>
                    <a:pt x="232" y="1032"/>
                  </a:lnTo>
                  <a:lnTo>
                    <a:pt x="330" y="1207"/>
                  </a:lnTo>
                  <a:lnTo>
                    <a:pt x="663" y="986"/>
                  </a:lnTo>
                  <a:lnTo>
                    <a:pt x="882" y="1026"/>
                  </a:lnTo>
                  <a:lnTo>
                    <a:pt x="1178" y="901"/>
                  </a:lnTo>
                  <a:lnTo>
                    <a:pt x="1013" y="791"/>
                  </a:lnTo>
                  <a:lnTo>
                    <a:pt x="897" y="878"/>
                  </a:lnTo>
                  <a:lnTo>
                    <a:pt x="754" y="889"/>
                  </a:lnTo>
                  <a:lnTo>
                    <a:pt x="629" y="810"/>
                  </a:lnTo>
                  <a:lnTo>
                    <a:pt x="532" y="608"/>
                  </a:lnTo>
                  <a:lnTo>
                    <a:pt x="330" y="448"/>
                  </a:lnTo>
                  <a:lnTo>
                    <a:pt x="239" y="500"/>
                  </a:lnTo>
                  <a:lnTo>
                    <a:pt x="133" y="350"/>
                  </a:lnTo>
                  <a:lnTo>
                    <a:pt x="108" y="241"/>
                  </a:lnTo>
                  <a:lnTo>
                    <a:pt x="165" y="159"/>
                  </a:lnTo>
                  <a:lnTo>
                    <a:pt x="239" y="93"/>
                  </a:lnTo>
                  <a:lnTo>
                    <a:pt x="391" y="74"/>
                  </a:lnTo>
                  <a:lnTo>
                    <a:pt x="31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US">
                <a:solidFill>
                  <a:srgbClr val="000000"/>
                </a:solidFill>
              </a:endParaRPr>
            </a:p>
          </p:txBody>
        </p:sp>
        <p:sp>
          <p:nvSpPr>
            <p:cNvPr id="10258" name="Freeform 14"/>
            <p:cNvSpPr>
              <a:spLocks/>
            </p:cNvSpPr>
            <p:nvPr/>
          </p:nvSpPr>
          <p:spPr bwMode="auto">
            <a:xfrm flipH="1">
              <a:off x="1100" y="2720"/>
              <a:ext cx="395" cy="474"/>
            </a:xfrm>
            <a:custGeom>
              <a:avLst/>
              <a:gdLst>
                <a:gd name="T0" fmla="*/ 10 w 789"/>
                <a:gd name="T1" fmla="*/ 0 h 946"/>
                <a:gd name="T2" fmla="*/ 57 w 789"/>
                <a:gd name="T3" fmla="*/ 17 h 946"/>
                <a:gd name="T4" fmla="*/ 70 w 789"/>
                <a:gd name="T5" fmla="*/ 32 h 946"/>
                <a:gd name="T6" fmla="*/ 87 w 789"/>
                <a:gd name="T7" fmla="*/ 63 h 946"/>
                <a:gd name="T8" fmla="*/ 98 w 789"/>
                <a:gd name="T9" fmla="*/ 86 h 946"/>
                <a:gd name="T10" fmla="*/ 99 w 789"/>
                <a:gd name="T11" fmla="*/ 107 h 946"/>
                <a:gd name="T12" fmla="*/ 89 w 789"/>
                <a:gd name="T13" fmla="*/ 119 h 946"/>
                <a:gd name="T14" fmla="*/ 77 w 789"/>
                <a:gd name="T15" fmla="*/ 109 h 946"/>
                <a:gd name="T16" fmla="*/ 88 w 789"/>
                <a:gd name="T17" fmla="*/ 92 h 946"/>
                <a:gd name="T18" fmla="*/ 82 w 789"/>
                <a:gd name="T19" fmla="*/ 79 h 946"/>
                <a:gd name="T20" fmla="*/ 73 w 789"/>
                <a:gd name="T21" fmla="*/ 73 h 946"/>
                <a:gd name="T22" fmla="*/ 53 w 789"/>
                <a:gd name="T23" fmla="*/ 85 h 946"/>
                <a:gd name="T24" fmla="*/ 55 w 789"/>
                <a:gd name="T25" fmla="*/ 67 h 946"/>
                <a:gd name="T26" fmla="*/ 37 w 789"/>
                <a:gd name="T27" fmla="*/ 65 h 946"/>
                <a:gd name="T28" fmla="*/ 46 w 789"/>
                <a:gd name="T29" fmla="*/ 48 h 946"/>
                <a:gd name="T30" fmla="*/ 47 w 789"/>
                <a:gd name="T31" fmla="*/ 30 h 946"/>
                <a:gd name="T32" fmla="*/ 0 w 789"/>
                <a:gd name="T33" fmla="*/ 12 h 946"/>
                <a:gd name="T34" fmla="*/ 10 w 789"/>
                <a:gd name="T35" fmla="*/ 0 h 946"/>
                <a:gd name="T36" fmla="*/ 10 w 789"/>
                <a:gd name="T37" fmla="*/ 0 h 9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89"/>
                <a:gd name="T58" fmla="*/ 0 h 946"/>
                <a:gd name="T59" fmla="*/ 789 w 789"/>
                <a:gd name="T60" fmla="*/ 946 h 94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89" h="946">
                  <a:moveTo>
                    <a:pt x="76" y="0"/>
                  </a:moveTo>
                  <a:lnTo>
                    <a:pt x="451" y="133"/>
                  </a:lnTo>
                  <a:lnTo>
                    <a:pt x="559" y="251"/>
                  </a:lnTo>
                  <a:lnTo>
                    <a:pt x="692" y="500"/>
                  </a:lnTo>
                  <a:lnTo>
                    <a:pt x="783" y="682"/>
                  </a:lnTo>
                  <a:lnTo>
                    <a:pt x="789" y="855"/>
                  </a:lnTo>
                  <a:lnTo>
                    <a:pt x="709" y="946"/>
                  </a:lnTo>
                  <a:lnTo>
                    <a:pt x="612" y="867"/>
                  </a:lnTo>
                  <a:lnTo>
                    <a:pt x="700" y="734"/>
                  </a:lnTo>
                  <a:lnTo>
                    <a:pt x="650" y="625"/>
                  </a:lnTo>
                  <a:lnTo>
                    <a:pt x="584" y="576"/>
                  </a:lnTo>
                  <a:lnTo>
                    <a:pt x="417" y="675"/>
                  </a:lnTo>
                  <a:lnTo>
                    <a:pt x="434" y="534"/>
                  </a:lnTo>
                  <a:lnTo>
                    <a:pt x="293" y="517"/>
                  </a:lnTo>
                  <a:lnTo>
                    <a:pt x="367" y="382"/>
                  </a:lnTo>
                  <a:lnTo>
                    <a:pt x="373" y="237"/>
                  </a:lnTo>
                  <a:lnTo>
                    <a:pt x="0" y="93"/>
                  </a:lnTo>
                  <a:lnTo>
                    <a:pt x="7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US">
                <a:solidFill>
                  <a:srgbClr val="000000"/>
                </a:solidFill>
              </a:endParaRPr>
            </a:p>
          </p:txBody>
        </p:sp>
        <p:sp>
          <p:nvSpPr>
            <p:cNvPr id="10259" name="Freeform 15"/>
            <p:cNvSpPr>
              <a:spLocks/>
            </p:cNvSpPr>
            <p:nvPr/>
          </p:nvSpPr>
          <p:spPr bwMode="auto">
            <a:xfrm flipH="1">
              <a:off x="904" y="2549"/>
              <a:ext cx="553" cy="634"/>
            </a:xfrm>
            <a:custGeom>
              <a:avLst/>
              <a:gdLst>
                <a:gd name="T0" fmla="*/ 0 w 1107"/>
                <a:gd name="T1" fmla="*/ 43 h 1268"/>
                <a:gd name="T2" fmla="*/ 3 w 1107"/>
                <a:gd name="T3" fmla="*/ 23 h 1268"/>
                <a:gd name="T4" fmla="*/ 13 w 1107"/>
                <a:gd name="T5" fmla="*/ 9 h 1268"/>
                <a:gd name="T6" fmla="*/ 30 w 1107"/>
                <a:gd name="T7" fmla="*/ 0 h 1268"/>
                <a:gd name="T8" fmla="*/ 66 w 1107"/>
                <a:gd name="T9" fmla="*/ 3 h 1268"/>
                <a:gd name="T10" fmla="*/ 99 w 1107"/>
                <a:gd name="T11" fmla="*/ 19 h 1268"/>
                <a:gd name="T12" fmla="*/ 137 w 1107"/>
                <a:gd name="T13" fmla="*/ 84 h 1268"/>
                <a:gd name="T14" fmla="*/ 138 w 1107"/>
                <a:gd name="T15" fmla="*/ 131 h 1268"/>
                <a:gd name="T16" fmla="*/ 122 w 1107"/>
                <a:gd name="T17" fmla="*/ 159 h 1268"/>
                <a:gd name="T18" fmla="*/ 83 w 1107"/>
                <a:gd name="T19" fmla="*/ 157 h 1268"/>
                <a:gd name="T20" fmla="*/ 78 w 1107"/>
                <a:gd name="T21" fmla="*/ 135 h 1268"/>
                <a:gd name="T22" fmla="*/ 95 w 1107"/>
                <a:gd name="T23" fmla="*/ 127 h 1268"/>
                <a:gd name="T24" fmla="*/ 93 w 1107"/>
                <a:gd name="T25" fmla="*/ 107 h 1268"/>
                <a:gd name="T26" fmla="*/ 119 w 1107"/>
                <a:gd name="T27" fmla="*/ 107 h 1268"/>
                <a:gd name="T28" fmla="*/ 118 w 1107"/>
                <a:gd name="T29" fmla="*/ 86 h 1268"/>
                <a:gd name="T30" fmla="*/ 90 w 1107"/>
                <a:gd name="T31" fmla="*/ 91 h 1268"/>
                <a:gd name="T32" fmla="*/ 100 w 1107"/>
                <a:gd name="T33" fmla="*/ 62 h 1268"/>
                <a:gd name="T34" fmla="*/ 74 w 1107"/>
                <a:gd name="T35" fmla="*/ 68 h 1268"/>
                <a:gd name="T36" fmla="*/ 83 w 1107"/>
                <a:gd name="T37" fmla="*/ 48 h 1268"/>
                <a:gd name="T38" fmla="*/ 61 w 1107"/>
                <a:gd name="T39" fmla="*/ 47 h 1268"/>
                <a:gd name="T40" fmla="*/ 83 w 1107"/>
                <a:gd name="T41" fmla="*/ 25 h 1268"/>
                <a:gd name="T42" fmla="*/ 52 w 1107"/>
                <a:gd name="T43" fmla="*/ 14 h 1268"/>
                <a:gd name="T44" fmla="*/ 35 w 1107"/>
                <a:gd name="T45" fmla="*/ 15 h 1268"/>
                <a:gd name="T46" fmla="*/ 19 w 1107"/>
                <a:gd name="T47" fmla="*/ 23 h 1268"/>
                <a:gd name="T48" fmla="*/ 11 w 1107"/>
                <a:gd name="T49" fmla="*/ 36 h 1268"/>
                <a:gd name="T50" fmla="*/ 9 w 1107"/>
                <a:gd name="T51" fmla="*/ 52 h 1268"/>
                <a:gd name="T52" fmla="*/ 0 w 1107"/>
                <a:gd name="T53" fmla="*/ 43 h 1268"/>
                <a:gd name="T54" fmla="*/ 0 w 1107"/>
                <a:gd name="T55" fmla="*/ 43 h 126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107"/>
                <a:gd name="T85" fmla="*/ 0 h 1268"/>
                <a:gd name="T86" fmla="*/ 1107 w 1107"/>
                <a:gd name="T87" fmla="*/ 1268 h 126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107" h="1268">
                  <a:moveTo>
                    <a:pt x="0" y="342"/>
                  </a:moveTo>
                  <a:lnTo>
                    <a:pt x="25" y="184"/>
                  </a:lnTo>
                  <a:lnTo>
                    <a:pt x="109" y="68"/>
                  </a:lnTo>
                  <a:lnTo>
                    <a:pt x="242" y="0"/>
                  </a:lnTo>
                  <a:lnTo>
                    <a:pt x="533" y="24"/>
                  </a:lnTo>
                  <a:lnTo>
                    <a:pt x="799" y="150"/>
                  </a:lnTo>
                  <a:lnTo>
                    <a:pt x="1097" y="674"/>
                  </a:lnTo>
                  <a:lnTo>
                    <a:pt x="1107" y="1041"/>
                  </a:lnTo>
                  <a:lnTo>
                    <a:pt x="981" y="1268"/>
                  </a:lnTo>
                  <a:lnTo>
                    <a:pt x="666" y="1250"/>
                  </a:lnTo>
                  <a:lnTo>
                    <a:pt x="624" y="1076"/>
                  </a:lnTo>
                  <a:lnTo>
                    <a:pt x="763" y="1017"/>
                  </a:lnTo>
                  <a:lnTo>
                    <a:pt x="749" y="853"/>
                  </a:lnTo>
                  <a:lnTo>
                    <a:pt x="958" y="853"/>
                  </a:lnTo>
                  <a:lnTo>
                    <a:pt x="949" y="684"/>
                  </a:lnTo>
                  <a:lnTo>
                    <a:pt x="723" y="724"/>
                  </a:lnTo>
                  <a:lnTo>
                    <a:pt x="806" y="492"/>
                  </a:lnTo>
                  <a:lnTo>
                    <a:pt x="592" y="541"/>
                  </a:lnTo>
                  <a:lnTo>
                    <a:pt x="666" y="384"/>
                  </a:lnTo>
                  <a:lnTo>
                    <a:pt x="491" y="374"/>
                  </a:lnTo>
                  <a:lnTo>
                    <a:pt x="666" y="201"/>
                  </a:lnTo>
                  <a:lnTo>
                    <a:pt x="417" y="114"/>
                  </a:lnTo>
                  <a:lnTo>
                    <a:pt x="283" y="118"/>
                  </a:lnTo>
                  <a:lnTo>
                    <a:pt x="158" y="184"/>
                  </a:lnTo>
                  <a:lnTo>
                    <a:pt x="91" y="283"/>
                  </a:lnTo>
                  <a:lnTo>
                    <a:pt x="76" y="416"/>
                  </a:lnTo>
                  <a:lnTo>
                    <a:pt x="0" y="3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US">
                <a:solidFill>
                  <a:srgbClr val="000000"/>
                </a:solidFill>
              </a:endParaRPr>
            </a:p>
          </p:txBody>
        </p:sp>
        <p:sp>
          <p:nvSpPr>
            <p:cNvPr id="10260" name="Freeform 16"/>
            <p:cNvSpPr>
              <a:spLocks/>
            </p:cNvSpPr>
            <p:nvPr/>
          </p:nvSpPr>
          <p:spPr bwMode="auto">
            <a:xfrm flipH="1">
              <a:off x="737" y="2396"/>
              <a:ext cx="574" cy="365"/>
            </a:xfrm>
            <a:custGeom>
              <a:avLst/>
              <a:gdLst>
                <a:gd name="T0" fmla="*/ 0 w 1148"/>
                <a:gd name="T1" fmla="*/ 41 h 730"/>
                <a:gd name="T2" fmla="*/ 9 w 1148"/>
                <a:gd name="T3" fmla="*/ 15 h 730"/>
                <a:gd name="T4" fmla="*/ 31 w 1148"/>
                <a:gd name="T5" fmla="*/ 2 h 730"/>
                <a:gd name="T6" fmla="*/ 52 w 1148"/>
                <a:gd name="T7" fmla="*/ 0 h 730"/>
                <a:gd name="T8" fmla="*/ 117 w 1148"/>
                <a:gd name="T9" fmla="*/ 24 h 730"/>
                <a:gd name="T10" fmla="*/ 129 w 1148"/>
                <a:gd name="T11" fmla="*/ 41 h 730"/>
                <a:gd name="T12" fmla="*/ 144 w 1148"/>
                <a:gd name="T13" fmla="*/ 87 h 730"/>
                <a:gd name="T14" fmla="*/ 104 w 1148"/>
                <a:gd name="T15" fmla="*/ 92 h 730"/>
                <a:gd name="T16" fmla="*/ 109 w 1148"/>
                <a:gd name="T17" fmla="*/ 70 h 730"/>
                <a:gd name="T18" fmla="*/ 85 w 1148"/>
                <a:gd name="T19" fmla="*/ 67 h 730"/>
                <a:gd name="T20" fmla="*/ 96 w 1148"/>
                <a:gd name="T21" fmla="*/ 45 h 730"/>
                <a:gd name="T22" fmla="*/ 100 w 1148"/>
                <a:gd name="T23" fmla="*/ 30 h 730"/>
                <a:gd name="T24" fmla="*/ 76 w 1148"/>
                <a:gd name="T25" fmla="*/ 20 h 730"/>
                <a:gd name="T26" fmla="*/ 50 w 1148"/>
                <a:gd name="T27" fmla="*/ 12 h 730"/>
                <a:gd name="T28" fmla="*/ 27 w 1148"/>
                <a:gd name="T29" fmla="*/ 17 h 730"/>
                <a:gd name="T30" fmla="*/ 18 w 1148"/>
                <a:gd name="T31" fmla="*/ 28 h 730"/>
                <a:gd name="T32" fmla="*/ 11 w 1148"/>
                <a:gd name="T33" fmla="*/ 46 h 730"/>
                <a:gd name="T34" fmla="*/ 0 w 1148"/>
                <a:gd name="T35" fmla="*/ 41 h 730"/>
                <a:gd name="T36" fmla="*/ 0 w 1148"/>
                <a:gd name="T37" fmla="*/ 41 h 73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148"/>
                <a:gd name="T58" fmla="*/ 0 h 730"/>
                <a:gd name="T59" fmla="*/ 1148 w 1148"/>
                <a:gd name="T60" fmla="*/ 730 h 73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148" h="730">
                  <a:moveTo>
                    <a:pt x="0" y="323"/>
                  </a:moveTo>
                  <a:lnTo>
                    <a:pt x="74" y="123"/>
                  </a:lnTo>
                  <a:lnTo>
                    <a:pt x="251" y="15"/>
                  </a:lnTo>
                  <a:lnTo>
                    <a:pt x="416" y="0"/>
                  </a:lnTo>
                  <a:lnTo>
                    <a:pt x="934" y="190"/>
                  </a:lnTo>
                  <a:lnTo>
                    <a:pt x="1025" y="323"/>
                  </a:lnTo>
                  <a:lnTo>
                    <a:pt x="1148" y="690"/>
                  </a:lnTo>
                  <a:lnTo>
                    <a:pt x="833" y="730"/>
                  </a:lnTo>
                  <a:lnTo>
                    <a:pt x="873" y="557"/>
                  </a:lnTo>
                  <a:lnTo>
                    <a:pt x="683" y="532"/>
                  </a:lnTo>
                  <a:lnTo>
                    <a:pt x="766" y="357"/>
                  </a:lnTo>
                  <a:lnTo>
                    <a:pt x="799" y="239"/>
                  </a:lnTo>
                  <a:lnTo>
                    <a:pt x="609" y="155"/>
                  </a:lnTo>
                  <a:lnTo>
                    <a:pt x="399" y="98"/>
                  </a:lnTo>
                  <a:lnTo>
                    <a:pt x="217" y="131"/>
                  </a:lnTo>
                  <a:lnTo>
                    <a:pt x="141" y="222"/>
                  </a:lnTo>
                  <a:lnTo>
                    <a:pt x="91" y="365"/>
                  </a:lnTo>
                  <a:lnTo>
                    <a:pt x="0" y="3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US">
                <a:solidFill>
                  <a:srgbClr val="000000"/>
                </a:solidFill>
              </a:endParaRPr>
            </a:p>
          </p:txBody>
        </p:sp>
        <p:sp>
          <p:nvSpPr>
            <p:cNvPr id="10261" name="Freeform 17"/>
            <p:cNvSpPr>
              <a:spLocks/>
            </p:cNvSpPr>
            <p:nvPr/>
          </p:nvSpPr>
          <p:spPr bwMode="auto">
            <a:xfrm flipH="1">
              <a:off x="553" y="2733"/>
              <a:ext cx="529" cy="503"/>
            </a:xfrm>
            <a:custGeom>
              <a:avLst/>
              <a:gdLst>
                <a:gd name="T0" fmla="*/ 41 w 1059"/>
                <a:gd name="T1" fmla="*/ 10 h 1007"/>
                <a:gd name="T2" fmla="*/ 37 w 1059"/>
                <a:gd name="T3" fmla="*/ 25 h 1007"/>
                <a:gd name="T4" fmla="*/ 43 w 1059"/>
                <a:gd name="T5" fmla="*/ 41 h 1007"/>
                <a:gd name="T6" fmla="*/ 63 w 1059"/>
                <a:gd name="T7" fmla="*/ 54 h 1007"/>
                <a:gd name="T8" fmla="*/ 72 w 1059"/>
                <a:gd name="T9" fmla="*/ 59 h 1007"/>
                <a:gd name="T10" fmla="*/ 40 w 1059"/>
                <a:gd name="T11" fmla="*/ 69 h 1007"/>
                <a:gd name="T12" fmla="*/ 0 w 1059"/>
                <a:gd name="T13" fmla="*/ 107 h 1007"/>
                <a:gd name="T14" fmla="*/ 23 w 1059"/>
                <a:gd name="T15" fmla="*/ 113 h 1007"/>
                <a:gd name="T16" fmla="*/ 41 w 1059"/>
                <a:gd name="T17" fmla="*/ 125 h 1007"/>
                <a:gd name="T18" fmla="*/ 45 w 1059"/>
                <a:gd name="T19" fmla="*/ 101 h 1007"/>
                <a:gd name="T20" fmla="*/ 55 w 1059"/>
                <a:gd name="T21" fmla="*/ 85 h 1007"/>
                <a:gd name="T22" fmla="*/ 67 w 1059"/>
                <a:gd name="T23" fmla="*/ 75 h 1007"/>
                <a:gd name="T24" fmla="*/ 77 w 1059"/>
                <a:gd name="T25" fmla="*/ 69 h 1007"/>
                <a:gd name="T26" fmla="*/ 88 w 1059"/>
                <a:gd name="T27" fmla="*/ 66 h 1007"/>
                <a:gd name="T28" fmla="*/ 98 w 1059"/>
                <a:gd name="T29" fmla="*/ 65 h 1007"/>
                <a:gd name="T30" fmla="*/ 113 w 1059"/>
                <a:gd name="T31" fmla="*/ 67 h 1007"/>
                <a:gd name="T32" fmla="*/ 126 w 1059"/>
                <a:gd name="T33" fmla="*/ 75 h 1007"/>
                <a:gd name="T34" fmla="*/ 132 w 1059"/>
                <a:gd name="T35" fmla="*/ 60 h 1007"/>
                <a:gd name="T36" fmla="*/ 103 w 1059"/>
                <a:gd name="T37" fmla="*/ 38 h 1007"/>
                <a:gd name="T38" fmla="*/ 88 w 1059"/>
                <a:gd name="T39" fmla="*/ 44 h 1007"/>
                <a:gd name="T40" fmla="*/ 75 w 1059"/>
                <a:gd name="T41" fmla="*/ 43 h 1007"/>
                <a:gd name="T42" fmla="*/ 61 w 1059"/>
                <a:gd name="T43" fmla="*/ 40 h 1007"/>
                <a:gd name="T44" fmla="*/ 50 w 1059"/>
                <a:gd name="T45" fmla="*/ 33 h 1007"/>
                <a:gd name="T46" fmla="*/ 47 w 1059"/>
                <a:gd name="T47" fmla="*/ 25 h 1007"/>
                <a:gd name="T48" fmla="*/ 53 w 1059"/>
                <a:gd name="T49" fmla="*/ 12 h 1007"/>
                <a:gd name="T50" fmla="*/ 67 w 1059"/>
                <a:gd name="T51" fmla="*/ 2 h 1007"/>
                <a:gd name="T52" fmla="*/ 51 w 1059"/>
                <a:gd name="T53" fmla="*/ 0 h 1007"/>
                <a:gd name="T54" fmla="*/ 41 w 1059"/>
                <a:gd name="T55" fmla="*/ 10 h 1007"/>
                <a:gd name="T56" fmla="*/ 41 w 1059"/>
                <a:gd name="T57" fmla="*/ 10 h 100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059"/>
                <a:gd name="T88" fmla="*/ 0 h 1007"/>
                <a:gd name="T89" fmla="*/ 1059 w 1059"/>
                <a:gd name="T90" fmla="*/ 1007 h 100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059" h="1007">
                  <a:moveTo>
                    <a:pt x="333" y="83"/>
                  </a:moveTo>
                  <a:lnTo>
                    <a:pt x="299" y="201"/>
                  </a:lnTo>
                  <a:lnTo>
                    <a:pt x="348" y="332"/>
                  </a:lnTo>
                  <a:lnTo>
                    <a:pt x="508" y="433"/>
                  </a:lnTo>
                  <a:lnTo>
                    <a:pt x="582" y="475"/>
                  </a:lnTo>
                  <a:lnTo>
                    <a:pt x="324" y="558"/>
                  </a:lnTo>
                  <a:lnTo>
                    <a:pt x="0" y="859"/>
                  </a:lnTo>
                  <a:lnTo>
                    <a:pt x="189" y="910"/>
                  </a:lnTo>
                  <a:lnTo>
                    <a:pt x="333" y="1007"/>
                  </a:lnTo>
                  <a:lnTo>
                    <a:pt x="365" y="813"/>
                  </a:lnTo>
                  <a:lnTo>
                    <a:pt x="440" y="682"/>
                  </a:lnTo>
                  <a:lnTo>
                    <a:pt x="538" y="606"/>
                  </a:lnTo>
                  <a:lnTo>
                    <a:pt x="616" y="558"/>
                  </a:lnTo>
                  <a:lnTo>
                    <a:pt x="704" y="534"/>
                  </a:lnTo>
                  <a:lnTo>
                    <a:pt x="789" y="526"/>
                  </a:lnTo>
                  <a:lnTo>
                    <a:pt x="909" y="543"/>
                  </a:lnTo>
                  <a:lnTo>
                    <a:pt x="1014" y="602"/>
                  </a:lnTo>
                  <a:lnTo>
                    <a:pt x="1059" y="486"/>
                  </a:lnTo>
                  <a:lnTo>
                    <a:pt x="829" y="307"/>
                  </a:lnTo>
                  <a:lnTo>
                    <a:pt x="710" y="355"/>
                  </a:lnTo>
                  <a:lnTo>
                    <a:pt x="607" y="349"/>
                  </a:lnTo>
                  <a:lnTo>
                    <a:pt x="491" y="326"/>
                  </a:lnTo>
                  <a:lnTo>
                    <a:pt x="400" y="268"/>
                  </a:lnTo>
                  <a:lnTo>
                    <a:pt x="382" y="201"/>
                  </a:lnTo>
                  <a:lnTo>
                    <a:pt x="424" y="102"/>
                  </a:lnTo>
                  <a:lnTo>
                    <a:pt x="542" y="17"/>
                  </a:lnTo>
                  <a:lnTo>
                    <a:pt x="415" y="0"/>
                  </a:lnTo>
                  <a:lnTo>
                    <a:pt x="333" y="8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US">
                <a:solidFill>
                  <a:srgbClr val="000000"/>
                </a:solidFill>
              </a:endParaRPr>
            </a:p>
          </p:txBody>
        </p:sp>
        <p:sp>
          <p:nvSpPr>
            <p:cNvPr id="10262" name="Freeform 18"/>
            <p:cNvSpPr>
              <a:spLocks/>
            </p:cNvSpPr>
            <p:nvPr/>
          </p:nvSpPr>
          <p:spPr bwMode="auto">
            <a:xfrm flipH="1">
              <a:off x="550" y="2323"/>
              <a:ext cx="558" cy="464"/>
            </a:xfrm>
            <a:custGeom>
              <a:avLst/>
              <a:gdLst>
                <a:gd name="T0" fmla="*/ 0 w 1116"/>
                <a:gd name="T1" fmla="*/ 23 h 928"/>
                <a:gd name="T2" fmla="*/ 17 w 1116"/>
                <a:gd name="T3" fmla="*/ 6 h 928"/>
                <a:gd name="T4" fmla="*/ 41 w 1116"/>
                <a:gd name="T5" fmla="*/ 0 h 928"/>
                <a:gd name="T6" fmla="*/ 70 w 1116"/>
                <a:gd name="T7" fmla="*/ 4 h 928"/>
                <a:gd name="T8" fmla="*/ 108 w 1116"/>
                <a:gd name="T9" fmla="*/ 22 h 928"/>
                <a:gd name="T10" fmla="*/ 125 w 1116"/>
                <a:gd name="T11" fmla="*/ 38 h 928"/>
                <a:gd name="T12" fmla="*/ 132 w 1116"/>
                <a:gd name="T13" fmla="*/ 64 h 928"/>
                <a:gd name="T14" fmla="*/ 140 w 1116"/>
                <a:gd name="T15" fmla="*/ 116 h 928"/>
                <a:gd name="T16" fmla="*/ 111 w 1116"/>
                <a:gd name="T17" fmla="*/ 105 h 928"/>
                <a:gd name="T18" fmla="*/ 93 w 1116"/>
                <a:gd name="T19" fmla="*/ 105 h 928"/>
                <a:gd name="T20" fmla="*/ 115 w 1116"/>
                <a:gd name="T21" fmla="*/ 86 h 928"/>
                <a:gd name="T22" fmla="*/ 97 w 1116"/>
                <a:gd name="T23" fmla="*/ 77 h 928"/>
                <a:gd name="T24" fmla="*/ 111 w 1116"/>
                <a:gd name="T25" fmla="*/ 66 h 928"/>
                <a:gd name="T26" fmla="*/ 89 w 1116"/>
                <a:gd name="T27" fmla="*/ 61 h 928"/>
                <a:gd name="T28" fmla="*/ 103 w 1116"/>
                <a:gd name="T29" fmla="*/ 43 h 928"/>
                <a:gd name="T30" fmla="*/ 95 w 1116"/>
                <a:gd name="T31" fmla="*/ 29 h 928"/>
                <a:gd name="T32" fmla="*/ 52 w 1116"/>
                <a:gd name="T33" fmla="*/ 12 h 928"/>
                <a:gd name="T34" fmla="*/ 30 w 1116"/>
                <a:gd name="T35" fmla="*/ 13 h 928"/>
                <a:gd name="T36" fmla="*/ 16 w 1116"/>
                <a:gd name="T37" fmla="*/ 27 h 928"/>
                <a:gd name="T38" fmla="*/ 0 w 1116"/>
                <a:gd name="T39" fmla="*/ 23 h 928"/>
                <a:gd name="T40" fmla="*/ 0 w 1116"/>
                <a:gd name="T41" fmla="*/ 23 h 9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16"/>
                <a:gd name="T64" fmla="*/ 0 h 928"/>
                <a:gd name="T65" fmla="*/ 1116 w 1116"/>
                <a:gd name="T66" fmla="*/ 928 h 9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16" h="928">
                  <a:moveTo>
                    <a:pt x="0" y="179"/>
                  </a:moveTo>
                  <a:lnTo>
                    <a:pt x="129" y="46"/>
                  </a:lnTo>
                  <a:lnTo>
                    <a:pt x="325" y="0"/>
                  </a:lnTo>
                  <a:lnTo>
                    <a:pt x="553" y="29"/>
                  </a:lnTo>
                  <a:lnTo>
                    <a:pt x="865" y="171"/>
                  </a:lnTo>
                  <a:lnTo>
                    <a:pt x="1000" y="302"/>
                  </a:lnTo>
                  <a:lnTo>
                    <a:pt x="1049" y="512"/>
                  </a:lnTo>
                  <a:lnTo>
                    <a:pt x="1116" y="928"/>
                  </a:lnTo>
                  <a:lnTo>
                    <a:pt x="890" y="837"/>
                  </a:lnTo>
                  <a:lnTo>
                    <a:pt x="741" y="837"/>
                  </a:lnTo>
                  <a:lnTo>
                    <a:pt x="916" y="686"/>
                  </a:lnTo>
                  <a:lnTo>
                    <a:pt x="774" y="612"/>
                  </a:lnTo>
                  <a:lnTo>
                    <a:pt x="890" y="521"/>
                  </a:lnTo>
                  <a:lnTo>
                    <a:pt x="709" y="485"/>
                  </a:lnTo>
                  <a:lnTo>
                    <a:pt x="825" y="337"/>
                  </a:lnTo>
                  <a:lnTo>
                    <a:pt x="759" y="228"/>
                  </a:lnTo>
                  <a:lnTo>
                    <a:pt x="416" y="95"/>
                  </a:lnTo>
                  <a:lnTo>
                    <a:pt x="243" y="103"/>
                  </a:lnTo>
                  <a:lnTo>
                    <a:pt x="127" y="213"/>
                  </a:lnTo>
                  <a:lnTo>
                    <a:pt x="0" y="17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US">
                <a:solidFill>
                  <a:srgbClr val="000000"/>
                </a:solidFill>
              </a:endParaRPr>
            </a:p>
          </p:txBody>
        </p:sp>
        <p:sp>
          <p:nvSpPr>
            <p:cNvPr id="10263" name="Freeform 19"/>
            <p:cNvSpPr>
              <a:spLocks/>
            </p:cNvSpPr>
            <p:nvPr/>
          </p:nvSpPr>
          <p:spPr bwMode="auto">
            <a:xfrm flipH="1">
              <a:off x="325" y="2749"/>
              <a:ext cx="566" cy="1086"/>
            </a:xfrm>
            <a:custGeom>
              <a:avLst/>
              <a:gdLst>
                <a:gd name="T0" fmla="*/ 73 w 1134"/>
                <a:gd name="T1" fmla="*/ 0 h 2172"/>
                <a:gd name="T2" fmla="*/ 76 w 1134"/>
                <a:gd name="T3" fmla="*/ 17 h 2172"/>
                <a:gd name="T4" fmla="*/ 67 w 1134"/>
                <a:gd name="T5" fmla="*/ 31 h 2172"/>
                <a:gd name="T6" fmla="*/ 87 w 1134"/>
                <a:gd name="T7" fmla="*/ 46 h 2172"/>
                <a:gd name="T8" fmla="*/ 93 w 1134"/>
                <a:gd name="T9" fmla="*/ 62 h 2172"/>
                <a:gd name="T10" fmla="*/ 92 w 1134"/>
                <a:gd name="T11" fmla="*/ 78 h 2172"/>
                <a:gd name="T12" fmla="*/ 82 w 1134"/>
                <a:gd name="T13" fmla="*/ 99 h 2172"/>
                <a:gd name="T14" fmla="*/ 70 w 1134"/>
                <a:gd name="T15" fmla="*/ 114 h 2172"/>
                <a:gd name="T16" fmla="*/ 57 w 1134"/>
                <a:gd name="T17" fmla="*/ 122 h 2172"/>
                <a:gd name="T18" fmla="*/ 42 w 1134"/>
                <a:gd name="T19" fmla="*/ 131 h 2172"/>
                <a:gd name="T20" fmla="*/ 22 w 1134"/>
                <a:gd name="T21" fmla="*/ 133 h 2172"/>
                <a:gd name="T22" fmla="*/ 5 w 1134"/>
                <a:gd name="T23" fmla="*/ 136 h 2172"/>
                <a:gd name="T24" fmla="*/ 0 w 1134"/>
                <a:gd name="T25" fmla="*/ 155 h 2172"/>
                <a:gd name="T26" fmla="*/ 33 w 1134"/>
                <a:gd name="T27" fmla="*/ 231 h 2172"/>
                <a:gd name="T28" fmla="*/ 50 w 1134"/>
                <a:gd name="T29" fmla="*/ 220 h 2172"/>
                <a:gd name="T30" fmla="*/ 32 w 1134"/>
                <a:gd name="T31" fmla="*/ 163 h 2172"/>
                <a:gd name="T32" fmla="*/ 50 w 1134"/>
                <a:gd name="T33" fmla="*/ 173 h 2172"/>
                <a:gd name="T34" fmla="*/ 48 w 1134"/>
                <a:gd name="T35" fmla="*/ 187 h 2172"/>
                <a:gd name="T36" fmla="*/ 65 w 1134"/>
                <a:gd name="T37" fmla="*/ 184 h 2172"/>
                <a:gd name="T38" fmla="*/ 60 w 1134"/>
                <a:gd name="T39" fmla="*/ 205 h 2172"/>
                <a:gd name="T40" fmla="*/ 81 w 1134"/>
                <a:gd name="T41" fmla="*/ 204 h 2172"/>
                <a:gd name="T42" fmla="*/ 76 w 1134"/>
                <a:gd name="T43" fmla="*/ 225 h 2172"/>
                <a:gd name="T44" fmla="*/ 95 w 1134"/>
                <a:gd name="T45" fmla="*/ 221 h 2172"/>
                <a:gd name="T46" fmla="*/ 90 w 1134"/>
                <a:gd name="T47" fmla="*/ 248 h 2172"/>
                <a:gd name="T48" fmla="*/ 110 w 1134"/>
                <a:gd name="T49" fmla="*/ 245 h 2172"/>
                <a:gd name="T50" fmla="*/ 104 w 1134"/>
                <a:gd name="T51" fmla="*/ 272 h 2172"/>
                <a:gd name="T52" fmla="*/ 141 w 1134"/>
                <a:gd name="T53" fmla="*/ 241 h 2172"/>
                <a:gd name="T54" fmla="*/ 73 w 1134"/>
                <a:gd name="T55" fmla="*/ 144 h 2172"/>
                <a:gd name="T56" fmla="*/ 93 w 1134"/>
                <a:gd name="T57" fmla="*/ 129 h 2172"/>
                <a:gd name="T58" fmla="*/ 115 w 1134"/>
                <a:gd name="T59" fmla="*/ 74 h 2172"/>
                <a:gd name="T60" fmla="*/ 110 w 1134"/>
                <a:gd name="T61" fmla="*/ 34 h 2172"/>
                <a:gd name="T62" fmla="*/ 85 w 1134"/>
                <a:gd name="T63" fmla="*/ 10 h 2172"/>
                <a:gd name="T64" fmla="*/ 73 w 1134"/>
                <a:gd name="T65" fmla="*/ 0 h 2172"/>
                <a:gd name="T66" fmla="*/ 73 w 1134"/>
                <a:gd name="T67" fmla="*/ 0 h 217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134"/>
                <a:gd name="T103" fmla="*/ 0 h 2172"/>
                <a:gd name="T104" fmla="*/ 1134 w 1134"/>
                <a:gd name="T105" fmla="*/ 2172 h 217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134" h="2172">
                  <a:moveTo>
                    <a:pt x="592" y="0"/>
                  </a:moveTo>
                  <a:lnTo>
                    <a:pt x="609" y="133"/>
                  </a:lnTo>
                  <a:lnTo>
                    <a:pt x="542" y="251"/>
                  </a:lnTo>
                  <a:lnTo>
                    <a:pt x="700" y="367"/>
                  </a:lnTo>
                  <a:lnTo>
                    <a:pt x="750" y="494"/>
                  </a:lnTo>
                  <a:lnTo>
                    <a:pt x="740" y="621"/>
                  </a:lnTo>
                  <a:lnTo>
                    <a:pt x="660" y="792"/>
                  </a:lnTo>
                  <a:lnTo>
                    <a:pt x="561" y="912"/>
                  </a:lnTo>
                  <a:lnTo>
                    <a:pt x="459" y="975"/>
                  </a:lnTo>
                  <a:lnTo>
                    <a:pt x="339" y="1043"/>
                  </a:lnTo>
                  <a:lnTo>
                    <a:pt x="179" y="1062"/>
                  </a:lnTo>
                  <a:lnTo>
                    <a:pt x="42" y="1083"/>
                  </a:lnTo>
                  <a:lnTo>
                    <a:pt x="0" y="1243"/>
                  </a:lnTo>
                  <a:lnTo>
                    <a:pt x="267" y="1849"/>
                  </a:lnTo>
                  <a:lnTo>
                    <a:pt x="407" y="1758"/>
                  </a:lnTo>
                  <a:lnTo>
                    <a:pt x="259" y="1302"/>
                  </a:lnTo>
                  <a:lnTo>
                    <a:pt x="402" y="1382"/>
                  </a:lnTo>
                  <a:lnTo>
                    <a:pt x="390" y="1492"/>
                  </a:lnTo>
                  <a:lnTo>
                    <a:pt x="521" y="1473"/>
                  </a:lnTo>
                  <a:lnTo>
                    <a:pt x="487" y="1640"/>
                  </a:lnTo>
                  <a:lnTo>
                    <a:pt x="649" y="1629"/>
                  </a:lnTo>
                  <a:lnTo>
                    <a:pt x="609" y="1800"/>
                  </a:lnTo>
                  <a:lnTo>
                    <a:pt x="767" y="1768"/>
                  </a:lnTo>
                  <a:lnTo>
                    <a:pt x="723" y="1984"/>
                  </a:lnTo>
                  <a:lnTo>
                    <a:pt x="883" y="1961"/>
                  </a:lnTo>
                  <a:lnTo>
                    <a:pt x="837" y="2172"/>
                  </a:lnTo>
                  <a:lnTo>
                    <a:pt x="1134" y="1925"/>
                  </a:lnTo>
                  <a:lnTo>
                    <a:pt x="586" y="1154"/>
                  </a:lnTo>
                  <a:lnTo>
                    <a:pt x="750" y="1026"/>
                  </a:lnTo>
                  <a:lnTo>
                    <a:pt x="923" y="595"/>
                  </a:lnTo>
                  <a:lnTo>
                    <a:pt x="888" y="268"/>
                  </a:lnTo>
                  <a:lnTo>
                    <a:pt x="683" y="76"/>
                  </a:lnTo>
                  <a:lnTo>
                    <a:pt x="59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US">
                <a:solidFill>
                  <a:srgbClr val="000000"/>
                </a:solidFill>
              </a:endParaRPr>
            </a:p>
          </p:txBody>
        </p:sp>
        <p:sp>
          <p:nvSpPr>
            <p:cNvPr id="10264" name="Freeform 20"/>
            <p:cNvSpPr>
              <a:spLocks/>
            </p:cNvSpPr>
            <p:nvPr/>
          </p:nvSpPr>
          <p:spPr bwMode="auto">
            <a:xfrm flipH="1">
              <a:off x="1018" y="3157"/>
              <a:ext cx="393" cy="349"/>
            </a:xfrm>
            <a:custGeom>
              <a:avLst/>
              <a:gdLst>
                <a:gd name="T0" fmla="*/ 61 w 788"/>
                <a:gd name="T1" fmla="*/ 0 h 700"/>
                <a:gd name="T2" fmla="*/ 40 w 788"/>
                <a:gd name="T3" fmla="*/ 16 h 700"/>
                <a:gd name="T4" fmla="*/ 35 w 788"/>
                <a:gd name="T5" fmla="*/ 25 h 700"/>
                <a:gd name="T6" fmla="*/ 34 w 788"/>
                <a:gd name="T7" fmla="*/ 36 h 700"/>
                <a:gd name="T8" fmla="*/ 39 w 788"/>
                <a:gd name="T9" fmla="*/ 48 h 700"/>
                <a:gd name="T10" fmla="*/ 98 w 788"/>
                <a:gd name="T11" fmla="*/ 87 h 700"/>
                <a:gd name="T12" fmla="*/ 40 w 788"/>
                <a:gd name="T13" fmla="*/ 65 h 700"/>
                <a:gd name="T14" fmla="*/ 17 w 788"/>
                <a:gd name="T15" fmla="*/ 44 h 700"/>
                <a:gd name="T16" fmla="*/ 0 w 788"/>
                <a:gd name="T17" fmla="*/ 26 h 700"/>
                <a:gd name="T18" fmla="*/ 35 w 788"/>
                <a:gd name="T19" fmla="*/ 0 h 700"/>
                <a:gd name="T20" fmla="*/ 61 w 788"/>
                <a:gd name="T21" fmla="*/ 0 h 700"/>
                <a:gd name="T22" fmla="*/ 61 w 788"/>
                <a:gd name="T23" fmla="*/ 0 h 7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88"/>
                <a:gd name="T37" fmla="*/ 0 h 700"/>
                <a:gd name="T38" fmla="*/ 788 w 788"/>
                <a:gd name="T39" fmla="*/ 700 h 7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88" h="700">
                  <a:moveTo>
                    <a:pt x="491" y="6"/>
                  </a:moveTo>
                  <a:lnTo>
                    <a:pt x="324" y="128"/>
                  </a:lnTo>
                  <a:lnTo>
                    <a:pt x="284" y="202"/>
                  </a:lnTo>
                  <a:lnTo>
                    <a:pt x="274" y="291"/>
                  </a:lnTo>
                  <a:lnTo>
                    <a:pt x="316" y="386"/>
                  </a:lnTo>
                  <a:lnTo>
                    <a:pt x="788" y="700"/>
                  </a:lnTo>
                  <a:lnTo>
                    <a:pt x="324" y="527"/>
                  </a:lnTo>
                  <a:lnTo>
                    <a:pt x="141" y="360"/>
                  </a:lnTo>
                  <a:lnTo>
                    <a:pt x="0" y="211"/>
                  </a:lnTo>
                  <a:lnTo>
                    <a:pt x="280" y="0"/>
                  </a:lnTo>
                  <a:lnTo>
                    <a:pt x="491"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US">
                <a:solidFill>
                  <a:srgbClr val="000000"/>
                </a:solidFill>
              </a:endParaRPr>
            </a:p>
          </p:txBody>
        </p:sp>
        <p:sp>
          <p:nvSpPr>
            <p:cNvPr id="10265" name="Freeform 21"/>
            <p:cNvSpPr>
              <a:spLocks/>
            </p:cNvSpPr>
            <p:nvPr/>
          </p:nvSpPr>
          <p:spPr bwMode="auto">
            <a:xfrm flipH="1">
              <a:off x="802" y="3332"/>
              <a:ext cx="513" cy="623"/>
            </a:xfrm>
            <a:custGeom>
              <a:avLst/>
              <a:gdLst>
                <a:gd name="T0" fmla="*/ 48 w 1027"/>
                <a:gd name="T1" fmla="*/ 29 h 1247"/>
                <a:gd name="T2" fmla="*/ 85 w 1027"/>
                <a:gd name="T3" fmla="*/ 25 h 1247"/>
                <a:gd name="T4" fmla="*/ 115 w 1027"/>
                <a:gd name="T5" fmla="*/ 0 h 1247"/>
                <a:gd name="T6" fmla="*/ 128 w 1027"/>
                <a:gd name="T7" fmla="*/ 15 h 1247"/>
                <a:gd name="T8" fmla="*/ 90 w 1027"/>
                <a:gd name="T9" fmla="*/ 56 h 1247"/>
                <a:gd name="T10" fmla="*/ 116 w 1027"/>
                <a:gd name="T11" fmla="*/ 154 h 1247"/>
                <a:gd name="T12" fmla="*/ 98 w 1027"/>
                <a:gd name="T13" fmla="*/ 155 h 1247"/>
                <a:gd name="T14" fmla="*/ 58 w 1027"/>
                <a:gd name="T15" fmla="*/ 57 h 1247"/>
                <a:gd name="T16" fmla="*/ 0 w 1027"/>
                <a:gd name="T17" fmla="*/ 5 h 1247"/>
                <a:gd name="T18" fmla="*/ 48 w 1027"/>
                <a:gd name="T19" fmla="*/ 29 h 1247"/>
                <a:gd name="T20" fmla="*/ 48 w 1027"/>
                <a:gd name="T21" fmla="*/ 29 h 124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27"/>
                <a:gd name="T34" fmla="*/ 0 h 1247"/>
                <a:gd name="T35" fmla="*/ 1027 w 1027"/>
                <a:gd name="T36" fmla="*/ 1247 h 124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27" h="1247">
                  <a:moveTo>
                    <a:pt x="385" y="234"/>
                  </a:moveTo>
                  <a:lnTo>
                    <a:pt x="687" y="200"/>
                  </a:lnTo>
                  <a:lnTo>
                    <a:pt x="923" y="0"/>
                  </a:lnTo>
                  <a:lnTo>
                    <a:pt x="1027" y="120"/>
                  </a:lnTo>
                  <a:lnTo>
                    <a:pt x="725" y="452"/>
                  </a:lnTo>
                  <a:lnTo>
                    <a:pt x="932" y="1236"/>
                  </a:lnTo>
                  <a:lnTo>
                    <a:pt x="790" y="1247"/>
                  </a:lnTo>
                  <a:lnTo>
                    <a:pt x="466" y="462"/>
                  </a:lnTo>
                  <a:lnTo>
                    <a:pt x="0" y="46"/>
                  </a:lnTo>
                  <a:lnTo>
                    <a:pt x="385" y="2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US">
                <a:solidFill>
                  <a:srgbClr val="000000"/>
                </a:solidFill>
              </a:endParaRPr>
            </a:p>
          </p:txBody>
        </p:sp>
        <p:sp>
          <p:nvSpPr>
            <p:cNvPr id="10266" name="Freeform 22"/>
            <p:cNvSpPr>
              <a:spLocks/>
            </p:cNvSpPr>
            <p:nvPr/>
          </p:nvSpPr>
          <p:spPr bwMode="auto">
            <a:xfrm flipH="1">
              <a:off x="-125" y="1991"/>
              <a:ext cx="852" cy="842"/>
            </a:xfrm>
            <a:custGeom>
              <a:avLst/>
              <a:gdLst>
                <a:gd name="T0" fmla="*/ 35 w 1704"/>
                <a:gd name="T1" fmla="*/ 181 h 1682"/>
                <a:gd name="T2" fmla="*/ 58 w 1704"/>
                <a:gd name="T3" fmla="*/ 168 h 1682"/>
                <a:gd name="T4" fmla="*/ 65 w 1704"/>
                <a:gd name="T5" fmla="*/ 150 h 1682"/>
                <a:gd name="T6" fmla="*/ 65 w 1704"/>
                <a:gd name="T7" fmla="*/ 130 h 1682"/>
                <a:gd name="T8" fmla="*/ 48 w 1704"/>
                <a:gd name="T9" fmla="*/ 122 h 1682"/>
                <a:gd name="T10" fmla="*/ 27 w 1704"/>
                <a:gd name="T11" fmla="*/ 131 h 1682"/>
                <a:gd name="T12" fmla="*/ 22 w 1704"/>
                <a:gd name="T13" fmla="*/ 110 h 1682"/>
                <a:gd name="T14" fmla="*/ 52 w 1704"/>
                <a:gd name="T15" fmla="*/ 105 h 1682"/>
                <a:gd name="T16" fmla="*/ 79 w 1704"/>
                <a:gd name="T17" fmla="*/ 121 h 1682"/>
                <a:gd name="T18" fmla="*/ 95 w 1704"/>
                <a:gd name="T19" fmla="*/ 159 h 1682"/>
                <a:gd name="T20" fmla="*/ 91 w 1704"/>
                <a:gd name="T21" fmla="*/ 119 h 1682"/>
                <a:gd name="T22" fmla="*/ 118 w 1704"/>
                <a:gd name="T23" fmla="*/ 157 h 1682"/>
                <a:gd name="T24" fmla="*/ 111 w 1704"/>
                <a:gd name="T25" fmla="*/ 126 h 1682"/>
                <a:gd name="T26" fmla="*/ 145 w 1704"/>
                <a:gd name="T27" fmla="*/ 158 h 1682"/>
                <a:gd name="T28" fmla="*/ 129 w 1704"/>
                <a:gd name="T29" fmla="*/ 122 h 1682"/>
                <a:gd name="T30" fmla="*/ 159 w 1704"/>
                <a:gd name="T31" fmla="*/ 147 h 1682"/>
                <a:gd name="T32" fmla="*/ 147 w 1704"/>
                <a:gd name="T33" fmla="*/ 110 h 1682"/>
                <a:gd name="T34" fmla="*/ 172 w 1704"/>
                <a:gd name="T35" fmla="*/ 140 h 1682"/>
                <a:gd name="T36" fmla="*/ 160 w 1704"/>
                <a:gd name="T37" fmla="*/ 102 h 1682"/>
                <a:gd name="T38" fmla="*/ 187 w 1704"/>
                <a:gd name="T39" fmla="*/ 128 h 1682"/>
                <a:gd name="T40" fmla="*/ 173 w 1704"/>
                <a:gd name="T41" fmla="*/ 95 h 1682"/>
                <a:gd name="T42" fmla="*/ 193 w 1704"/>
                <a:gd name="T43" fmla="*/ 110 h 1682"/>
                <a:gd name="T44" fmla="*/ 180 w 1704"/>
                <a:gd name="T45" fmla="*/ 80 h 1682"/>
                <a:gd name="T46" fmla="*/ 197 w 1704"/>
                <a:gd name="T47" fmla="*/ 90 h 1682"/>
                <a:gd name="T48" fmla="*/ 184 w 1704"/>
                <a:gd name="T49" fmla="*/ 57 h 1682"/>
                <a:gd name="T50" fmla="*/ 170 w 1704"/>
                <a:gd name="T51" fmla="*/ 37 h 1682"/>
                <a:gd name="T52" fmla="*/ 150 w 1704"/>
                <a:gd name="T53" fmla="*/ 21 h 1682"/>
                <a:gd name="T54" fmla="*/ 127 w 1704"/>
                <a:gd name="T55" fmla="*/ 15 h 1682"/>
                <a:gd name="T56" fmla="*/ 101 w 1704"/>
                <a:gd name="T57" fmla="*/ 11 h 1682"/>
                <a:gd name="T58" fmla="*/ 65 w 1704"/>
                <a:gd name="T59" fmla="*/ 19 h 1682"/>
                <a:gd name="T60" fmla="*/ 50 w 1704"/>
                <a:gd name="T61" fmla="*/ 32 h 1682"/>
                <a:gd name="T62" fmla="*/ 33 w 1704"/>
                <a:gd name="T63" fmla="*/ 51 h 1682"/>
                <a:gd name="T64" fmla="*/ 24 w 1704"/>
                <a:gd name="T65" fmla="*/ 71 h 1682"/>
                <a:gd name="T66" fmla="*/ 13 w 1704"/>
                <a:gd name="T67" fmla="*/ 105 h 1682"/>
                <a:gd name="T68" fmla="*/ 0 w 1704"/>
                <a:gd name="T69" fmla="*/ 98 h 1682"/>
                <a:gd name="T70" fmla="*/ 0 w 1704"/>
                <a:gd name="T71" fmla="*/ 64 h 1682"/>
                <a:gd name="T72" fmla="*/ 18 w 1704"/>
                <a:gd name="T73" fmla="*/ 33 h 1682"/>
                <a:gd name="T74" fmla="*/ 53 w 1704"/>
                <a:gd name="T75" fmla="*/ 9 h 1682"/>
                <a:gd name="T76" fmla="*/ 89 w 1704"/>
                <a:gd name="T77" fmla="*/ 2 h 1682"/>
                <a:gd name="T78" fmla="*/ 117 w 1704"/>
                <a:gd name="T79" fmla="*/ 0 h 1682"/>
                <a:gd name="T80" fmla="*/ 151 w 1704"/>
                <a:gd name="T81" fmla="*/ 9 h 1682"/>
                <a:gd name="T82" fmla="*/ 179 w 1704"/>
                <a:gd name="T83" fmla="*/ 28 h 1682"/>
                <a:gd name="T84" fmla="*/ 197 w 1704"/>
                <a:gd name="T85" fmla="*/ 49 h 1682"/>
                <a:gd name="T86" fmla="*/ 209 w 1704"/>
                <a:gd name="T87" fmla="*/ 85 h 1682"/>
                <a:gd name="T88" fmla="*/ 213 w 1704"/>
                <a:gd name="T89" fmla="*/ 113 h 1682"/>
                <a:gd name="T90" fmla="*/ 204 w 1704"/>
                <a:gd name="T91" fmla="*/ 151 h 1682"/>
                <a:gd name="T92" fmla="*/ 182 w 1704"/>
                <a:gd name="T93" fmla="*/ 184 h 1682"/>
                <a:gd name="T94" fmla="*/ 152 w 1704"/>
                <a:gd name="T95" fmla="*/ 203 h 1682"/>
                <a:gd name="T96" fmla="*/ 119 w 1704"/>
                <a:gd name="T97" fmla="*/ 211 h 1682"/>
                <a:gd name="T98" fmla="*/ 80 w 1704"/>
                <a:gd name="T99" fmla="*/ 206 h 1682"/>
                <a:gd name="T100" fmla="*/ 54 w 1704"/>
                <a:gd name="T101" fmla="*/ 192 h 1682"/>
                <a:gd name="T102" fmla="*/ 36 w 1704"/>
                <a:gd name="T103" fmla="*/ 198 h 1682"/>
                <a:gd name="T104" fmla="*/ 35 w 1704"/>
                <a:gd name="T105" fmla="*/ 181 h 1682"/>
                <a:gd name="T106" fmla="*/ 35 w 1704"/>
                <a:gd name="T107" fmla="*/ 181 h 168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704"/>
                <a:gd name="T163" fmla="*/ 0 h 1682"/>
                <a:gd name="T164" fmla="*/ 1704 w 1704"/>
                <a:gd name="T165" fmla="*/ 1682 h 168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704" h="1682">
                  <a:moveTo>
                    <a:pt x="280" y="1441"/>
                  </a:moveTo>
                  <a:lnTo>
                    <a:pt x="462" y="1342"/>
                  </a:lnTo>
                  <a:lnTo>
                    <a:pt x="516" y="1192"/>
                  </a:lnTo>
                  <a:lnTo>
                    <a:pt x="516" y="1032"/>
                  </a:lnTo>
                  <a:lnTo>
                    <a:pt x="379" y="975"/>
                  </a:lnTo>
                  <a:lnTo>
                    <a:pt x="213" y="1042"/>
                  </a:lnTo>
                  <a:lnTo>
                    <a:pt x="172" y="876"/>
                  </a:lnTo>
                  <a:lnTo>
                    <a:pt x="413" y="834"/>
                  </a:lnTo>
                  <a:lnTo>
                    <a:pt x="630" y="965"/>
                  </a:lnTo>
                  <a:lnTo>
                    <a:pt x="753" y="1266"/>
                  </a:lnTo>
                  <a:lnTo>
                    <a:pt x="721" y="950"/>
                  </a:lnTo>
                  <a:lnTo>
                    <a:pt x="945" y="1251"/>
                  </a:lnTo>
                  <a:lnTo>
                    <a:pt x="886" y="1007"/>
                  </a:lnTo>
                  <a:lnTo>
                    <a:pt x="1160" y="1258"/>
                  </a:lnTo>
                  <a:lnTo>
                    <a:pt x="1029" y="975"/>
                  </a:lnTo>
                  <a:lnTo>
                    <a:pt x="1269" y="1175"/>
                  </a:lnTo>
                  <a:lnTo>
                    <a:pt x="1170" y="876"/>
                  </a:lnTo>
                  <a:lnTo>
                    <a:pt x="1369" y="1116"/>
                  </a:lnTo>
                  <a:lnTo>
                    <a:pt x="1278" y="810"/>
                  </a:lnTo>
                  <a:lnTo>
                    <a:pt x="1495" y="1017"/>
                  </a:lnTo>
                  <a:lnTo>
                    <a:pt x="1379" y="758"/>
                  </a:lnTo>
                  <a:lnTo>
                    <a:pt x="1544" y="876"/>
                  </a:lnTo>
                  <a:lnTo>
                    <a:pt x="1436" y="640"/>
                  </a:lnTo>
                  <a:lnTo>
                    <a:pt x="1569" y="716"/>
                  </a:lnTo>
                  <a:lnTo>
                    <a:pt x="1470" y="450"/>
                  </a:lnTo>
                  <a:lnTo>
                    <a:pt x="1354" y="291"/>
                  </a:lnTo>
                  <a:lnTo>
                    <a:pt x="1194" y="167"/>
                  </a:lnTo>
                  <a:lnTo>
                    <a:pt x="1012" y="118"/>
                  </a:lnTo>
                  <a:lnTo>
                    <a:pt x="803" y="84"/>
                  </a:lnTo>
                  <a:lnTo>
                    <a:pt x="516" y="150"/>
                  </a:lnTo>
                  <a:lnTo>
                    <a:pt x="396" y="249"/>
                  </a:lnTo>
                  <a:lnTo>
                    <a:pt x="263" y="401"/>
                  </a:lnTo>
                  <a:lnTo>
                    <a:pt x="189" y="568"/>
                  </a:lnTo>
                  <a:lnTo>
                    <a:pt x="103" y="834"/>
                  </a:lnTo>
                  <a:lnTo>
                    <a:pt x="0" y="779"/>
                  </a:lnTo>
                  <a:lnTo>
                    <a:pt x="0" y="511"/>
                  </a:lnTo>
                  <a:lnTo>
                    <a:pt x="141" y="264"/>
                  </a:lnTo>
                  <a:lnTo>
                    <a:pt x="421" y="66"/>
                  </a:lnTo>
                  <a:lnTo>
                    <a:pt x="711" y="9"/>
                  </a:lnTo>
                  <a:lnTo>
                    <a:pt x="938" y="0"/>
                  </a:lnTo>
                  <a:lnTo>
                    <a:pt x="1202" y="66"/>
                  </a:lnTo>
                  <a:lnTo>
                    <a:pt x="1428" y="224"/>
                  </a:lnTo>
                  <a:lnTo>
                    <a:pt x="1569" y="391"/>
                  </a:lnTo>
                  <a:lnTo>
                    <a:pt x="1668" y="675"/>
                  </a:lnTo>
                  <a:lnTo>
                    <a:pt x="1704" y="901"/>
                  </a:lnTo>
                  <a:lnTo>
                    <a:pt x="1630" y="1205"/>
                  </a:lnTo>
                  <a:lnTo>
                    <a:pt x="1451" y="1469"/>
                  </a:lnTo>
                  <a:lnTo>
                    <a:pt x="1212" y="1617"/>
                  </a:lnTo>
                  <a:lnTo>
                    <a:pt x="951" y="1682"/>
                  </a:lnTo>
                  <a:lnTo>
                    <a:pt x="639" y="1642"/>
                  </a:lnTo>
                  <a:lnTo>
                    <a:pt x="434" y="1534"/>
                  </a:lnTo>
                  <a:lnTo>
                    <a:pt x="287" y="1583"/>
                  </a:lnTo>
                  <a:lnTo>
                    <a:pt x="280" y="14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US">
                <a:solidFill>
                  <a:srgbClr val="000000"/>
                </a:solidFill>
              </a:endParaRPr>
            </a:p>
          </p:txBody>
        </p:sp>
        <p:sp>
          <p:nvSpPr>
            <p:cNvPr id="10267" name="Freeform 23"/>
            <p:cNvSpPr>
              <a:spLocks/>
            </p:cNvSpPr>
            <p:nvPr/>
          </p:nvSpPr>
          <p:spPr bwMode="auto">
            <a:xfrm flipH="1">
              <a:off x="708" y="2761"/>
              <a:ext cx="117" cy="111"/>
            </a:xfrm>
            <a:custGeom>
              <a:avLst/>
              <a:gdLst>
                <a:gd name="T0" fmla="*/ 0 w 233"/>
                <a:gd name="T1" fmla="*/ 3 h 222"/>
                <a:gd name="T2" fmla="*/ 21 w 233"/>
                <a:gd name="T3" fmla="*/ 0 h 222"/>
                <a:gd name="T4" fmla="*/ 30 w 233"/>
                <a:gd name="T5" fmla="*/ 14 h 222"/>
                <a:gd name="T6" fmla="*/ 25 w 233"/>
                <a:gd name="T7" fmla="*/ 28 h 222"/>
                <a:gd name="T8" fmla="*/ 3 w 233"/>
                <a:gd name="T9" fmla="*/ 28 h 222"/>
                <a:gd name="T10" fmla="*/ 8 w 233"/>
                <a:gd name="T11" fmla="*/ 14 h 222"/>
                <a:gd name="T12" fmla="*/ 0 w 233"/>
                <a:gd name="T13" fmla="*/ 3 h 222"/>
                <a:gd name="T14" fmla="*/ 0 w 233"/>
                <a:gd name="T15" fmla="*/ 3 h 222"/>
                <a:gd name="T16" fmla="*/ 0 60000 65536"/>
                <a:gd name="T17" fmla="*/ 0 60000 65536"/>
                <a:gd name="T18" fmla="*/ 0 60000 65536"/>
                <a:gd name="T19" fmla="*/ 0 60000 65536"/>
                <a:gd name="T20" fmla="*/ 0 60000 65536"/>
                <a:gd name="T21" fmla="*/ 0 60000 65536"/>
                <a:gd name="T22" fmla="*/ 0 60000 65536"/>
                <a:gd name="T23" fmla="*/ 0 60000 65536"/>
                <a:gd name="T24" fmla="*/ 0 w 233"/>
                <a:gd name="T25" fmla="*/ 0 h 222"/>
                <a:gd name="T26" fmla="*/ 233 w 233"/>
                <a:gd name="T27" fmla="*/ 222 h 22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33" h="222">
                  <a:moveTo>
                    <a:pt x="0" y="17"/>
                  </a:moveTo>
                  <a:lnTo>
                    <a:pt x="165" y="0"/>
                  </a:lnTo>
                  <a:lnTo>
                    <a:pt x="233" y="114"/>
                  </a:lnTo>
                  <a:lnTo>
                    <a:pt x="194" y="222"/>
                  </a:lnTo>
                  <a:lnTo>
                    <a:pt x="22" y="222"/>
                  </a:lnTo>
                  <a:lnTo>
                    <a:pt x="62" y="108"/>
                  </a:lnTo>
                  <a:lnTo>
                    <a:pt x="0"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US">
                <a:solidFill>
                  <a:srgbClr val="000000"/>
                </a:solidFill>
              </a:endParaRPr>
            </a:p>
          </p:txBody>
        </p:sp>
        <p:sp>
          <p:nvSpPr>
            <p:cNvPr id="10268" name="Freeform 24"/>
            <p:cNvSpPr>
              <a:spLocks/>
            </p:cNvSpPr>
            <p:nvPr/>
          </p:nvSpPr>
          <p:spPr bwMode="auto">
            <a:xfrm flipH="1">
              <a:off x="1421" y="3019"/>
              <a:ext cx="978" cy="856"/>
            </a:xfrm>
            <a:custGeom>
              <a:avLst/>
              <a:gdLst>
                <a:gd name="T0" fmla="*/ 222 w 1956"/>
                <a:gd name="T1" fmla="*/ 3 h 1712"/>
                <a:gd name="T2" fmla="*/ 197 w 1956"/>
                <a:gd name="T3" fmla="*/ 19 h 1712"/>
                <a:gd name="T4" fmla="*/ 208 w 1956"/>
                <a:gd name="T5" fmla="*/ 46 h 1712"/>
                <a:gd name="T6" fmla="*/ 218 w 1956"/>
                <a:gd name="T7" fmla="*/ 86 h 1712"/>
                <a:gd name="T8" fmla="*/ 186 w 1956"/>
                <a:gd name="T9" fmla="*/ 54 h 1712"/>
                <a:gd name="T10" fmla="*/ 213 w 1956"/>
                <a:gd name="T11" fmla="*/ 104 h 1712"/>
                <a:gd name="T12" fmla="*/ 184 w 1956"/>
                <a:gd name="T13" fmla="*/ 80 h 1712"/>
                <a:gd name="T14" fmla="*/ 200 w 1956"/>
                <a:gd name="T15" fmla="*/ 128 h 1712"/>
                <a:gd name="T16" fmla="*/ 170 w 1956"/>
                <a:gd name="T17" fmla="*/ 99 h 1712"/>
                <a:gd name="T18" fmla="*/ 180 w 1956"/>
                <a:gd name="T19" fmla="*/ 147 h 1712"/>
                <a:gd name="T20" fmla="*/ 154 w 1956"/>
                <a:gd name="T21" fmla="*/ 111 h 1712"/>
                <a:gd name="T22" fmla="*/ 162 w 1956"/>
                <a:gd name="T23" fmla="*/ 166 h 1712"/>
                <a:gd name="T24" fmla="*/ 138 w 1956"/>
                <a:gd name="T25" fmla="*/ 118 h 1712"/>
                <a:gd name="T26" fmla="*/ 138 w 1956"/>
                <a:gd name="T27" fmla="*/ 175 h 1712"/>
                <a:gd name="T28" fmla="*/ 117 w 1956"/>
                <a:gd name="T29" fmla="*/ 120 h 1712"/>
                <a:gd name="T30" fmla="*/ 118 w 1956"/>
                <a:gd name="T31" fmla="*/ 176 h 1712"/>
                <a:gd name="T32" fmla="*/ 91 w 1956"/>
                <a:gd name="T33" fmla="*/ 116 h 1712"/>
                <a:gd name="T34" fmla="*/ 97 w 1956"/>
                <a:gd name="T35" fmla="*/ 174 h 1712"/>
                <a:gd name="T36" fmla="*/ 71 w 1956"/>
                <a:gd name="T37" fmla="*/ 113 h 1712"/>
                <a:gd name="T38" fmla="*/ 71 w 1956"/>
                <a:gd name="T39" fmla="*/ 168 h 1712"/>
                <a:gd name="T40" fmla="*/ 47 w 1956"/>
                <a:gd name="T41" fmla="*/ 113 h 1712"/>
                <a:gd name="T42" fmla="*/ 47 w 1956"/>
                <a:gd name="T43" fmla="*/ 155 h 1712"/>
                <a:gd name="T44" fmla="*/ 33 w 1956"/>
                <a:gd name="T45" fmla="*/ 110 h 1712"/>
                <a:gd name="T46" fmla="*/ 30 w 1956"/>
                <a:gd name="T47" fmla="*/ 144 h 1712"/>
                <a:gd name="T48" fmla="*/ 20 w 1956"/>
                <a:gd name="T49" fmla="*/ 96 h 1712"/>
                <a:gd name="T50" fmla="*/ 6 w 1956"/>
                <a:gd name="T51" fmla="*/ 59 h 1712"/>
                <a:gd name="T52" fmla="*/ 0 w 1956"/>
                <a:gd name="T53" fmla="*/ 105 h 1712"/>
                <a:gd name="T54" fmla="*/ 15 w 1956"/>
                <a:gd name="T55" fmla="*/ 154 h 1712"/>
                <a:gd name="T56" fmla="*/ 40 w 1956"/>
                <a:gd name="T57" fmla="*/ 186 h 1712"/>
                <a:gd name="T58" fmla="*/ 71 w 1956"/>
                <a:gd name="T59" fmla="*/ 204 h 1712"/>
                <a:gd name="T60" fmla="*/ 107 w 1956"/>
                <a:gd name="T61" fmla="*/ 214 h 1712"/>
                <a:gd name="T62" fmla="*/ 152 w 1956"/>
                <a:gd name="T63" fmla="*/ 211 h 1712"/>
                <a:gd name="T64" fmla="*/ 186 w 1956"/>
                <a:gd name="T65" fmla="*/ 198 h 1712"/>
                <a:gd name="T66" fmla="*/ 217 w 1956"/>
                <a:gd name="T67" fmla="*/ 166 h 1712"/>
                <a:gd name="T68" fmla="*/ 233 w 1956"/>
                <a:gd name="T69" fmla="*/ 125 h 1712"/>
                <a:gd name="T70" fmla="*/ 236 w 1956"/>
                <a:gd name="T71" fmla="*/ 87 h 1712"/>
                <a:gd name="T72" fmla="*/ 235 w 1956"/>
                <a:gd name="T73" fmla="*/ 63 h 1712"/>
                <a:gd name="T74" fmla="*/ 211 w 1956"/>
                <a:gd name="T75" fmla="*/ 25 h 1712"/>
                <a:gd name="T76" fmla="*/ 245 w 1956"/>
                <a:gd name="T77" fmla="*/ 0 h 1712"/>
                <a:gd name="T78" fmla="*/ 222 w 1956"/>
                <a:gd name="T79" fmla="*/ 3 h 1712"/>
                <a:gd name="T80" fmla="*/ 222 w 1956"/>
                <a:gd name="T81" fmla="*/ 3 h 171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956"/>
                <a:gd name="T124" fmla="*/ 0 h 1712"/>
                <a:gd name="T125" fmla="*/ 1956 w 1956"/>
                <a:gd name="T126" fmla="*/ 1712 h 171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956" h="1712">
                  <a:moveTo>
                    <a:pt x="1776" y="19"/>
                  </a:moveTo>
                  <a:lnTo>
                    <a:pt x="1569" y="152"/>
                  </a:lnTo>
                  <a:lnTo>
                    <a:pt x="1660" y="361"/>
                  </a:lnTo>
                  <a:lnTo>
                    <a:pt x="1742" y="686"/>
                  </a:lnTo>
                  <a:lnTo>
                    <a:pt x="1485" y="427"/>
                  </a:lnTo>
                  <a:lnTo>
                    <a:pt x="1702" y="827"/>
                  </a:lnTo>
                  <a:lnTo>
                    <a:pt x="1468" y="635"/>
                  </a:lnTo>
                  <a:lnTo>
                    <a:pt x="1593" y="1020"/>
                  </a:lnTo>
                  <a:lnTo>
                    <a:pt x="1359" y="787"/>
                  </a:lnTo>
                  <a:lnTo>
                    <a:pt x="1434" y="1169"/>
                  </a:lnTo>
                  <a:lnTo>
                    <a:pt x="1226" y="885"/>
                  </a:lnTo>
                  <a:lnTo>
                    <a:pt x="1293" y="1326"/>
                  </a:lnTo>
                  <a:lnTo>
                    <a:pt x="1097" y="944"/>
                  </a:lnTo>
                  <a:lnTo>
                    <a:pt x="1097" y="1393"/>
                  </a:lnTo>
                  <a:lnTo>
                    <a:pt x="935" y="960"/>
                  </a:lnTo>
                  <a:lnTo>
                    <a:pt x="943" y="1401"/>
                  </a:lnTo>
                  <a:lnTo>
                    <a:pt x="726" y="927"/>
                  </a:lnTo>
                  <a:lnTo>
                    <a:pt x="776" y="1385"/>
                  </a:lnTo>
                  <a:lnTo>
                    <a:pt x="561" y="903"/>
                  </a:lnTo>
                  <a:lnTo>
                    <a:pt x="561" y="1344"/>
                  </a:lnTo>
                  <a:lnTo>
                    <a:pt x="376" y="903"/>
                  </a:lnTo>
                  <a:lnTo>
                    <a:pt x="369" y="1235"/>
                  </a:lnTo>
                  <a:lnTo>
                    <a:pt x="260" y="878"/>
                  </a:lnTo>
                  <a:lnTo>
                    <a:pt x="236" y="1152"/>
                  </a:lnTo>
                  <a:lnTo>
                    <a:pt x="154" y="762"/>
                  </a:lnTo>
                  <a:lnTo>
                    <a:pt x="46" y="469"/>
                  </a:lnTo>
                  <a:lnTo>
                    <a:pt x="0" y="836"/>
                  </a:lnTo>
                  <a:lnTo>
                    <a:pt x="120" y="1228"/>
                  </a:lnTo>
                  <a:lnTo>
                    <a:pt x="319" y="1486"/>
                  </a:lnTo>
                  <a:lnTo>
                    <a:pt x="561" y="1627"/>
                  </a:lnTo>
                  <a:lnTo>
                    <a:pt x="850" y="1712"/>
                  </a:lnTo>
                  <a:lnTo>
                    <a:pt x="1211" y="1688"/>
                  </a:lnTo>
                  <a:lnTo>
                    <a:pt x="1481" y="1583"/>
                  </a:lnTo>
                  <a:lnTo>
                    <a:pt x="1736" y="1326"/>
                  </a:lnTo>
                  <a:lnTo>
                    <a:pt x="1859" y="998"/>
                  </a:lnTo>
                  <a:lnTo>
                    <a:pt x="1884" y="695"/>
                  </a:lnTo>
                  <a:lnTo>
                    <a:pt x="1875" y="501"/>
                  </a:lnTo>
                  <a:lnTo>
                    <a:pt x="1685" y="194"/>
                  </a:lnTo>
                  <a:lnTo>
                    <a:pt x="1956" y="0"/>
                  </a:lnTo>
                  <a:lnTo>
                    <a:pt x="1776"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US">
                <a:solidFill>
                  <a:srgbClr val="000000"/>
                </a:solidFill>
              </a:endParaRPr>
            </a:p>
          </p:txBody>
        </p:sp>
        <p:sp>
          <p:nvSpPr>
            <p:cNvPr id="10269" name="Freeform 25"/>
            <p:cNvSpPr>
              <a:spLocks/>
            </p:cNvSpPr>
            <p:nvPr/>
          </p:nvSpPr>
          <p:spPr bwMode="auto">
            <a:xfrm flipH="1">
              <a:off x="1590" y="2903"/>
              <a:ext cx="790" cy="513"/>
            </a:xfrm>
            <a:custGeom>
              <a:avLst/>
              <a:gdLst>
                <a:gd name="T0" fmla="*/ 0 w 1580"/>
                <a:gd name="T1" fmla="*/ 97 h 1026"/>
                <a:gd name="T2" fmla="*/ 4 w 1580"/>
                <a:gd name="T3" fmla="*/ 67 h 1026"/>
                <a:gd name="T4" fmla="*/ 22 w 1580"/>
                <a:gd name="T5" fmla="*/ 38 h 1026"/>
                <a:gd name="T6" fmla="*/ 52 w 1580"/>
                <a:gd name="T7" fmla="*/ 15 h 1026"/>
                <a:gd name="T8" fmla="*/ 96 w 1580"/>
                <a:gd name="T9" fmla="*/ 3 h 1026"/>
                <a:gd name="T10" fmla="*/ 133 w 1580"/>
                <a:gd name="T11" fmla="*/ 0 h 1026"/>
                <a:gd name="T12" fmla="*/ 166 w 1580"/>
                <a:gd name="T13" fmla="*/ 13 h 1026"/>
                <a:gd name="T14" fmla="*/ 198 w 1580"/>
                <a:gd name="T15" fmla="*/ 40 h 1026"/>
                <a:gd name="T16" fmla="*/ 152 w 1580"/>
                <a:gd name="T17" fmla="*/ 20 h 1026"/>
                <a:gd name="T18" fmla="*/ 111 w 1580"/>
                <a:gd name="T19" fmla="*/ 18 h 1026"/>
                <a:gd name="T20" fmla="*/ 68 w 1580"/>
                <a:gd name="T21" fmla="*/ 28 h 1026"/>
                <a:gd name="T22" fmla="*/ 42 w 1580"/>
                <a:gd name="T23" fmla="*/ 46 h 1026"/>
                <a:gd name="T24" fmla="*/ 23 w 1580"/>
                <a:gd name="T25" fmla="*/ 75 h 1026"/>
                <a:gd name="T26" fmla="*/ 15 w 1580"/>
                <a:gd name="T27" fmla="*/ 129 h 1026"/>
                <a:gd name="T28" fmla="*/ 0 w 1580"/>
                <a:gd name="T29" fmla="*/ 97 h 1026"/>
                <a:gd name="T30" fmla="*/ 0 w 1580"/>
                <a:gd name="T31" fmla="*/ 97 h 102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580"/>
                <a:gd name="T49" fmla="*/ 0 h 1026"/>
                <a:gd name="T50" fmla="*/ 1580 w 1580"/>
                <a:gd name="T51" fmla="*/ 1026 h 102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580" h="1026">
                  <a:moveTo>
                    <a:pt x="0" y="775"/>
                  </a:moveTo>
                  <a:lnTo>
                    <a:pt x="32" y="536"/>
                  </a:lnTo>
                  <a:lnTo>
                    <a:pt x="173" y="302"/>
                  </a:lnTo>
                  <a:lnTo>
                    <a:pt x="415" y="120"/>
                  </a:lnTo>
                  <a:lnTo>
                    <a:pt x="764" y="26"/>
                  </a:lnTo>
                  <a:lnTo>
                    <a:pt x="1059" y="0"/>
                  </a:lnTo>
                  <a:lnTo>
                    <a:pt x="1321" y="101"/>
                  </a:lnTo>
                  <a:lnTo>
                    <a:pt x="1580" y="317"/>
                  </a:lnTo>
                  <a:lnTo>
                    <a:pt x="1215" y="159"/>
                  </a:lnTo>
                  <a:lnTo>
                    <a:pt x="890" y="144"/>
                  </a:lnTo>
                  <a:lnTo>
                    <a:pt x="540" y="226"/>
                  </a:lnTo>
                  <a:lnTo>
                    <a:pt x="331" y="369"/>
                  </a:lnTo>
                  <a:lnTo>
                    <a:pt x="181" y="602"/>
                  </a:lnTo>
                  <a:lnTo>
                    <a:pt x="116" y="1026"/>
                  </a:lnTo>
                  <a:lnTo>
                    <a:pt x="0" y="77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US">
                <a:solidFill>
                  <a:srgbClr val="000000"/>
                </a:solidFill>
              </a:endParaRPr>
            </a:p>
          </p:txBody>
        </p:sp>
        <p:sp>
          <p:nvSpPr>
            <p:cNvPr id="10270" name="Freeform 26"/>
            <p:cNvSpPr>
              <a:spLocks/>
            </p:cNvSpPr>
            <p:nvPr/>
          </p:nvSpPr>
          <p:spPr bwMode="auto">
            <a:xfrm flipH="1">
              <a:off x="1668" y="3028"/>
              <a:ext cx="532" cy="381"/>
            </a:xfrm>
            <a:custGeom>
              <a:avLst/>
              <a:gdLst>
                <a:gd name="T0" fmla="*/ 1 w 1065"/>
                <a:gd name="T1" fmla="*/ 46 h 762"/>
                <a:gd name="T2" fmla="*/ 19 w 1065"/>
                <a:gd name="T3" fmla="*/ 20 h 762"/>
                <a:gd name="T4" fmla="*/ 49 w 1065"/>
                <a:gd name="T5" fmla="*/ 5 h 762"/>
                <a:gd name="T6" fmla="*/ 80 w 1065"/>
                <a:gd name="T7" fmla="*/ 0 h 762"/>
                <a:gd name="T8" fmla="*/ 104 w 1065"/>
                <a:gd name="T9" fmla="*/ 10 h 762"/>
                <a:gd name="T10" fmla="*/ 122 w 1065"/>
                <a:gd name="T11" fmla="*/ 24 h 762"/>
                <a:gd name="T12" fmla="*/ 133 w 1065"/>
                <a:gd name="T13" fmla="*/ 57 h 762"/>
                <a:gd name="T14" fmla="*/ 92 w 1065"/>
                <a:gd name="T15" fmla="*/ 32 h 762"/>
                <a:gd name="T16" fmla="*/ 109 w 1065"/>
                <a:gd name="T17" fmla="*/ 80 h 762"/>
                <a:gd name="T18" fmla="*/ 73 w 1065"/>
                <a:gd name="T19" fmla="*/ 40 h 762"/>
                <a:gd name="T20" fmla="*/ 79 w 1065"/>
                <a:gd name="T21" fmla="*/ 94 h 762"/>
                <a:gd name="T22" fmla="*/ 53 w 1065"/>
                <a:gd name="T23" fmla="*/ 49 h 762"/>
                <a:gd name="T24" fmla="*/ 47 w 1065"/>
                <a:gd name="T25" fmla="*/ 96 h 762"/>
                <a:gd name="T26" fmla="*/ 34 w 1065"/>
                <a:gd name="T27" fmla="*/ 45 h 762"/>
                <a:gd name="T28" fmla="*/ 25 w 1065"/>
                <a:gd name="T29" fmla="*/ 94 h 762"/>
                <a:gd name="T30" fmla="*/ 19 w 1065"/>
                <a:gd name="T31" fmla="*/ 46 h 762"/>
                <a:gd name="T32" fmla="*/ 0 w 1065"/>
                <a:gd name="T33" fmla="*/ 80 h 762"/>
                <a:gd name="T34" fmla="*/ 1 w 1065"/>
                <a:gd name="T35" fmla="*/ 46 h 762"/>
                <a:gd name="T36" fmla="*/ 1 w 1065"/>
                <a:gd name="T37" fmla="*/ 46 h 76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65"/>
                <a:gd name="T58" fmla="*/ 0 h 762"/>
                <a:gd name="T59" fmla="*/ 1065 w 1065"/>
                <a:gd name="T60" fmla="*/ 762 h 76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65" h="762">
                  <a:moveTo>
                    <a:pt x="14" y="368"/>
                  </a:moveTo>
                  <a:lnTo>
                    <a:pt x="152" y="154"/>
                  </a:lnTo>
                  <a:lnTo>
                    <a:pt x="392" y="40"/>
                  </a:lnTo>
                  <a:lnTo>
                    <a:pt x="647" y="0"/>
                  </a:lnTo>
                  <a:lnTo>
                    <a:pt x="837" y="78"/>
                  </a:lnTo>
                  <a:lnTo>
                    <a:pt x="976" y="192"/>
                  </a:lnTo>
                  <a:lnTo>
                    <a:pt x="1065" y="456"/>
                  </a:lnTo>
                  <a:lnTo>
                    <a:pt x="736" y="254"/>
                  </a:lnTo>
                  <a:lnTo>
                    <a:pt x="875" y="635"/>
                  </a:lnTo>
                  <a:lnTo>
                    <a:pt x="584" y="317"/>
                  </a:lnTo>
                  <a:lnTo>
                    <a:pt x="635" y="749"/>
                  </a:lnTo>
                  <a:lnTo>
                    <a:pt x="430" y="393"/>
                  </a:lnTo>
                  <a:lnTo>
                    <a:pt x="381" y="762"/>
                  </a:lnTo>
                  <a:lnTo>
                    <a:pt x="278" y="355"/>
                  </a:lnTo>
                  <a:lnTo>
                    <a:pt x="204" y="749"/>
                  </a:lnTo>
                  <a:lnTo>
                    <a:pt x="152" y="368"/>
                  </a:lnTo>
                  <a:lnTo>
                    <a:pt x="0" y="635"/>
                  </a:lnTo>
                  <a:lnTo>
                    <a:pt x="14" y="368"/>
                  </a:lnTo>
                  <a:close/>
                </a:path>
              </a:pathLst>
            </a:custGeom>
            <a:solidFill>
              <a:srgbClr val="E5E5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US">
                <a:solidFill>
                  <a:srgbClr val="000000"/>
                </a:solidFill>
              </a:endParaRPr>
            </a:p>
          </p:txBody>
        </p:sp>
        <p:sp>
          <p:nvSpPr>
            <p:cNvPr id="10271" name="Freeform 27"/>
            <p:cNvSpPr>
              <a:spLocks/>
            </p:cNvSpPr>
            <p:nvPr/>
          </p:nvSpPr>
          <p:spPr bwMode="auto">
            <a:xfrm flipH="1">
              <a:off x="108" y="2058"/>
              <a:ext cx="407" cy="330"/>
            </a:xfrm>
            <a:custGeom>
              <a:avLst/>
              <a:gdLst>
                <a:gd name="T0" fmla="*/ 0 w 814"/>
                <a:gd name="T1" fmla="*/ 51 h 660"/>
                <a:gd name="T2" fmla="*/ 5 w 814"/>
                <a:gd name="T3" fmla="*/ 22 h 660"/>
                <a:gd name="T4" fmla="*/ 24 w 814"/>
                <a:gd name="T5" fmla="*/ 2 h 660"/>
                <a:gd name="T6" fmla="*/ 51 w 814"/>
                <a:gd name="T7" fmla="*/ 0 h 660"/>
                <a:gd name="T8" fmla="*/ 72 w 814"/>
                <a:gd name="T9" fmla="*/ 5 h 660"/>
                <a:gd name="T10" fmla="*/ 102 w 814"/>
                <a:gd name="T11" fmla="*/ 30 h 660"/>
                <a:gd name="T12" fmla="*/ 62 w 814"/>
                <a:gd name="T13" fmla="*/ 14 h 660"/>
                <a:gd name="T14" fmla="*/ 94 w 814"/>
                <a:gd name="T15" fmla="*/ 48 h 660"/>
                <a:gd name="T16" fmla="*/ 48 w 814"/>
                <a:gd name="T17" fmla="*/ 22 h 660"/>
                <a:gd name="T18" fmla="*/ 78 w 814"/>
                <a:gd name="T19" fmla="*/ 59 h 660"/>
                <a:gd name="T20" fmla="*/ 37 w 814"/>
                <a:gd name="T21" fmla="*/ 40 h 660"/>
                <a:gd name="T22" fmla="*/ 60 w 814"/>
                <a:gd name="T23" fmla="*/ 69 h 660"/>
                <a:gd name="T24" fmla="*/ 31 w 814"/>
                <a:gd name="T25" fmla="*/ 55 h 660"/>
                <a:gd name="T26" fmla="*/ 39 w 814"/>
                <a:gd name="T27" fmla="*/ 83 h 660"/>
                <a:gd name="T28" fmla="*/ 0 w 814"/>
                <a:gd name="T29" fmla="*/ 51 h 660"/>
                <a:gd name="T30" fmla="*/ 0 w 814"/>
                <a:gd name="T31" fmla="*/ 51 h 66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14"/>
                <a:gd name="T49" fmla="*/ 0 h 660"/>
                <a:gd name="T50" fmla="*/ 814 w 814"/>
                <a:gd name="T51" fmla="*/ 660 h 66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14" h="660">
                  <a:moveTo>
                    <a:pt x="0" y="405"/>
                  </a:moveTo>
                  <a:lnTo>
                    <a:pt x="38" y="177"/>
                  </a:lnTo>
                  <a:lnTo>
                    <a:pt x="192" y="11"/>
                  </a:lnTo>
                  <a:lnTo>
                    <a:pt x="407" y="0"/>
                  </a:lnTo>
                  <a:lnTo>
                    <a:pt x="573" y="38"/>
                  </a:lnTo>
                  <a:lnTo>
                    <a:pt x="814" y="241"/>
                  </a:lnTo>
                  <a:lnTo>
                    <a:pt x="497" y="114"/>
                  </a:lnTo>
                  <a:lnTo>
                    <a:pt x="750" y="380"/>
                  </a:lnTo>
                  <a:lnTo>
                    <a:pt x="383" y="177"/>
                  </a:lnTo>
                  <a:lnTo>
                    <a:pt x="622" y="468"/>
                  </a:lnTo>
                  <a:lnTo>
                    <a:pt x="293" y="317"/>
                  </a:lnTo>
                  <a:lnTo>
                    <a:pt x="483" y="545"/>
                  </a:lnTo>
                  <a:lnTo>
                    <a:pt x="244" y="443"/>
                  </a:lnTo>
                  <a:lnTo>
                    <a:pt x="307" y="660"/>
                  </a:lnTo>
                  <a:lnTo>
                    <a:pt x="0" y="405"/>
                  </a:lnTo>
                  <a:close/>
                </a:path>
              </a:pathLst>
            </a:custGeom>
            <a:solidFill>
              <a:srgbClr val="E5E5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US">
                <a:solidFill>
                  <a:srgbClr val="000000"/>
                </a:solidFill>
              </a:endParaRPr>
            </a:p>
          </p:txBody>
        </p:sp>
      </p:grpSp>
      <p:sp>
        <p:nvSpPr>
          <p:cNvPr id="29" name="AutoShape 2"/>
          <p:cNvSpPr>
            <a:spLocks noChangeArrowheads="1"/>
          </p:cNvSpPr>
          <p:nvPr/>
        </p:nvSpPr>
        <p:spPr bwMode="auto">
          <a:xfrm>
            <a:off x="4438650" y="2281240"/>
            <a:ext cx="4486276" cy="3157537"/>
          </a:xfrm>
          <a:prstGeom prst="roundRect">
            <a:avLst>
              <a:gd name="adj" fmla="val 16667"/>
            </a:avLst>
          </a:prstGeom>
          <a:ln>
            <a:headEnd/>
            <a:tailEnd/>
          </a:ln>
          <a:effectLst>
            <a:glow rad="228600">
              <a:schemeClr val="accent6">
                <a:satMod val="175000"/>
                <a:alpha val="40000"/>
              </a:schemeClr>
            </a:glow>
            <a:outerShdw blurRad="50800" dist="177800" dir="2700000" algn="tl" rotWithShape="0">
              <a:schemeClr val="bg2">
                <a:alpha val="40000"/>
              </a:schemeClr>
            </a:outerShdw>
          </a:effectLst>
          <a:scene3d>
            <a:camera prst="orthographicFront">
              <a:rot lat="0" lon="0" rev="0"/>
            </a:camera>
            <a:lightRig rig="threePt" dir="t">
              <a:rot lat="0" lon="0" rev="1200000"/>
            </a:lightRig>
          </a:scene3d>
          <a:sp3d>
            <a:bevelT w="63500" h="25400"/>
          </a:sp3d>
        </p:spPr>
        <p:style>
          <a:lnRef idx="0">
            <a:schemeClr val="accent2"/>
          </a:lnRef>
          <a:fillRef idx="3">
            <a:schemeClr val="accent2"/>
          </a:fillRef>
          <a:effectRef idx="3">
            <a:schemeClr val="accent2"/>
          </a:effectRef>
          <a:fontRef idx="minor">
            <a:schemeClr val="lt1"/>
          </a:fontRef>
        </p:style>
        <p:txBody>
          <a:bodyPr wrap="none" anchor="ctr">
            <a:flatTx/>
          </a:bodyPr>
          <a:lstStyle/>
          <a:p>
            <a:pPr>
              <a:defRPr/>
            </a:pPr>
            <a:endParaRPr lang="en-US">
              <a:solidFill>
                <a:srgbClr val="FFFFFF"/>
              </a:solidFill>
            </a:endParaRPr>
          </a:p>
        </p:txBody>
      </p:sp>
      <p:sp>
        <p:nvSpPr>
          <p:cNvPr id="30" name="Rectangle 4"/>
          <p:cNvSpPr>
            <a:spLocks noChangeArrowheads="1"/>
          </p:cNvSpPr>
          <p:nvPr/>
        </p:nvSpPr>
        <p:spPr bwMode="auto">
          <a:xfrm>
            <a:off x="4738688" y="2428875"/>
            <a:ext cx="4143375" cy="2838450"/>
          </a:xfrm>
          <a:prstGeom prst="rect">
            <a:avLst/>
          </a:prstGeom>
          <a:noFill/>
          <a:ln w="9525">
            <a:noFill/>
            <a:miter lim="800000"/>
            <a:headEnd/>
            <a:tailEnd/>
          </a:ln>
          <a:effectLst/>
        </p:spPr>
        <p:txBody>
          <a:bodyPr>
            <a:spAutoFit/>
          </a:bodyPr>
          <a:lstStyle/>
          <a:p>
            <a:pPr>
              <a:defRPr/>
            </a:pPr>
            <a:r>
              <a:rPr lang="en-US" sz="3600" b="1" i="0" dirty="0">
                <a:solidFill>
                  <a:srgbClr val="FFFFFF"/>
                </a:solidFill>
                <a:effectLst>
                  <a:outerShdw blurRad="38100" dist="38100" dir="2700000" algn="tl">
                    <a:srgbClr val="000000">
                      <a:alpha val="43137"/>
                    </a:srgbClr>
                  </a:outerShdw>
                </a:effectLst>
              </a:rPr>
              <a:t>“I am not ashamed of  </a:t>
            </a:r>
            <a:r>
              <a:rPr lang="en-US" sz="3600" b="1" i="0" dirty="0">
                <a:solidFill>
                  <a:srgbClr val="FFFF00"/>
                </a:solidFill>
                <a:effectLst>
                  <a:outerShdw blurRad="38100" dist="38100" dir="2700000" algn="tl">
                    <a:srgbClr val="000000">
                      <a:alpha val="43137"/>
                    </a:srgbClr>
                  </a:outerShdw>
                </a:effectLst>
                <a:latin typeface="Eras Bold ITC" pitchFamily="34" charset="0"/>
              </a:rPr>
              <a:t>the gospel </a:t>
            </a:r>
          </a:p>
          <a:p>
            <a:pPr>
              <a:defRPr/>
            </a:pPr>
            <a:r>
              <a:rPr lang="en-US" sz="3600" b="1" i="0" dirty="0">
                <a:solidFill>
                  <a:srgbClr val="FFFFFF"/>
                </a:solidFill>
                <a:effectLst>
                  <a:outerShdw blurRad="38100" dist="38100" dir="2700000" algn="tl">
                    <a:srgbClr val="000000">
                      <a:alpha val="43137"/>
                    </a:srgbClr>
                  </a:outerShdw>
                </a:effectLst>
              </a:rPr>
              <a:t>for it is the </a:t>
            </a:r>
          </a:p>
          <a:p>
            <a:pPr>
              <a:defRPr/>
            </a:pPr>
            <a:r>
              <a:rPr lang="en-US" sz="3600" b="1" i="0" dirty="0">
                <a:solidFill>
                  <a:srgbClr val="FFFFFF"/>
                </a:solidFill>
                <a:effectLst>
                  <a:outerShdw blurRad="38100" dist="38100" dir="2700000" algn="tl">
                    <a:srgbClr val="000000">
                      <a:alpha val="43137"/>
                    </a:srgbClr>
                  </a:outerShdw>
                </a:effectLst>
              </a:rPr>
              <a:t>power of God </a:t>
            </a:r>
          </a:p>
          <a:p>
            <a:pPr>
              <a:defRPr/>
            </a:pPr>
            <a:r>
              <a:rPr lang="en-US" sz="3600" b="1" i="0" dirty="0">
                <a:solidFill>
                  <a:srgbClr val="FFFFFF"/>
                </a:solidFill>
                <a:effectLst>
                  <a:outerShdw blurRad="38100" dist="38100" dir="2700000" algn="tl">
                    <a:srgbClr val="000000">
                      <a:alpha val="43137"/>
                    </a:srgbClr>
                  </a:outerShdw>
                </a:effectLst>
              </a:rPr>
              <a:t>for salvation...”</a:t>
            </a:r>
          </a:p>
        </p:txBody>
      </p:sp>
      <p:sp>
        <p:nvSpPr>
          <p:cNvPr id="31" name="Text Box 5"/>
          <p:cNvSpPr txBox="1">
            <a:spLocks noChangeArrowheads="1"/>
          </p:cNvSpPr>
          <p:nvPr/>
        </p:nvSpPr>
        <p:spPr bwMode="auto">
          <a:xfrm>
            <a:off x="6446838" y="5432425"/>
            <a:ext cx="222408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i="1">
                <a:solidFill>
                  <a:schemeClr val="tx1"/>
                </a:solidFill>
                <a:latin typeface="Eras Medium ITC" pitchFamily="34" charset="0"/>
                <a:cs typeface="Arial" pitchFamily="34" charset="0"/>
              </a:defRPr>
            </a:lvl1pPr>
            <a:lvl2pPr marL="742950" indent="-285750" eaLnBrk="0" hangingPunct="0">
              <a:defRPr sz="3200" i="1">
                <a:solidFill>
                  <a:schemeClr val="tx1"/>
                </a:solidFill>
                <a:latin typeface="Eras Medium ITC" pitchFamily="34" charset="0"/>
                <a:cs typeface="Arial" pitchFamily="34" charset="0"/>
              </a:defRPr>
            </a:lvl2pPr>
            <a:lvl3pPr marL="1143000" indent="-228600" eaLnBrk="0" hangingPunct="0">
              <a:defRPr sz="3200" i="1">
                <a:solidFill>
                  <a:schemeClr val="tx1"/>
                </a:solidFill>
                <a:latin typeface="Eras Medium ITC" pitchFamily="34" charset="0"/>
                <a:cs typeface="Arial" pitchFamily="34" charset="0"/>
              </a:defRPr>
            </a:lvl3pPr>
            <a:lvl4pPr marL="1600200" indent="-228600" eaLnBrk="0" hangingPunct="0">
              <a:defRPr sz="3200" i="1">
                <a:solidFill>
                  <a:schemeClr val="tx1"/>
                </a:solidFill>
                <a:latin typeface="Eras Medium ITC" pitchFamily="34" charset="0"/>
                <a:cs typeface="Arial" pitchFamily="34" charset="0"/>
              </a:defRPr>
            </a:lvl4pPr>
            <a:lvl5pPr marL="2057400" indent="-228600" eaLnBrk="0" hangingPunct="0">
              <a:defRPr sz="3200" i="1">
                <a:solidFill>
                  <a:schemeClr val="tx1"/>
                </a:solidFill>
                <a:latin typeface="Eras Medium ITC" pitchFamily="34" charset="0"/>
                <a:cs typeface="Arial" pitchFamily="34" charset="0"/>
              </a:defRPr>
            </a:lvl5pPr>
            <a:lvl6pPr marL="2514600" indent="-228600" eaLnBrk="0" fontAlgn="base" hangingPunct="0">
              <a:spcBef>
                <a:spcPct val="0"/>
              </a:spcBef>
              <a:spcAft>
                <a:spcPct val="0"/>
              </a:spcAft>
              <a:defRPr sz="3200" i="1">
                <a:solidFill>
                  <a:schemeClr val="tx1"/>
                </a:solidFill>
                <a:latin typeface="Eras Medium ITC" pitchFamily="34" charset="0"/>
                <a:cs typeface="Arial" pitchFamily="34" charset="0"/>
              </a:defRPr>
            </a:lvl6pPr>
            <a:lvl7pPr marL="2971800" indent="-228600" eaLnBrk="0" fontAlgn="base" hangingPunct="0">
              <a:spcBef>
                <a:spcPct val="0"/>
              </a:spcBef>
              <a:spcAft>
                <a:spcPct val="0"/>
              </a:spcAft>
              <a:defRPr sz="3200" i="1">
                <a:solidFill>
                  <a:schemeClr val="tx1"/>
                </a:solidFill>
                <a:latin typeface="Eras Medium ITC" pitchFamily="34" charset="0"/>
                <a:cs typeface="Arial" pitchFamily="34" charset="0"/>
              </a:defRPr>
            </a:lvl7pPr>
            <a:lvl8pPr marL="3429000" indent="-228600" eaLnBrk="0" fontAlgn="base" hangingPunct="0">
              <a:spcBef>
                <a:spcPct val="0"/>
              </a:spcBef>
              <a:spcAft>
                <a:spcPct val="0"/>
              </a:spcAft>
              <a:defRPr sz="3200" i="1">
                <a:solidFill>
                  <a:schemeClr val="tx1"/>
                </a:solidFill>
                <a:latin typeface="Eras Medium ITC" pitchFamily="34" charset="0"/>
                <a:cs typeface="Arial" pitchFamily="34" charset="0"/>
              </a:defRPr>
            </a:lvl8pPr>
            <a:lvl9pPr marL="3886200" indent="-228600" eaLnBrk="0" fontAlgn="base" hangingPunct="0">
              <a:spcBef>
                <a:spcPct val="0"/>
              </a:spcBef>
              <a:spcAft>
                <a:spcPct val="0"/>
              </a:spcAft>
              <a:defRPr sz="3200" i="1">
                <a:solidFill>
                  <a:schemeClr val="tx1"/>
                </a:solidFill>
                <a:latin typeface="Eras Medium ITC" pitchFamily="34" charset="0"/>
                <a:cs typeface="Arial" pitchFamily="34" charset="0"/>
              </a:defRPr>
            </a:lvl9pPr>
          </a:lstStyle>
          <a:p>
            <a:pPr algn="l" eaLnBrk="1" hangingPunct="1"/>
            <a:r>
              <a:rPr lang="en-US" sz="2800" b="1" i="0">
                <a:solidFill>
                  <a:srgbClr val="997934"/>
                </a:solidFill>
              </a:rPr>
              <a:t>Romans 1:16</a:t>
            </a:r>
          </a:p>
        </p:txBody>
      </p:sp>
    </p:spTree>
    <p:extLst>
      <p:ext uri="{BB962C8B-B14F-4D97-AF65-F5344CB8AC3E}">
        <p14:creationId xmlns:p14="http://schemas.microsoft.com/office/powerpoint/2010/main" val="97241944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1000"/>
                                        <p:tgtEl>
                                          <p:spTgt spid="29"/>
                                        </p:tgtEl>
                                      </p:cBhvr>
                                    </p:animEffect>
                                    <p:anim calcmode="lin" valueType="num">
                                      <p:cBhvr>
                                        <p:cTn id="13" dur="1000" fill="hold"/>
                                        <p:tgtEl>
                                          <p:spTgt spid="29"/>
                                        </p:tgtEl>
                                        <p:attrNameLst>
                                          <p:attrName>ppt_x</p:attrName>
                                        </p:attrNameLst>
                                      </p:cBhvr>
                                      <p:tavLst>
                                        <p:tav tm="0">
                                          <p:val>
                                            <p:strVal val="#ppt_x"/>
                                          </p:val>
                                        </p:tav>
                                        <p:tav tm="100000">
                                          <p:val>
                                            <p:strVal val="#ppt_x"/>
                                          </p:val>
                                        </p:tav>
                                      </p:tavLst>
                                    </p:anim>
                                    <p:anim calcmode="lin" valueType="num">
                                      <p:cBhvr>
                                        <p:cTn id="14" dur="1000" fill="hold"/>
                                        <p:tgtEl>
                                          <p:spTgt spid="29"/>
                                        </p:tgtEl>
                                        <p:attrNameLst>
                                          <p:attrName>ppt_y</p:attrName>
                                        </p:attrNameLst>
                                      </p:cBhvr>
                                      <p:tavLst>
                                        <p:tav tm="0">
                                          <p:val>
                                            <p:strVal val="#ppt_y-.1"/>
                                          </p:val>
                                        </p:tav>
                                        <p:tav tm="100000">
                                          <p:val>
                                            <p:strVal val="#ppt_y"/>
                                          </p:val>
                                        </p:tav>
                                      </p:tavLst>
                                    </p:anim>
                                  </p:childTnLst>
                                </p:cTn>
                              </p:par>
                              <p:par>
                                <p:cTn id="15" presetID="10"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2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world"/>
          <p:cNvPicPr>
            <a:picLocks noChangeAspect="1" noChangeArrowheads="1"/>
          </p:cNvPicPr>
          <p:nvPr/>
        </p:nvPicPr>
        <p:blipFill>
          <a:blip r:embed="rId3" cstate="print"/>
          <a:srcRect/>
          <a:stretch>
            <a:fillRect/>
          </a:stretch>
        </p:blipFill>
        <p:spPr bwMode="auto">
          <a:xfrm>
            <a:off x="-381001" y="675046"/>
            <a:ext cx="9525001" cy="6667500"/>
          </a:xfrm>
          <a:prstGeom prst="rect">
            <a:avLst/>
          </a:prstGeom>
          <a:noFill/>
          <a:ln w="9525">
            <a:noFill/>
            <a:miter lim="800000"/>
            <a:headEnd/>
            <a:tailEnd/>
          </a:ln>
        </p:spPr>
      </p:pic>
      <p:sp>
        <p:nvSpPr>
          <p:cNvPr id="18435" name="Rectangle 7"/>
          <p:cNvSpPr>
            <a:spLocks noGrp="1" noChangeArrowheads="1"/>
          </p:cNvSpPr>
          <p:nvPr>
            <p:ph type="title"/>
          </p:nvPr>
        </p:nvSpPr>
        <p:spPr/>
        <p:txBody>
          <a:bodyPr/>
          <a:lstStyle/>
          <a:p>
            <a:pPr eaLnBrk="1" hangingPunct="1"/>
            <a:r>
              <a:rPr lang="en-US" sz="4400" smtClean="0"/>
              <a:t>THE GOSPEL – </a:t>
            </a:r>
            <a:br>
              <a:rPr lang="en-US" sz="4400" smtClean="0"/>
            </a:br>
            <a:r>
              <a:rPr lang="en-US" sz="4400" smtClean="0">
                <a:solidFill>
                  <a:srgbClr val="E0014A"/>
                </a:solidFill>
              </a:rPr>
              <a:t>A Message of Salvation</a:t>
            </a:r>
          </a:p>
        </p:txBody>
      </p:sp>
      <p:sp>
        <p:nvSpPr>
          <p:cNvPr id="2110467" name="Rectangle 3"/>
          <p:cNvSpPr>
            <a:spLocks noGrp="1" noChangeArrowheads="1"/>
          </p:cNvSpPr>
          <p:nvPr>
            <p:ph type="body" idx="4294967295"/>
          </p:nvPr>
        </p:nvSpPr>
        <p:spPr>
          <a:xfrm>
            <a:off x="344744" y="1418508"/>
            <a:ext cx="8401050" cy="4292600"/>
          </a:xfrm>
        </p:spPr>
        <p:txBody>
          <a:bodyPr/>
          <a:lstStyle/>
          <a:p>
            <a:pPr marL="6350" indent="7938" algn="ctr" eaLnBrk="1" hangingPunct="1">
              <a:buFontTx/>
              <a:buNone/>
            </a:pPr>
            <a:r>
              <a:rPr lang="en-US" sz="2800" b="1" dirty="0" smtClean="0">
                <a:solidFill>
                  <a:schemeClr val="accent2"/>
                </a:solidFill>
              </a:rPr>
              <a:t>The gospel is a </a:t>
            </a:r>
            <a:r>
              <a:rPr lang="en-US" sz="2800" b="1" dirty="0" smtClean="0">
                <a:solidFill>
                  <a:srgbClr val="E0014A"/>
                </a:solidFill>
              </a:rPr>
              <a:t>MESSAGE</a:t>
            </a:r>
            <a:r>
              <a:rPr lang="en-US" sz="2800" b="1" dirty="0" smtClean="0">
                <a:solidFill>
                  <a:schemeClr val="accent2"/>
                </a:solidFill>
              </a:rPr>
              <a:t> that is to be </a:t>
            </a:r>
            <a:r>
              <a:rPr lang="en-US" sz="2800" b="1" dirty="0" smtClean="0">
                <a:solidFill>
                  <a:srgbClr val="E0014A"/>
                </a:solidFill>
              </a:rPr>
              <a:t>COMMUNICATED </a:t>
            </a:r>
            <a:r>
              <a:rPr lang="en-US" sz="2800" b="1" dirty="0" smtClean="0">
                <a:solidFill>
                  <a:schemeClr val="accent2"/>
                </a:solidFill>
              </a:rPr>
              <a:t>to every person - a message of </a:t>
            </a:r>
            <a:r>
              <a:rPr lang="en-US" sz="3600" b="1" dirty="0" smtClean="0">
                <a:solidFill>
                  <a:srgbClr val="FF0000"/>
                </a:solidFill>
              </a:rPr>
              <a:t>SALVATION.</a:t>
            </a:r>
            <a:endParaRPr lang="en-US" sz="2800" b="1" dirty="0" smtClean="0">
              <a:solidFill>
                <a:srgbClr val="FF0000"/>
              </a:solidFill>
            </a:endParaRPr>
          </a:p>
        </p:txBody>
      </p:sp>
      <p:pic>
        <p:nvPicPr>
          <p:cNvPr id="2110470" name="Picture 6" descr="power-of-salvation"/>
          <p:cNvPicPr>
            <a:picLocks noChangeAspect="1" noChangeArrowheads="1"/>
          </p:cNvPicPr>
          <p:nvPr/>
        </p:nvPicPr>
        <p:blipFill>
          <a:blip r:embed="rId4" cstate="print"/>
          <a:srcRect/>
          <a:stretch>
            <a:fillRect/>
          </a:stretch>
        </p:blipFill>
        <p:spPr bwMode="auto">
          <a:xfrm>
            <a:off x="4525963" y="4573588"/>
            <a:ext cx="3810000" cy="1428750"/>
          </a:xfrm>
          <a:prstGeom prst="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7" name="Text Box 10"/>
          <p:cNvSpPr txBox="1">
            <a:spLocks noChangeArrowheads="1"/>
          </p:cNvSpPr>
          <p:nvPr/>
        </p:nvSpPr>
        <p:spPr bwMode="auto">
          <a:xfrm rot="-768755">
            <a:off x="598318" y="4601032"/>
            <a:ext cx="4446588" cy="1354138"/>
          </a:xfrm>
          <a:prstGeom prst="rect">
            <a:avLst/>
          </a:prstGeom>
          <a:solidFill>
            <a:srgbClr val="990000"/>
          </a:solidFill>
          <a:ln>
            <a:headEnd/>
            <a:tailEnd/>
          </a:ln>
          <a:effectLst>
            <a:outerShdw blurRad="76200" dir="13500000" sy="23000" kx="1200000" algn="br" rotWithShape="0">
              <a:prstClr val="black">
                <a:alpha val="20000"/>
              </a:prstClr>
            </a:outerShdw>
          </a:effectLst>
          <a:scene3d>
            <a:camera prst="perspectiveHeroicExtremeRightFacing"/>
            <a:lightRig rig="threePt" dir="t">
              <a:rot lat="0" lon="0" rev="1200000"/>
            </a:lightRig>
          </a:scene3d>
          <a:sp3d>
            <a:bevelT w="63500" h="25400"/>
          </a:sp3d>
        </p:spPr>
        <p:style>
          <a:lnRef idx="0">
            <a:schemeClr val="accent2"/>
          </a:lnRef>
          <a:fillRef idx="3">
            <a:schemeClr val="accent2"/>
          </a:fillRef>
          <a:effectRef idx="3">
            <a:schemeClr val="accent2"/>
          </a:effectRef>
          <a:fontRef idx="minor">
            <a:schemeClr val="lt1"/>
          </a:fontRef>
        </p:style>
        <p:txBody>
          <a:bodyPr anchor="ctr" anchorCtr="1">
            <a:normAutofit fontScale="47500" lnSpcReduction="20000"/>
          </a:bodyPr>
          <a:lstStyle/>
          <a:p>
            <a:pPr>
              <a:defRPr/>
            </a:pPr>
            <a:r>
              <a:rPr lang="en-US" sz="8000" b="1" i="0" dirty="0">
                <a:solidFill>
                  <a:srgbClr val="FFFFFF"/>
                </a:solidFill>
                <a:effectLst>
                  <a:outerShdw blurRad="38100" dist="38100" dir="2700000" algn="tl">
                    <a:srgbClr val="000000"/>
                  </a:outerShdw>
                </a:effectLst>
              </a:rPr>
              <a:t>The Gospel is Objective Truth!</a:t>
            </a:r>
          </a:p>
        </p:txBody>
      </p:sp>
    </p:spTree>
    <p:extLst>
      <p:ext uri="{BB962C8B-B14F-4D97-AF65-F5344CB8AC3E}">
        <p14:creationId xmlns:p14="http://schemas.microsoft.com/office/powerpoint/2010/main" val="178599457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fireCS"/>
          <p:cNvPicPr>
            <a:picLocks noChangeAspect="1" noChangeArrowheads="1"/>
          </p:cNvPicPr>
          <p:nvPr/>
        </p:nvPicPr>
        <p:blipFill>
          <a:blip r:embed="rId3">
            <a:lum bright="54000" contrast="56000"/>
            <a:extLst>
              <a:ext uri="{28A0092B-C50C-407E-A947-70E740481C1C}">
                <a14:useLocalDpi xmlns:a14="http://schemas.microsoft.com/office/drawing/2010/main" val="0"/>
              </a:ext>
            </a:extLst>
          </a:blip>
          <a:srcRect/>
          <a:stretch>
            <a:fillRect/>
          </a:stretch>
        </p:blipFill>
        <p:spPr bwMode="auto">
          <a:xfrm>
            <a:off x="552450" y="879475"/>
            <a:ext cx="8591550" cy="627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Rectangle 7"/>
          <p:cNvSpPr>
            <a:spLocks noGrp="1" noChangeArrowheads="1"/>
          </p:cNvSpPr>
          <p:nvPr>
            <p:ph type="title"/>
          </p:nvPr>
        </p:nvSpPr>
        <p:spPr/>
        <p:txBody>
          <a:bodyPr/>
          <a:lstStyle/>
          <a:p>
            <a:pPr eaLnBrk="1" hangingPunct="1"/>
            <a:r>
              <a:rPr lang="en-US" sz="5400" smtClean="0"/>
              <a:t>The Gospel…</a:t>
            </a:r>
            <a:r>
              <a:rPr lang="en-US" sz="5400" smtClean="0">
                <a:solidFill>
                  <a:srgbClr val="E0014A"/>
                </a:solidFill>
              </a:rPr>
              <a:t>Must be Obeyed</a:t>
            </a:r>
          </a:p>
        </p:txBody>
      </p:sp>
      <p:sp>
        <p:nvSpPr>
          <p:cNvPr id="11268" name="Rectangle 8"/>
          <p:cNvSpPr>
            <a:spLocks noChangeArrowheads="1"/>
          </p:cNvSpPr>
          <p:nvPr/>
        </p:nvSpPr>
        <p:spPr bwMode="auto">
          <a:xfrm>
            <a:off x="520700" y="5565775"/>
            <a:ext cx="3319463"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nSpc>
                <a:spcPct val="90000"/>
              </a:lnSpc>
              <a:spcBef>
                <a:spcPct val="20000"/>
              </a:spcBef>
              <a:buClr>
                <a:srgbClr val="000000"/>
              </a:buClr>
            </a:pPr>
            <a:r>
              <a:rPr lang="en-US" sz="2400" b="1" i="0">
                <a:solidFill>
                  <a:srgbClr val="997934"/>
                </a:solidFill>
              </a:rPr>
              <a:t>2 Thessalonians 1:7-9</a:t>
            </a:r>
          </a:p>
        </p:txBody>
      </p:sp>
      <p:sp>
        <p:nvSpPr>
          <p:cNvPr id="2112518" name="Rectangle 6"/>
          <p:cNvSpPr>
            <a:spLocks noGrp="1" noChangeArrowheads="1"/>
          </p:cNvSpPr>
          <p:nvPr>
            <p:ph type="body" idx="1"/>
          </p:nvPr>
        </p:nvSpPr>
        <p:spPr>
          <a:xfrm>
            <a:off x="541338" y="1366838"/>
            <a:ext cx="8159750" cy="4154487"/>
          </a:xfrm>
          <a:solidFill>
            <a:srgbClr val="0033CC">
              <a:alpha val="70000"/>
            </a:srgbClr>
          </a:solidFill>
          <a:ln>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p:spPr>
        <p:txBody>
          <a:bodyPr/>
          <a:lstStyle/>
          <a:p>
            <a:pPr marL="60325" indent="-4763" eaLnBrk="1" hangingPunct="1">
              <a:buFontTx/>
              <a:buNone/>
              <a:defRPr/>
            </a:pPr>
            <a:r>
              <a:rPr lang="en-US" i="1" dirty="0">
                <a:solidFill>
                  <a:schemeClr val="bg1"/>
                </a:solidFill>
                <a:effectLst>
                  <a:outerShdw blurRad="38100" dist="38100" dir="2700000" algn="tl">
                    <a:srgbClr val="000000">
                      <a:alpha val="43137"/>
                    </a:srgbClr>
                  </a:outerShdw>
                </a:effectLst>
                <a:latin typeface="Eras Medium ITC" pitchFamily="34" charset="0"/>
              </a:rPr>
              <a:t>“...when the Lord Jesus will be revealed from heaven with His mighty angels in flaming fire, dealing out retribution to those who do not know God and to those who </a:t>
            </a:r>
            <a:r>
              <a:rPr lang="en-US" i="1" dirty="0">
                <a:solidFill>
                  <a:srgbClr val="FFFF00"/>
                </a:solidFill>
                <a:effectLst>
                  <a:outerShdw blurRad="38100" dist="38100" dir="2700000" algn="tl">
                    <a:srgbClr val="000000">
                      <a:alpha val="43137"/>
                    </a:srgbClr>
                  </a:outerShdw>
                </a:effectLst>
                <a:latin typeface="Eras Medium ITC" pitchFamily="34" charset="0"/>
              </a:rPr>
              <a:t>do not obey </a:t>
            </a:r>
            <a:r>
              <a:rPr lang="en-US" i="1" u="sng" dirty="0">
                <a:solidFill>
                  <a:srgbClr val="FFFF00"/>
                </a:solidFill>
                <a:effectLst>
                  <a:outerShdw blurRad="38100" dist="38100" dir="2700000" algn="tl">
                    <a:srgbClr val="000000">
                      <a:alpha val="43137"/>
                    </a:srgbClr>
                  </a:outerShdw>
                </a:effectLst>
                <a:latin typeface="Eras Bold ITC" pitchFamily="34" charset="0"/>
              </a:rPr>
              <a:t>the gospel</a:t>
            </a:r>
            <a:r>
              <a:rPr lang="en-US" dirty="0">
                <a:solidFill>
                  <a:srgbClr val="FFFF00"/>
                </a:solidFill>
                <a:effectLst>
                  <a:outerShdw blurRad="38100" dist="38100" dir="2700000" algn="tl">
                    <a:srgbClr val="000000">
                      <a:alpha val="43137"/>
                    </a:srgbClr>
                  </a:outerShdw>
                </a:effectLst>
                <a:latin typeface="Eras Bold ITC" pitchFamily="34" charset="0"/>
              </a:rPr>
              <a:t> </a:t>
            </a:r>
            <a:r>
              <a:rPr lang="en-US" dirty="0">
                <a:solidFill>
                  <a:schemeClr val="bg1"/>
                </a:solidFill>
                <a:effectLst>
                  <a:outerShdw blurRad="38100" dist="38100" dir="2700000" algn="tl">
                    <a:srgbClr val="000000">
                      <a:alpha val="43137"/>
                    </a:srgbClr>
                  </a:outerShdw>
                </a:effectLst>
                <a:latin typeface="Eras Bold ITC" pitchFamily="34" charset="0"/>
              </a:rPr>
              <a:t> </a:t>
            </a:r>
            <a:r>
              <a:rPr lang="en-US" i="1" dirty="0">
                <a:solidFill>
                  <a:schemeClr val="bg1"/>
                </a:solidFill>
                <a:effectLst>
                  <a:outerShdw blurRad="38100" dist="38100" dir="2700000" algn="tl">
                    <a:srgbClr val="000000">
                      <a:alpha val="43137"/>
                    </a:srgbClr>
                  </a:outerShdw>
                </a:effectLst>
                <a:latin typeface="Eras Medium ITC" pitchFamily="34" charset="0"/>
              </a:rPr>
              <a:t>of our Lord Jesus. These will pay the penalty of eternal destruction, away from the presence of the Lord and from the glory of His power...”  </a:t>
            </a:r>
            <a:r>
              <a:rPr lang="en-US" i="1" dirty="0">
                <a:solidFill>
                  <a:schemeClr val="accent2"/>
                </a:solidFill>
                <a:effectLst>
                  <a:outerShdw blurRad="38100" dist="38100" dir="2700000" algn="tl">
                    <a:srgbClr val="000000">
                      <a:alpha val="43137"/>
                    </a:srgbClr>
                  </a:outerShdw>
                </a:effectLst>
                <a:latin typeface="Eras Medium ITC" pitchFamily="34" charset="0"/>
              </a:rPr>
              <a:t>                </a:t>
            </a:r>
          </a:p>
        </p:txBody>
      </p:sp>
      <p:sp>
        <p:nvSpPr>
          <p:cNvPr id="2112516" name="AutoShape 4"/>
          <p:cNvSpPr>
            <a:spLocks noChangeArrowheads="1"/>
          </p:cNvSpPr>
          <p:nvPr/>
        </p:nvSpPr>
        <p:spPr bwMode="auto">
          <a:xfrm>
            <a:off x="307193" y="3352800"/>
            <a:ext cx="4958169" cy="565150"/>
          </a:xfrm>
          <a:prstGeom prst="roundRect">
            <a:avLst>
              <a:gd name="adj" fmla="val 16667"/>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defRPr/>
            </a:pPr>
            <a:endParaRPr lang="en-US">
              <a:solidFill>
                <a:srgbClr val="FFFFFF"/>
              </a:solidFill>
            </a:endParaRPr>
          </a:p>
        </p:txBody>
      </p:sp>
      <p:sp>
        <p:nvSpPr>
          <p:cNvPr id="11276" name="Rectangle 12"/>
          <p:cNvSpPr>
            <a:spLocks noChangeArrowheads="1"/>
          </p:cNvSpPr>
          <p:nvPr/>
        </p:nvSpPr>
        <p:spPr bwMode="auto">
          <a:xfrm>
            <a:off x="546100" y="3317875"/>
            <a:ext cx="462438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defRPr/>
            </a:pPr>
            <a:r>
              <a:rPr lang="en-US" b="1">
                <a:solidFill>
                  <a:srgbClr val="FFFF00"/>
                </a:solidFill>
                <a:effectLst>
                  <a:outerShdw blurRad="38100" dist="38100" dir="2700000" algn="tl">
                    <a:srgbClr val="C0C0C0"/>
                  </a:outerShdw>
                </a:effectLst>
                <a:latin typeface="Eras Demi ITC" pitchFamily="34" charset="0"/>
              </a:rPr>
              <a:t>do not obey </a:t>
            </a:r>
            <a:r>
              <a:rPr lang="en-US" b="1" u="sng">
                <a:solidFill>
                  <a:srgbClr val="FFFF00"/>
                </a:solidFill>
                <a:effectLst>
                  <a:outerShdw blurRad="38100" dist="38100" dir="2700000" algn="tl">
                    <a:srgbClr val="C0C0C0"/>
                  </a:outerShdw>
                </a:effectLst>
                <a:latin typeface="Eras Demi ITC" pitchFamily="34" charset="0"/>
              </a:rPr>
              <a:t>the gospel</a:t>
            </a:r>
          </a:p>
        </p:txBody>
      </p:sp>
    </p:spTree>
    <p:extLst>
      <p:ext uri="{BB962C8B-B14F-4D97-AF65-F5344CB8AC3E}">
        <p14:creationId xmlns:p14="http://schemas.microsoft.com/office/powerpoint/2010/main" val="266131031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2112516"/>
                                        </p:tgtEl>
                                        <p:attrNameLst>
                                          <p:attrName>style.visibility</p:attrName>
                                        </p:attrNameLst>
                                      </p:cBhvr>
                                      <p:to>
                                        <p:strVal val="visible"/>
                                      </p:to>
                                    </p:set>
                                    <p:animEffect transition="in" filter="fade">
                                      <p:cBhvr>
                                        <p:cTn id="7" dur="2000"/>
                                        <p:tgtEl>
                                          <p:spTgt spid="21125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pPr eaLnBrk="1" hangingPunct="1"/>
            <a:r>
              <a:rPr lang="en-US" sz="4800" smtClean="0"/>
              <a:t>A Serious Warning…</a:t>
            </a:r>
            <a:r>
              <a:rPr lang="en-US" sz="4800" smtClean="0">
                <a:solidFill>
                  <a:srgbClr val="E0014A"/>
                </a:solidFill>
              </a:rPr>
              <a:t>To Christians</a:t>
            </a:r>
          </a:p>
        </p:txBody>
      </p:sp>
      <p:sp>
        <p:nvSpPr>
          <p:cNvPr id="3075075" name="Rectangle 3"/>
          <p:cNvSpPr>
            <a:spLocks noGrp="1" noChangeArrowheads="1"/>
          </p:cNvSpPr>
          <p:nvPr>
            <p:ph type="body" idx="4294967295"/>
          </p:nvPr>
        </p:nvSpPr>
        <p:spPr>
          <a:xfrm>
            <a:off x="219075" y="1250950"/>
            <a:ext cx="8696325" cy="4525963"/>
          </a:xfrm>
          <a:solidFill>
            <a:srgbClr val="0033CC">
              <a:alpha val="70000"/>
            </a:srgbClr>
          </a:solidFill>
          <a:ln>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p:spPr>
        <p:txBody>
          <a:bodyPr/>
          <a:lstStyle/>
          <a:p>
            <a:pPr marL="60325" indent="-4763" eaLnBrk="1" hangingPunct="1">
              <a:lnSpc>
                <a:spcPct val="90000"/>
              </a:lnSpc>
              <a:spcBef>
                <a:spcPct val="0"/>
              </a:spcBef>
              <a:buFontTx/>
              <a:buNone/>
              <a:tabLst>
                <a:tab pos="6400800" algn="l"/>
              </a:tabLst>
              <a:defRPr/>
            </a:pPr>
            <a:r>
              <a:rPr lang="en-US" i="1" dirty="0">
                <a:solidFill>
                  <a:schemeClr val="bg1"/>
                </a:solidFill>
                <a:effectLst>
                  <a:outerShdw blurRad="38100" dist="38100" dir="2700000" algn="tl">
                    <a:srgbClr val="000000">
                      <a:alpha val="43137"/>
                    </a:srgbClr>
                  </a:outerShdw>
                </a:effectLst>
                <a:latin typeface="Eras Medium ITC" pitchFamily="34" charset="0"/>
              </a:rPr>
              <a:t>“I am amazed that you are so quickly deserting Him who called you by the grace of Christ, for a</a:t>
            </a:r>
            <a:r>
              <a:rPr lang="en-US" dirty="0">
                <a:solidFill>
                  <a:schemeClr val="bg1"/>
                </a:solidFill>
                <a:effectLst>
                  <a:outerShdw blurRad="38100" dist="38100" dir="2700000" algn="tl">
                    <a:srgbClr val="000000">
                      <a:alpha val="43137"/>
                    </a:srgbClr>
                  </a:outerShdw>
                </a:effectLst>
                <a:latin typeface="Eras Medium ITC" pitchFamily="34" charset="0"/>
              </a:rPr>
              <a:t> </a:t>
            </a:r>
            <a:r>
              <a:rPr lang="en-US" dirty="0">
                <a:solidFill>
                  <a:srgbClr val="FFFF00"/>
                </a:solidFill>
                <a:effectLst>
                  <a:outerShdw blurRad="38100" dist="38100" dir="2700000" algn="tl">
                    <a:srgbClr val="000000">
                      <a:alpha val="43137"/>
                    </a:srgbClr>
                  </a:outerShdw>
                </a:effectLst>
                <a:latin typeface="Eras Bold ITC" pitchFamily="34" charset="0"/>
              </a:rPr>
              <a:t>different gospel</a:t>
            </a:r>
            <a:r>
              <a:rPr lang="en-US" i="1" dirty="0">
                <a:solidFill>
                  <a:srgbClr val="FFFF00"/>
                </a:solidFill>
                <a:effectLst>
                  <a:outerShdw blurRad="38100" dist="38100" dir="2700000" algn="tl">
                    <a:srgbClr val="000000">
                      <a:alpha val="43137"/>
                    </a:srgbClr>
                  </a:outerShdw>
                </a:effectLst>
                <a:latin typeface="Eras Bold ITC" pitchFamily="34" charset="0"/>
              </a:rPr>
              <a:t>;</a:t>
            </a:r>
            <a:r>
              <a:rPr lang="en-US" i="1" dirty="0">
                <a:solidFill>
                  <a:schemeClr val="bg1"/>
                </a:solidFill>
                <a:effectLst>
                  <a:outerShdw blurRad="38100" dist="38100" dir="2700000" algn="tl">
                    <a:srgbClr val="000000">
                      <a:alpha val="43137"/>
                    </a:srgbClr>
                  </a:outerShdw>
                </a:effectLst>
                <a:latin typeface="Eras Medium ITC" pitchFamily="34" charset="0"/>
              </a:rPr>
              <a:t> which is really not another; only there are some who are disturbing you and </a:t>
            </a:r>
            <a:r>
              <a:rPr lang="en-US" i="1" u="sng" dirty="0">
                <a:solidFill>
                  <a:schemeClr val="bg1"/>
                </a:solidFill>
                <a:effectLst>
                  <a:outerShdw blurRad="38100" dist="38100" dir="2700000" algn="tl">
                    <a:srgbClr val="000000">
                      <a:alpha val="43137"/>
                    </a:srgbClr>
                  </a:outerShdw>
                </a:effectLst>
                <a:latin typeface="Eras Medium ITC" pitchFamily="34" charset="0"/>
              </a:rPr>
              <a:t>want to </a:t>
            </a:r>
            <a:r>
              <a:rPr lang="en-US" i="1" dirty="0">
                <a:solidFill>
                  <a:schemeClr val="bg1"/>
                </a:solidFill>
                <a:effectLst>
                  <a:outerShdw blurRad="38100" dist="38100" dir="2700000" algn="tl">
                    <a:srgbClr val="000000">
                      <a:alpha val="43137"/>
                    </a:srgbClr>
                  </a:outerShdw>
                </a:effectLst>
                <a:latin typeface="Eras Medium ITC" pitchFamily="34" charset="0"/>
              </a:rPr>
              <a:t>distort </a:t>
            </a:r>
            <a:r>
              <a:rPr lang="en-US" dirty="0">
                <a:solidFill>
                  <a:srgbClr val="FFFF00"/>
                </a:solidFill>
                <a:effectLst>
                  <a:outerShdw blurRad="38100" dist="38100" dir="2700000" algn="tl">
                    <a:srgbClr val="000000">
                      <a:alpha val="43137"/>
                    </a:srgbClr>
                  </a:outerShdw>
                </a:effectLst>
                <a:latin typeface="Eras Bold ITC" pitchFamily="34" charset="0"/>
              </a:rPr>
              <a:t>the gospel</a:t>
            </a:r>
            <a:r>
              <a:rPr lang="en-US" i="1" dirty="0">
                <a:solidFill>
                  <a:srgbClr val="FFFF00"/>
                </a:solidFill>
                <a:effectLst>
                  <a:outerShdw blurRad="38100" dist="38100" dir="2700000" algn="tl">
                    <a:srgbClr val="000000">
                      <a:alpha val="43137"/>
                    </a:srgbClr>
                  </a:outerShdw>
                </a:effectLst>
                <a:latin typeface="Eras Bold ITC" pitchFamily="34" charset="0"/>
              </a:rPr>
              <a:t> </a:t>
            </a:r>
            <a:r>
              <a:rPr lang="en-US" i="1" dirty="0">
                <a:solidFill>
                  <a:schemeClr val="bg1"/>
                </a:solidFill>
                <a:effectLst>
                  <a:outerShdw blurRad="38100" dist="38100" dir="2700000" algn="tl">
                    <a:srgbClr val="000000">
                      <a:alpha val="43137"/>
                    </a:srgbClr>
                  </a:outerShdw>
                </a:effectLst>
                <a:latin typeface="Eras Medium ITC" pitchFamily="34" charset="0"/>
              </a:rPr>
              <a:t>of Christ. </a:t>
            </a:r>
          </a:p>
          <a:p>
            <a:pPr marL="60325" indent="-4763" eaLnBrk="1" hangingPunct="1">
              <a:lnSpc>
                <a:spcPct val="90000"/>
              </a:lnSpc>
              <a:spcBef>
                <a:spcPct val="0"/>
              </a:spcBef>
              <a:buFontTx/>
              <a:buNone/>
              <a:tabLst>
                <a:tab pos="6400800" algn="l"/>
              </a:tabLst>
              <a:defRPr/>
            </a:pPr>
            <a:r>
              <a:rPr lang="en-US" i="1" dirty="0">
                <a:solidFill>
                  <a:schemeClr val="bg1"/>
                </a:solidFill>
                <a:effectLst>
                  <a:outerShdw blurRad="38100" dist="38100" dir="2700000" algn="tl">
                    <a:srgbClr val="000000">
                      <a:alpha val="43137"/>
                    </a:srgbClr>
                  </a:outerShdw>
                </a:effectLst>
                <a:latin typeface="Eras Medium ITC" pitchFamily="34" charset="0"/>
              </a:rPr>
              <a:t>But even if </a:t>
            </a:r>
            <a:r>
              <a:rPr lang="en-US" dirty="0">
                <a:solidFill>
                  <a:srgbClr val="FFFF00"/>
                </a:solidFill>
                <a:effectLst>
                  <a:outerShdw blurRad="38100" dist="38100" dir="2700000" algn="tl">
                    <a:srgbClr val="000000">
                      <a:alpha val="43137"/>
                    </a:srgbClr>
                  </a:outerShdw>
                </a:effectLst>
                <a:latin typeface="Eras Bold ITC" pitchFamily="34" charset="0"/>
              </a:rPr>
              <a:t>we or an angel</a:t>
            </a:r>
            <a:r>
              <a:rPr lang="en-US" dirty="0">
                <a:solidFill>
                  <a:schemeClr val="bg1"/>
                </a:solidFill>
                <a:effectLst>
                  <a:outerShdw blurRad="38100" dist="38100" dir="2700000" algn="tl">
                    <a:srgbClr val="000000">
                      <a:alpha val="43137"/>
                    </a:srgbClr>
                  </a:outerShdw>
                </a:effectLst>
                <a:latin typeface="Eras Bold ITC" pitchFamily="34" charset="0"/>
              </a:rPr>
              <a:t> </a:t>
            </a:r>
            <a:r>
              <a:rPr lang="en-US" i="1" dirty="0">
                <a:solidFill>
                  <a:schemeClr val="bg1"/>
                </a:solidFill>
                <a:effectLst>
                  <a:outerShdw blurRad="38100" dist="38100" dir="2700000" algn="tl">
                    <a:srgbClr val="000000">
                      <a:alpha val="43137"/>
                    </a:srgbClr>
                  </a:outerShdw>
                </a:effectLst>
                <a:latin typeface="Eras Medium ITC" pitchFamily="34" charset="0"/>
              </a:rPr>
              <a:t>from heaven should preach </a:t>
            </a:r>
            <a:r>
              <a:rPr lang="en-US" i="1" u="sng" dirty="0">
                <a:solidFill>
                  <a:schemeClr val="bg1"/>
                </a:solidFill>
                <a:effectLst>
                  <a:outerShdw blurRad="38100" dist="38100" dir="2700000" algn="tl">
                    <a:srgbClr val="000000">
                      <a:alpha val="43137"/>
                    </a:srgbClr>
                  </a:outerShdw>
                </a:effectLst>
                <a:latin typeface="Eras Medium ITC" pitchFamily="34" charset="0"/>
              </a:rPr>
              <a:t>a gospel other than </a:t>
            </a:r>
          </a:p>
          <a:p>
            <a:pPr marL="60325" indent="-4763" eaLnBrk="1" hangingPunct="1">
              <a:lnSpc>
                <a:spcPct val="90000"/>
              </a:lnSpc>
              <a:spcBef>
                <a:spcPct val="0"/>
              </a:spcBef>
              <a:buFontTx/>
              <a:buNone/>
              <a:tabLst>
                <a:tab pos="6400800" algn="l"/>
              </a:tabLst>
              <a:defRPr/>
            </a:pPr>
            <a:r>
              <a:rPr lang="en-US" i="1" u="sng" dirty="0">
                <a:solidFill>
                  <a:schemeClr val="bg1"/>
                </a:solidFill>
                <a:effectLst>
                  <a:outerShdw blurRad="38100" dist="38100" dir="2700000" algn="tl">
                    <a:srgbClr val="000000">
                      <a:alpha val="43137"/>
                    </a:srgbClr>
                  </a:outerShdw>
                </a:effectLst>
                <a:latin typeface="Eras Medium ITC" pitchFamily="34" charset="0"/>
              </a:rPr>
              <a:t>the one we preached to you</a:t>
            </a:r>
            <a:r>
              <a:rPr lang="en-US" i="1" dirty="0">
                <a:solidFill>
                  <a:schemeClr val="bg1"/>
                </a:solidFill>
                <a:effectLst>
                  <a:outerShdw blurRad="38100" dist="38100" dir="2700000" algn="tl">
                    <a:srgbClr val="000000">
                      <a:alpha val="43137"/>
                    </a:srgbClr>
                  </a:outerShdw>
                </a:effectLst>
                <a:latin typeface="Eras Medium ITC" pitchFamily="34" charset="0"/>
              </a:rPr>
              <a:t>, </a:t>
            </a:r>
          </a:p>
          <a:p>
            <a:pPr marL="60325" indent="-4763" eaLnBrk="1" hangingPunct="1">
              <a:lnSpc>
                <a:spcPct val="90000"/>
              </a:lnSpc>
              <a:spcBef>
                <a:spcPct val="0"/>
              </a:spcBef>
              <a:buFontTx/>
              <a:buNone/>
              <a:tabLst>
                <a:tab pos="6400800" algn="l"/>
              </a:tabLst>
              <a:defRPr/>
            </a:pPr>
            <a:r>
              <a:rPr lang="en-US" i="1" dirty="0">
                <a:solidFill>
                  <a:schemeClr val="bg1"/>
                </a:solidFill>
                <a:effectLst>
                  <a:outerShdw blurRad="38100" dist="38100" dir="2700000" algn="tl">
                    <a:srgbClr val="000000">
                      <a:alpha val="43137"/>
                    </a:srgbClr>
                  </a:outerShdw>
                </a:effectLst>
                <a:latin typeface="Eras Medium ITC" pitchFamily="34" charset="0"/>
              </a:rPr>
              <a:t>let him be eternally </a:t>
            </a:r>
            <a:r>
              <a:rPr lang="en-US" dirty="0">
                <a:solidFill>
                  <a:srgbClr val="FFFF00"/>
                </a:solidFill>
                <a:effectLst>
                  <a:outerShdw blurRad="38100" dist="38100" dir="2700000" algn="tl">
                    <a:srgbClr val="000000">
                      <a:alpha val="43137"/>
                    </a:srgbClr>
                  </a:outerShdw>
                </a:effectLst>
                <a:latin typeface="Eras Bold ITC" pitchFamily="34" charset="0"/>
              </a:rPr>
              <a:t>condemned</a:t>
            </a:r>
            <a:r>
              <a:rPr lang="en-US" i="1" dirty="0">
                <a:solidFill>
                  <a:schemeClr val="bg1"/>
                </a:solidFill>
                <a:effectLst>
                  <a:outerShdw blurRad="38100" dist="38100" dir="2700000" algn="tl">
                    <a:srgbClr val="000000">
                      <a:alpha val="43137"/>
                    </a:srgbClr>
                  </a:outerShdw>
                </a:effectLst>
                <a:latin typeface="Eras Medium ITC" pitchFamily="34" charset="0"/>
              </a:rPr>
              <a:t>!”</a:t>
            </a:r>
          </a:p>
          <a:p>
            <a:pPr marL="60325" indent="-4763" eaLnBrk="1" hangingPunct="1">
              <a:lnSpc>
                <a:spcPct val="90000"/>
              </a:lnSpc>
              <a:buFontTx/>
              <a:buNone/>
              <a:tabLst>
                <a:tab pos="6400800" algn="l"/>
              </a:tabLst>
              <a:defRPr/>
            </a:pPr>
            <a:endParaRPr lang="en-US" sz="2400" dirty="0">
              <a:solidFill>
                <a:srgbClr val="6E634A"/>
              </a:solidFill>
              <a:effectLst>
                <a:outerShdw blurRad="38100" dist="38100" dir="2700000" algn="tl">
                  <a:srgbClr val="000000">
                    <a:alpha val="43137"/>
                  </a:srgbClr>
                </a:outerShdw>
              </a:effectLst>
              <a:latin typeface="Eras Medium ITC" pitchFamily="34" charset="0"/>
            </a:endParaRPr>
          </a:p>
        </p:txBody>
      </p:sp>
      <p:grpSp>
        <p:nvGrpSpPr>
          <p:cNvPr id="2" name="Group 4"/>
          <p:cNvGrpSpPr>
            <a:grpSpLocks/>
          </p:cNvGrpSpPr>
          <p:nvPr/>
        </p:nvGrpSpPr>
        <p:grpSpPr bwMode="auto">
          <a:xfrm>
            <a:off x="6659563" y="4386263"/>
            <a:ext cx="2260600" cy="2400300"/>
            <a:chOff x="3989" y="2693"/>
            <a:chExt cx="1569" cy="1503"/>
          </a:xfrm>
          <a:effectLst>
            <a:outerShdw blurRad="76200" dir="13500000" sy="23000" kx="1200000" algn="br" rotWithShape="0">
              <a:prstClr val="black">
                <a:alpha val="20000"/>
              </a:prstClr>
            </a:outerShdw>
          </a:effectLst>
        </p:grpSpPr>
        <p:sp>
          <p:nvSpPr>
            <p:cNvPr id="20491" name="AutoShape 5"/>
            <p:cNvSpPr>
              <a:spLocks noChangeAspect="1" noChangeArrowheads="1" noTextEdit="1"/>
            </p:cNvSpPr>
            <p:nvPr/>
          </p:nvSpPr>
          <p:spPr bwMode="auto">
            <a:xfrm>
              <a:off x="3989" y="2693"/>
              <a:ext cx="1569" cy="1503"/>
            </a:xfrm>
            <a:prstGeom prst="rect">
              <a:avLst/>
            </a:prstGeom>
            <a:noFill/>
            <a:ln w="9525">
              <a:noFill/>
              <a:miter lim="800000"/>
              <a:headEnd/>
              <a:tailEnd/>
            </a:ln>
          </p:spPr>
          <p:txBody>
            <a:bodyPr/>
            <a:lstStyle/>
            <a:p>
              <a:pPr algn="l">
                <a:defRPr/>
              </a:pPr>
              <a:endParaRPr lang="en-US">
                <a:solidFill>
                  <a:srgbClr val="000000"/>
                </a:solidFill>
              </a:endParaRPr>
            </a:p>
          </p:txBody>
        </p:sp>
        <p:sp>
          <p:nvSpPr>
            <p:cNvPr id="20492" name="Freeform 6"/>
            <p:cNvSpPr>
              <a:spLocks/>
            </p:cNvSpPr>
            <p:nvPr/>
          </p:nvSpPr>
          <p:spPr bwMode="auto">
            <a:xfrm>
              <a:off x="4890" y="2713"/>
              <a:ext cx="595" cy="544"/>
            </a:xfrm>
            <a:custGeom>
              <a:avLst/>
              <a:gdLst>
                <a:gd name="T0" fmla="*/ 0 w 595"/>
                <a:gd name="T1" fmla="*/ 239 h 544"/>
                <a:gd name="T2" fmla="*/ 89 w 595"/>
                <a:gd name="T3" fmla="*/ 55 h 544"/>
                <a:gd name="T4" fmla="*/ 277 w 595"/>
                <a:gd name="T5" fmla="*/ 0 h 544"/>
                <a:gd name="T6" fmla="*/ 476 w 595"/>
                <a:gd name="T7" fmla="*/ 47 h 544"/>
                <a:gd name="T8" fmla="*/ 595 w 595"/>
                <a:gd name="T9" fmla="*/ 226 h 544"/>
                <a:gd name="T10" fmla="*/ 540 w 595"/>
                <a:gd name="T11" fmla="*/ 461 h 544"/>
                <a:gd name="T12" fmla="*/ 349 w 595"/>
                <a:gd name="T13" fmla="*/ 544 h 544"/>
                <a:gd name="T14" fmla="*/ 103 w 595"/>
                <a:gd name="T15" fmla="*/ 451 h 544"/>
                <a:gd name="T16" fmla="*/ 0 w 595"/>
                <a:gd name="T17" fmla="*/ 239 h 5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95"/>
                <a:gd name="T28" fmla="*/ 0 h 544"/>
                <a:gd name="T29" fmla="*/ 595 w 595"/>
                <a:gd name="T30" fmla="*/ 544 h 54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95" h="544">
                  <a:moveTo>
                    <a:pt x="0" y="239"/>
                  </a:moveTo>
                  <a:lnTo>
                    <a:pt x="89" y="55"/>
                  </a:lnTo>
                  <a:lnTo>
                    <a:pt x="277" y="0"/>
                  </a:lnTo>
                  <a:lnTo>
                    <a:pt x="476" y="47"/>
                  </a:lnTo>
                  <a:lnTo>
                    <a:pt x="595" y="226"/>
                  </a:lnTo>
                  <a:lnTo>
                    <a:pt x="540" y="461"/>
                  </a:lnTo>
                  <a:lnTo>
                    <a:pt x="349" y="544"/>
                  </a:lnTo>
                  <a:lnTo>
                    <a:pt x="103" y="451"/>
                  </a:lnTo>
                  <a:lnTo>
                    <a:pt x="0" y="239"/>
                  </a:lnTo>
                  <a:close/>
                </a:path>
              </a:pathLst>
            </a:custGeom>
            <a:solidFill>
              <a:srgbClr val="FCF13C"/>
            </a:solidFill>
            <a:ln w="9525">
              <a:noFill/>
              <a:round/>
              <a:headEnd/>
              <a:tailEnd/>
            </a:ln>
          </p:spPr>
          <p:txBody>
            <a:bodyPr/>
            <a:lstStyle/>
            <a:p>
              <a:pPr>
                <a:defRPr/>
              </a:pPr>
              <a:endParaRPr lang="en-US">
                <a:solidFill>
                  <a:srgbClr val="000000"/>
                </a:solidFill>
              </a:endParaRPr>
            </a:p>
          </p:txBody>
        </p:sp>
        <p:sp>
          <p:nvSpPr>
            <p:cNvPr id="20493" name="Freeform 7"/>
            <p:cNvSpPr>
              <a:spLocks/>
            </p:cNvSpPr>
            <p:nvPr/>
          </p:nvSpPr>
          <p:spPr bwMode="auto">
            <a:xfrm>
              <a:off x="4923" y="3219"/>
              <a:ext cx="216" cy="402"/>
            </a:xfrm>
            <a:custGeom>
              <a:avLst/>
              <a:gdLst>
                <a:gd name="T0" fmla="*/ 170 w 216"/>
                <a:gd name="T1" fmla="*/ 0 h 402"/>
                <a:gd name="T2" fmla="*/ 135 w 216"/>
                <a:gd name="T3" fmla="*/ 90 h 402"/>
                <a:gd name="T4" fmla="*/ 81 w 216"/>
                <a:gd name="T5" fmla="*/ 206 h 402"/>
                <a:gd name="T6" fmla="*/ 38 w 216"/>
                <a:gd name="T7" fmla="*/ 317 h 402"/>
                <a:gd name="T8" fmla="*/ 0 w 216"/>
                <a:gd name="T9" fmla="*/ 388 h 402"/>
                <a:gd name="T10" fmla="*/ 43 w 216"/>
                <a:gd name="T11" fmla="*/ 402 h 402"/>
                <a:gd name="T12" fmla="*/ 77 w 216"/>
                <a:gd name="T13" fmla="*/ 349 h 402"/>
                <a:gd name="T14" fmla="*/ 159 w 216"/>
                <a:gd name="T15" fmla="*/ 162 h 402"/>
                <a:gd name="T16" fmla="*/ 190 w 216"/>
                <a:gd name="T17" fmla="*/ 90 h 402"/>
                <a:gd name="T18" fmla="*/ 216 w 216"/>
                <a:gd name="T19" fmla="*/ 14 h 402"/>
                <a:gd name="T20" fmla="*/ 170 w 216"/>
                <a:gd name="T21" fmla="*/ 0 h 40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16"/>
                <a:gd name="T34" fmla="*/ 0 h 402"/>
                <a:gd name="T35" fmla="*/ 216 w 216"/>
                <a:gd name="T36" fmla="*/ 402 h 40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16" h="402">
                  <a:moveTo>
                    <a:pt x="170" y="0"/>
                  </a:moveTo>
                  <a:lnTo>
                    <a:pt x="135" y="90"/>
                  </a:lnTo>
                  <a:lnTo>
                    <a:pt x="81" y="206"/>
                  </a:lnTo>
                  <a:lnTo>
                    <a:pt x="38" y="317"/>
                  </a:lnTo>
                  <a:lnTo>
                    <a:pt x="0" y="388"/>
                  </a:lnTo>
                  <a:lnTo>
                    <a:pt x="43" y="402"/>
                  </a:lnTo>
                  <a:lnTo>
                    <a:pt x="77" y="349"/>
                  </a:lnTo>
                  <a:lnTo>
                    <a:pt x="159" y="162"/>
                  </a:lnTo>
                  <a:lnTo>
                    <a:pt x="190" y="90"/>
                  </a:lnTo>
                  <a:lnTo>
                    <a:pt x="216" y="14"/>
                  </a:lnTo>
                  <a:lnTo>
                    <a:pt x="170" y="0"/>
                  </a:lnTo>
                  <a:close/>
                </a:path>
              </a:pathLst>
            </a:custGeom>
            <a:solidFill>
              <a:srgbClr val="CC7C00"/>
            </a:solidFill>
            <a:ln w="9525">
              <a:noFill/>
              <a:round/>
              <a:headEnd/>
              <a:tailEnd/>
            </a:ln>
          </p:spPr>
          <p:txBody>
            <a:bodyPr/>
            <a:lstStyle/>
            <a:p>
              <a:pPr>
                <a:defRPr/>
              </a:pPr>
              <a:endParaRPr lang="en-US">
                <a:solidFill>
                  <a:srgbClr val="000000"/>
                </a:solidFill>
              </a:endParaRPr>
            </a:p>
          </p:txBody>
        </p:sp>
        <p:grpSp>
          <p:nvGrpSpPr>
            <p:cNvPr id="3" name="Group 8"/>
            <p:cNvGrpSpPr>
              <a:grpSpLocks/>
            </p:cNvGrpSpPr>
            <p:nvPr/>
          </p:nvGrpSpPr>
          <p:grpSpPr bwMode="auto">
            <a:xfrm>
              <a:off x="3989" y="3081"/>
              <a:ext cx="1158" cy="1111"/>
              <a:chOff x="4009" y="3051"/>
              <a:chExt cx="1158" cy="1111"/>
            </a:xfrm>
          </p:grpSpPr>
          <p:sp>
            <p:nvSpPr>
              <p:cNvPr id="20496" name="Freeform 9"/>
              <p:cNvSpPr>
                <a:spLocks/>
              </p:cNvSpPr>
              <p:nvPr/>
            </p:nvSpPr>
            <p:spPr bwMode="auto">
              <a:xfrm>
                <a:off x="4398" y="3051"/>
                <a:ext cx="333" cy="246"/>
              </a:xfrm>
              <a:custGeom>
                <a:avLst/>
                <a:gdLst>
                  <a:gd name="T0" fmla="*/ 116 w 333"/>
                  <a:gd name="T1" fmla="*/ 151 h 246"/>
                  <a:gd name="T2" fmla="*/ 120 w 333"/>
                  <a:gd name="T3" fmla="*/ 117 h 246"/>
                  <a:gd name="T4" fmla="*/ 136 w 333"/>
                  <a:gd name="T5" fmla="*/ 78 h 246"/>
                  <a:gd name="T6" fmla="*/ 159 w 333"/>
                  <a:gd name="T7" fmla="*/ 47 h 246"/>
                  <a:gd name="T8" fmla="*/ 187 w 333"/>
                  <a:gd name="T9" fmla="*/ 23 h 246"/>
                  <a:gd name="T10" fmla="*/ 226 w 333"/>
                  <a:gd name="T11" fmla="*/ 6 h 246"/>
                  <a:gd name="T12" fmla="*/ 260 w 333"/>
                  <a:gd name="T13" fmla="*/ 0 h 246"/>
                  <a:gd name="T14" fmla="*/ 299 w 333"/>
                  <a:gd name="T15" fmla="*/ 10 h 246"/>
                  <a:gd name="T16" fmla="*/ 322 w 333"/>
                  <a:gd name="T17" fmla="*/ 39 h 246"/>
                  <a:gd name="T18" fmla="*/ 330 w 333"/>
                  <a:gd name="T19" fmla="*/ 73 h 246"/>
                  <a:gd name="T20" fmla="*/ 333 w 333"/>
                  <a:gd name="T21" fmla="*/ 109 h 246"/>
                  <a:gd name="T22" fmla="*/ 320 w 333"/>
                  <a:gd name="T23" fmla="*/ 147 h 246"/>
                  <a:gd name="T24" fmla="*/ 294 w 333"/>
                  <a:gd name="T25" fmla="*/ 190 h 246"/>
                  <a:gd name="T26" fmla="*/ 260 w 333"/>
                  <a:gd name="T27" fmla="*/ 220 h 246"/>
                  <a:gd name="T28" fmla="*/ 219 w 333"/>
                  <a:gd name="T29" fmla="*/ 239 h 246"/>
                  <a:gd name="T30" fmla="*/ 189 w 333"/>
                  <a:gd name="T31" fmla="*/ 246 h 246"/>
                  <a:gd name="T32" fmla="*/ 161 w 333"/>
                  <a:gd name="T33" fmla="*/ 242 h 246"/>
                  <a:gd name="T34" fmla="*/ 140 w 333"/>
                  <a:gd name="T35" fmla="*/ 230 h 246"/>
                  <a:gd name="T36" fmla="*/ 124 w 333"/>
                  <a:gd name="T37" fmla="*/ 203 h 246"/>
                  <a:gd name="T38" fmla="*/ 119 w 333"/>
                  <a:gd name="T39" fmla="*/ 187 h 246"/>
                  <a:gd name="T40" fmla="*/ 76 w 333"/>
                  <a:gd name="T41" fmla="*/ 190 h 246"/>
                  <a:gd name="T42" fmla="*/ 41 w 333"/>
                  <a:gd name="T43" fmla="*/ 200 h 246"/>
                  <a:gd name="T44" fmla="*/ 9 w 333"/>
                  <a:gd name="T45" fmla="*/ 199 h 246"/>
                  <a:gd name="T46" fmla="*/ 0 w 333"/>
                  <a:gd name="T47" fmla="*/ 183 h 246"/>
                  <a:gd name="T48" fmla="*/ 9 w 333"/>
                  <a:gd name="T49" fmla="*/ 170 h 246"/>
                  <a:gd name="T50" fmla="*/ 26 w 333"/>
                  <a:gd name="T51" fmla="*/ 155 h 246"/>
                  <a:gd name="T52" fmla="*/ 59 w 333"/>
                  <a:gd name="T53" fmla="*/ 155 h 246"/>
                  <a:gd name="T54" fmla="*/ 81 w 333"/>
                  <a:gd name="T55" fmla="*/ 155 h 246"/>
                  <a:gd name="T56" fmla="*/ 116 w 333"/>
                  <a:gd name="T57" fmla="*/ 151 h 24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33"/>
                  <a:gd name="T88" fmla="*/ 0 h 246"/>
                  <a:gd name="T89" fmla="*/ 333 w 333"/>
                  <a:gd name="T90" fmla="*/ 246 h 24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33" h="246">
                    <a:moveTo>
                      <a:pt x="116" y="151"/>
                    </a:moveTo>
                    <a:lnTo>
                      <a:pt x="120" y="117"/>
                    </a:lnTo>
                    <a:lnTo>
                      <a:pt x="136" y="78"/>
                    </a:lnTo>
                    <a:lnTo>
                      <a:pt x="159" y="47"/>
                    </a:lnTo>
                    <a:lnTo>
                      <a:pt x="187" y="23"/>
                    </a:lnTo>
                    <a:lnTo>
                      <a:pt x="226" y="6"/>
                    </a:lnTo>
                    <a:lnTo>
                      <a:pt x="260" y="0"/>
                    </a:lnTo>
                    <a:lnTo>
                      <a:pt x="299" y="10"/>
                    </a:lnTo>
                    <a:lnTo>
                      <a:pt x="322" y="39"/>
                    </a:lnTo>
                    <a:lnTo>
                      <a:pt x="330" y="73"/>
                    </a:lnTo>
                    <a:lnTo>
                      <a:pt x="333" y="109"/>
                    </a:lnTo>
                    <a:lnTo>
                      <a:pt x="320" y="147"/>
                    </a:lnTo>
                    <a:lnTo>
                      <a:pt x="294" y="190"/>
                    </a:lnTo>
                    <a:lnTo>
                      <a:pt x="260" y="220"/>
                    </a:lnTo>
                    <a:lnTo>
                      <a:pt x="219" y="239"/>
                    </a:lnTo>
                    <a:lnTo>
                      <a:pt x="189" y="246"/>
                    </a:lnTo>
                    <a:lnTo>
                      <a:pt x="161" y="242"/>
                    </a:lnTo>
                    <a:lnTo>
                      <a:pt x="140" y="230"/>
                    </a:lnTo>
                    <a:lnTo>
                      <a:pt x="124" y="203"/>
                    </a:lnTo>
                    <a:lnTo>
                      <a:pt x="119" y="187"/>
                    </a:lnTo>
                    <a:lnTo>
                      <a:pt x="76" y="190"/>
                    </a:lnTo>
                    <a:lnTo>
                      <a:pt x="41" y="200"/>
                    </a:lnTo>
                    <a:lnTo>
                      <a:pt x="9" y="199"/>
                    </a:lnTo>
                    <a:lnTo>
                      <a:pt x="0" y="183"/>
                    </a:lnTo>
                    <a:lnTo>
                      <a:pt x="9" y="170"/>
                    </a:lnTo>
                    <a:lnTo>
                      <a:pt x="26" y="155"/>
                    </a:lnTo>
                    <a:lnTo>
                      <a:pt x="59" y="155"/>
                    </a:lnTo>
                    <a:lnTo>
                      <a:pt x="81" y="155"/>
                    </a:lnTo>
                    <a:lnTo>
                      <a:pt x="116" y="151"/>
                    </a:lnTo>
                    <a:close/>
                  </a:path>
                </a:pathLst>
              </a:custGeom>
              <a:solidFill>
                <a:srgbClr val="000000"/>
              </a:solidFill>
              <a:ln w="9525">
                <a:noFill/>
                <a:round/>
                <a:headEnd/>
                <a:tailEnd/>
              </a:ln>
            </p:spPr>
            <p:txBody>
              <a:bodyPr/>
              <a:lstStyle/>
              <a:p>
                <a:pPr>
                  <a:defRPr/>
                </a:pPr>
                <a:endParaRPr lang="en-US">
                  <a:solidFill>
                    <a:srgbClr val="000000"/>
                  </a:solidFill>
                </a:endParaRPr>
              </a:p>
            </p:txBody>
          </p:sp>
          <p:sp>
            <p:nvSpPr>
              <p:cNvPr id="20497" name="Freeform 10"/>
              <p:cNvSpPr>
                <a:spLocks/>
              </p:cNvSpPr>
              <p:nvPr/>
            </p:nvSpPr>
            <p:spPr bwMode="auto">
              <a:xfrm>
                <a:off x="4491" y="3326"/>
                <a:ext cx="219" cy="428"/>
              </a:xfrm>
              <a:custGeom>
                <a:avLst/>
                <a:gdLst>
                  <a:gd name="T0" fmla="*/ 6 w 219"/>
                  <a:gd name="T1" fmla="*/ 34 h 428"/>
                  <a:gd name="T2" fmla="*/ 32 w 219"/>
                  <a:gd name="T3" fmla="*/ 13 h 428"/>
                  <a:gd name="T4" fmla="*/ 62 w 219"/>
                  <a:gd name="T5" fmla="*/ 0 h 428"/>
                  <a:gd name="T6" fmla="*/ 104 w 219"/>
                  <a:gd name="T7" fmla="*/ 3 h 428"/>
                  <a:gd name="T8" fmla="*/ 136 w 219"/>
                  <a:gd name="T9" fmla="*/ 16 h 428"/>
                  <a:gd name="T10" fmla="*/ 165 w 219"/>
                  <a:gd name="T11" fmla="*/ 50 h 428"/>
                  <a:gd name="T12" fmla="*/ 197 w 219"/>
                  <a:gd name="T13" fmla="*/ 99 h 428"/>
                  <a:gd name="T14" fmla="*/ 213 w 219"/>
                  <a:gd name="T15" fmla="*/ 144 h 428"/>
                  <a:gd name="T16" fmla="*/ 219 w 219"/>
                  <a:gd name="T17" fmla="*/ 198 h 428"/>
                  <a:gd name="T18" fmla="*/ 219 w 219"/>
                  <a:gd name="T19" fmla="*/ 254 h 428"/>
                  <a:gd name="T20" fmla="*/ 213 w 219"/>
                  <a:gd name="T21" fmla="*/ 306 h 428"/>
                  <a:gd name="T22" fmla="*/ 196 w 219"/>
                  <a:gd name="T23" fmla="*/ 351 h 428"/>
                  <a:gd name="T24" fmla="*/ 171 w 219"/>
                  <a:gd name="T25" fmla="*/ 391 h 428"/>
                  <a:gd name="T26" fmla="*/ 152 w 219"/>
                  <a:gd name="T27" fmla="*/ 411 h 428"/>
                  <a:gd name="T28" fmla="*/ 115 w 219"/>
                  <a:gd name="T29" fmla="*/ 425 h 428"/>
                  <a:gd name="T30" fmla="*/ 87 w 219"/>
                  <a:gd name="T31" fmla="*/ 428 h 428"/>
                  <a:gd name="T32" fmla="*/ 49 w 219"/>
                  <a:gd name="T33" fmla="*/ 417 h 428"/>
                  <a:gd name="T34" fmla="*/ 32 w 219"/>
                  <a:gd name="T35" fmla="*/ 394 h 428"/>
                  <a:gd name="T36" fmla="*/ 17 w 219"/>
                  <a:gd name="T37" fmla="*/ 373 h 428"/>
                  <a:gd name="T38" fmla="*/ 9 w 219"/>
                  <a:gd name="T39" fmla="*/ 349 h 428"/>
                  <a:gd name="T40" fmla="*/ 10 w 219"/>
                  <a:gd name="T41" fmla="*/ 310 h 428"/>
                  <a:gd name="T42" fmla="*/ 17 w 219"/>
                  <a:gd name="T43" fmla="*/ 283 h 428"/>
                  <a:gd name="T44" fmla="*/ 32 w 219"/>
                  <a:gd name="T45" fmla="*/ 255 h 428"/>
                  <a:gd name="T46" fmla="*/ 41 w 219"/>
                  <a:gd name="T47" fmla="*/ 219 h 428"/>
                  <a:gd name="T48" fmla="*/ 49 w 219"/>
                  <a:gd name="T49" fmla="*/ 198 h 428"/>
                  <a:gd name="T50" fmla="*/ 52 w 219"/>
                  <a:gd name="T51" fmla="*/ 170 h 428"/>
                  <a:gd name="T52" fmla="*/ 44 w 219"/>
                  <a:gd name="T53" fmla="*/ 140 h 428"/>
                  <a:gd name="T54" fmla="*/ 23 w 219"/>
                  <a:gd name="T55" fmla="*/ 116 h 428"/>
                  <a:gd name="T56" fmla="*/ 6 w 219"/>
                  <a:gd name="T57" fmla="*/ 93 h 428"/>
                  <a:gd name="T58" fmla="*/ 0 w 219"/>
                  <a:gd name="T59" fmla="*/ 67 h 428"/>
                  <a:gd name="T60" fmla="*/ 6 w 219"/>
                  <a:gd name="T61" fmla="*/ 34 h 42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19"/>
                  <a:gd name="T94" fmla="*/ 0 h 428"/>
                  <a:gd name="T95" fmla="*/ 219 w 219"/>
                  <a:gd name="T96" fmla="*/ 428 h 428"/>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19" h="428">
                    <a:moveTo>
                      <a:pt x="6" y="34"/>
                    </a:moveTo>
                    <a:lnTo>
                      <a:pt x="32" y="13"/>
                    </a:lnTo>
                    <a:lnTo>
                      <a:pt x="62" y="0"/>
                    </a:lnTo>
                    <a:lnTo>
                      <a:pt x="104" y="3"/>
                    </a:lnTo>
                    <a:lnTo>
                      <a:pt x="136" y="16"/>
                    </a:lnTo>
                    <a:lnTo>
                      <a:pt x="165" y="50"/>
                    </a:lnTo>
                    <a:lnTo>
                      <a:pt x="197" y="99"/>
                    </a:lnTo>
                    <a:lnTo>
                      <a:pt x="213" y="144"/>
                    </a:lnTo>
                    <a:lnTo>
                      <a:pt x="219" y="198"/>
                    </a:lnTo>
                    <a:lnTo>
                      <a:pt x="219" y="254"/>
                    </a:lnTo>
                    <a:lnTo>
                      <a:pt x="213" y="306"/>
                    </a:lnTo>
                    <a:lnTo>
                      <a:pt x="196" y="351"/>
                    </a:lnTo>
                    <a:lnTo>
                      <a:pt x="171" y="391"/>
                    </a:lnTo>
                    <a:lnTo>
                      <a:pt x="152" y="411"/>
                    </a:lnTo>
                    <a:lnTo>
                      <a:pt x="115" y="425"/>
                    </a:lnTo>
                    <a:lnTo>
                      <a:pt x="87" y="428"/>
                    </a:lnTo>
                    <a:lnTo>
                      <a:pt x="49" y="417"/>
                    </a:lnTo>
                    <a:lnTo>
                      <a:pt x="32" y="394"/>
                    </a:lnTo>
                    <a:lnTo>
                      <a:pt x="17" y="373"/>
                    </a:lnTo>
                    <a:lnTo>
                      <a:pt x="9" y="349"/>
                    </a:lnTo>
                    <a:lnTo>
                      <a:pt x="10" y="310"/>
                    </a:lnTo>
                    <a:lnTo>
                      <a:pt x="17" y="283"/>
                    </a:lnTo>
                    <a:lnTo>
                      <a:pt x="32" y="255"/>
                    </a:lnTo>
                    <a:lnTo>
                      <a:pt x="41" y="219"/>
                    </a:lnTo>
                    <a:lnTo>
                      <a:pt x="49" y="198"/>
                    </a:lnTo>
                    <a:lnTo>
                      <a:pt x="52" y="170"/>
                    </a:lnTo>
                    <a:lnTo>
                      <a:pt x="44" y="140"/>
                    </a:lnTo>
                    <a:lnTo>
                      <a:pt x="23" y="116"/>
                    </a:lnTo>
                    <a:lnTo>
                      <a:pt x="6" y="93"/>
                    </a:lnTo>
                    <a:lnTo>
                      <a:pt x="0" y="67"/>
                    </a:lnTo>
                    <a:lnTo>
                      <a:pt x="6" y="34"/>
                    </a:lnTo>
                    <a:close/>
                  </a:path>
                </a:pathLst>
              </a:custGeom>
              <a:solidFill>
                <a:srgbClr val="000000"/>
              </a:solidFill>
              <a:ln w="9525">
                <a:noFill/>
                <a:round/>
                <a:headEnd/>
                <a:tailEnd/>
              </a:ln>
            </p:spPr>
            <p:txBody>
              <a:bodyPr/>
              <a:lstStyle/>
              <a:p>
                <a:pPr>
                  <a:defRPr/>
                </a:pPr>
                <a:endParaRPr lang="en-US">
                  <a:solidFill>
                    <a:srgbClr val="000000"/>
                  </a:solidFill>
                </a:endParaRPr>
              </a:p>
            </p:txBody>
          </p:sp>
          <p:sp>
            <p:nvSpPr>
              <p:cNvPr id="20498" name="Freeform 11"/>
              <p:cNvSpPr>
                <a:spLocks/>
              </p:cNvSpPr>
              <p:nvPr/>
            </p:nvSpPr>
            <p:spPr bwMode="auto">
              <a:xfrm>
                <a:off x="4009" y="3255"/>
                <a:ext cx="540" cy="179"/>
              </a:xfrm>
              <a:custGeom>
                <a:avLst/>
                <a:gdLst>
                  <a:gd name="T0" fmla="*/ 408 w 540"/>
                  <a:gd name="T1" fmla="*/ 101 h 179"/>
                  <a:gd name="T2" fmla="*/ 482 w 540"/>
                  <a:gd name="T3" fmla="*/ 86 h 179"/>
                  <a:gd name="T4" fmla="*/ 533 w 540"/>
                  <a:gd name="T5" fmla="*/ 83 h 179"/>
                  <a:gd name="T6" fmla="*/ 540 w 540"/>
                  <a:gd name="T7" fmla="*/ 101 h 179"/>
                  <a:gd name="T8" fmla="*/ 540 w 540"/>
                  <a:gd name="T9" fmla="*/ 152 h 179"/>
                  <a:gd name="T10" fmla="*/ 503 w 540"/>
                  <a:gd name="T11" fmla="*/ 163 h 179"/>
                  <a:gd name="T12" fmla="*/ 404 w 540"/>
                  <a:gd name="T13" fmla="*/ 161 h 179"/>
                  <a:gd name="T14" fmla="*/ 300 w 540"/>
                  <a:gd name="T15" fmla="*/ 147 h 179"/>
                  <a:gd name="T16" fmla="*/ 208 w 540"/>
                  <a:gd name="T17" fmla="*/ 134 h 179"/>
                  <a:gd name="T18" fmla="*/ 110 w 540"/>
                  <a:gd name="T19" fmla="*/ 143 h 179"/>
                  <a:gd name="T20" fmla="*/ 57 w 540"/>
                  <a:gd name="T21" fmla="*/ 170 h 179"/>
                  <a:gd name="T22" fmla="*/ 21 w 540"/>
                  <a:gd name="T23" fmla="*/ 179 h 179"/>
                  <a:gd name="T24" fmla="*/ 1 w 540"/>
                  <a:gd name="T25" fmla="*/ 176 h 179"/>
                  <a:gd name="T26" fmla="*/ 0 w 540"/>
                  <a:gd name="T27" fmla="*/ 131 h 179"/>
                  <a:gd name="T28" fmla="*/ 21 w 540"/>
                  <a:gd name="T29" fmla="*/ 74 h 179"/>
                  <a:gd name="T30" fmla="*/ 18 w 540"/>
                  <a:gd name="T31" fmla="*/ 35 h 179"/>
                  <a:gd name="T32" fmla="*/ 1 w 540"/>
                  <a:gd name="T33" fmla="*/ 16 h 179"/>
                  <a:gd name="T34" fmla="*/ 1 w 540"/>
                  <a:gd name="T35" fmla="*/ 4 h 179"/>
                  <a:gd name="T36" fmla="*/ 25 w 540"/>
                  <a:gd name="T37" fmla="*/ 0 h 179"/>
                  <a:gd name="T38" fmla="*/ 57 w 540"/>
                  <a:gd name="T39" fmla="*/ 26 h 179"/>
                  <a:gd name="T40" fmla="*/ 59 w 540"/>
                  <a:gd name="T41" fmla="*/ 60 h 179"/>
                  <a:gd name="T42" fmla="*/ 44 w 540"/>
                  <a:gd name="T43" fmla="*/ 108 h 179"/>
                  <a:gd name="T44" fmla="*/ 40 w 540"/>
                  <a:gd name="T45" fmla="*/ 139 h 179"/>
                  <a:gd name="T46" fmla="*/ 99 w 540"/>
                  <a:gd name="T47" fmla="*/ 117 h 179"/>
                  <a:gd name="T48" fmla="*/ 163 w 540"/>
                  <a:gd name="T49" fmla="*/ 92 h 179"/>
                  <a:gd name="T50" fmla="*/ 233 w 540"/>
                  <a:gd name="T51" fmla="*/ 90 h 179"/>
                  <a:gd name="T52" fmla="*/ 283 w 540"/>
                  <a:gd name="T53" fmla="*/ 99 h 179"/>
                  <a:gd name="T54" fmla="*/ 336 w 540"/>
                  <a:gd name="T55" fmla="*/ 99 h 179"/>
                  <a:gd name="T56" fmla="*/ 408 w 540"/>
                  <a:gd name="T57" fmla="*/ 101 h 17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40"/>
                  <a:gd name="T88" fmla="*/ 0 h 179"/>
                  <a:gd name="T89" fmla="*/ 540 w 540"/>
                  <a:gd name="T90" fmla="*/ 179 h 17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40" h="179">
                    <a:moveTo>
                      <a:pt x="408" y="101"/>
                    </a:moveTo>
                    <a:lnTo>
                      <a:pt x="482" y="86"/>
                    </a:lnTo>
                    <a:lnTo>
                      <a:pt x="533" y="83"/>
                    </a:lnTo>
                    <a:lnTo>
                      <a:pt x="540" y="101"/>
                    </a:lnTo>
                    <a:lnTo>
                      <a:pt x="540" y="152"/>
                    </a:lnTo>
                    <a:lnTo>
                      <a:pt x="503" y="163"/>
                    </a:lnTo>
                    <a:lnTo>
                      <a:pt x="404" y="161"/>
                    </a:lnTo>
                    <a:lnTo>
                      <a:pt x="300" y="147"/>
                    </a:lnTo>
                    <a:lnTo>
                      <a:pt x="208" y="134"/>
                    </a:lnTo>
                    <a:lnTo>
                      <a:pt x="110" y="143"/>
                    </a:lnTo>
                    <a:lnTo>
                      <a:pt x="57" y="170"/>
                    </a:lnTo>
                    <a:lnTo>
                      <a:pt x="21" y="179"/>
                    </a:lnTo>
                    <a:lnTo>
                      <a:pt x="1" y="176"/>
                    </a:lnTo>
                    <a:lnTo>
                      <a:pt x="0" y="131"/>
                    </a:lnTo>
                    <a:lnTo>
                      <a:pt x="21" y="74"/>
                    </a:lnTo>
                    <a:lnTo>
                      <a:pt x="18" y="35"/>
                    </a:lnTo>
                    <a:lnTo>
                      <a:pt x="1" y="16"/>
                    </a:lnTo>
                    <a:lnTo>
                      <a:pt x="1" y="4"/>
                    </a:lnTo>
                    <a:lnTo>
                      <a:pt x="25" y="0"/>
                    </a:lnTo>
                    <a:lnTo>
                      <a:pt x="57" y="26"/>
                    </a:lnTo>
                    <a:lnTo>
                      <a:pt x="59" y="60"/>
                    </a:lnTo>
                    <a:lnTo>
                      <a:pt x="44" y="108"/>
                    </a:lnTo>
                    <a:lnTo>
                      <a:pt x="40" y="139"/>
                    </a:lnTo>
                    <a:lnTo>
                      <a:pt x="99" y="117"/>
                    </a:lnTo>
                    <a:lnTo>
                      <a:pt x="163" y="92"/>
                    </a:lnTo>
                    <a:lnTo>
                      <a:pt x="233" y="90"/>
                    </a:lnTo>
                    <a:lnTo>
                      <a:pt x="283" y="99"/>
                    </a:lnTo>
                    <a:lnTo>
                      <a:pt x="336" y="99"/>
                    </a:lnTo>
                    <a:lnTo>
                      <a:pt x="408" y="101"/>
                    </a:lnTo>
                    <a:close/>
                  </a:path>
                </a:pathLst>
              </a:custGeom>
              <a:solidFill>
                <a:srgbClr val="000000"/>
              </a:solidFill>
              <a:ln w="9525">
                <a:noFill/>
                <a:round/>
                <a:headEnd/>
                <a:tailEnd/>
              </a:ln>
            </p:spPr>
            <p:txBody>
              <a:bodyPr/>
              <a:lstStyle/>
              <a:p>
                <a:pPr>
                  <a:defRPr/>
                </a:pPr>
                <a:endParaRPr lang="en-US">
                  <a:solidFill>
                    <a:srgbClr val="000000"/>
                  </a:solidFill>
                </a:endParaRPr>
              </a:p>
            </p:txBody>
          </p:sp>
          <p:sp>
            <p:nvSpPr>
              <p:cNvPr id="20499" name="Freeform 12"/>
              <p:cNvSpPr>
                <a:spLocks/>
              </p:cNvSpPr>
              <p:nvPr/>
            </p:nvSpPr>
            <p:spPr bwMode="auto">
              <a:xfrm>
                <a:off x="4589" y="3303"/>
                <a:ext cx="578" cy="319"/>
              </a:xfrm>
              <a:custGeom>
                <a:avLst/>
                <a:gdLst>
                  <a:gd name="T0" fmla="*/ 13 w 578"/>
                  <a:gd name="T1" fmla="*/ 47 h 319"/>
                  <a:gd name="T2" fmla="*/ 41 w 578"/>
                  <a:gd name="T3" fmla="*/ 44 h 319"/>
                  <a:gd name="T4" fmla="*/ 75 w 578"/>
                  <a:gd name="T5" fmla="*/ 62 h 319"/>
                  <a:gd name="T6" fmla="*/ 100 w 578"/>
                  <a:gd name="T7" fmla="*/ 95 h 319"/>
                  <a:gd name="T8" fmla="*/ 134 w 578"/>
                  <a:gd name="T9" fmla="*/ 151 h 319"/>
                  <a:gd name="T10" fmla="*/ 161 w 578"/>
                  <a:gd name="T11" fmla="*/ 199 h 319"/>
                  <a:gd name="T12" fmla="*/ 187 w 578"/>
                  <a:gd name="T13" fmla="*/ 245 h 319"/>
                  <a:gd name="T14" fmla="*/ 202 w 578"/>
                  <a:gd name="T15" fmla="*/ 253 h 319"/>
                  <a:gd name="T16" fmla="*/ 233 w 578"/>
                  <a:gd name="T17" fmla="*/ 245 h 319"/>
                  <a:gd name="T18" fmla="*/ 290 w 578"/>
                  <a:gd name="T19" fmla="*/ 207 h 319"/>
                  <a:gd name="T20" fmla="*/ 357 w 578"/>
                  <a:gd name="T21" fmla="*/ 161 h 319"/>
                  <a:gd name="T22" fmla="*/ 400 w 578"/>
                  <a:gd name="T23" fmla="*/ 121 h 319"/>
                  <a:gd name="T24" fmla="*/ 421 w 578"/>
                  <a:gd name="T25" fmla="*/ 96 h 319"/>
                  <a:gd name="T26" fmla="*/ 421 w 578"/>
                  <a:gd name="T27" fmla="*/ 87 h 319"/>
                  <a:gd name="T28" fmla="*/ 421 w 578"/>
                  <a:gd name="T29" fmla="*/ 74 h 319"/>
                  <a:gd name="T30" fmla="*/ 424 w 578"/>
                  <a:gd name="T31" fmla="*/ 66 h 319"/>
                  <a:gd name="T32" fmla="*/ 420 w 578"/>
                  <a:gd name="T33" fmla="*/ 39 h 319"/>
                  <a:gd name="T34" fmla="*/ 408 w 578"/>
                  <a:gd name="T35" fmla="*/ 19 h 319"/>
                  <a:gd name="T36" fmla="*/ 413 w 578"/>
                  <a:gd name="T37" fmla="*/ 0 h 319"/>
                  <a:gd name="T38" fmla="*/ 442 w 578"/>
                  <a:gd name="T39" fmla="*/ 0 h 319"/>
                  <a:gd name="T40" fmla="*/ 458 w 578"/>
                  <a:gd name="T41" fmla="*/ 30 h 319"/>
                  <a:gd name="T42" fmla="*/ 451 w 578"/>
                  <a:gd name="T43" fmla="*/ 77 h 319"/>
                  <a:gd name="T44" fmla="*/ 462 w 578"/>
                  <a:gd name="T45" fmla="*/ 77 h 319"/>
                  <a:gd name="T46" fmla="*/ 496 w 578"/>
                  <a:gd name="T47" fmla="*/ 74 h 319"/>
                  <a:gd name="T48" fmla="*/ 531 w 578"/>
                  <a:gd name="T49" fmla="*/ 56 h 319"/>
                  <a:gd name="T50" fmla="*/ 560 w 578"/>
                  <a:gd name="T51" fmla="*/ 53 h 319"/>
                  <a:gd name="T52" fmla="*/ 568 w 578"/>
                  <a:gd name="T53" fmla="*/ 70 h 319"/>
                  <a:gd name="T54" fmla="*/ 578 w 578"/>
                  <a:gd name="T55" fmla="*/ 105 h 319"/>
                  <a:gd name="T56" fmla="*/ 530 w 578"/>
                  <a:gd name="T57" fmla="*/ 160 h 319"/>
                  <a:gd name="T58" fmla="*/ 504 w 578"/>
                  <a:gd name="T59" fmla="*/ 186 h 319"/>
                  <a:gd name="T60" fmla="*/ 479 w 578"/>
                  <a:gd name="T61" fmla="*/ 189 h 319"/>
                  <a:gd name="T62" fmla="*/ 449 w 578"/>
                  <a:gd name="T63" fmla="*/ 161 h 319"/>
                  <a:gd name="T64" fmla="*/ 413 w 578"/>
                  <a:gd name="T65" fmla="*/ 160 h 319"/>
                  <a:gd name="T66" fmla="*/ 381 w 578"/>
                  <a:gd name="T67" fmla="*/ 186 h 319"/>
                  <a:gd name="T68" fmla="*/ 328 w 578"/>
                  <a:gd name="T69" fmla="*/ 233 h 319"/>
                  <a:gd name="T70" fmla="*/ 273 w 578"/>
                  <a:gd name="T71" fmla="*/ 287 h 319"/>
                  <a:gd name="T72" fmla="*/ 226 w 578"/>
                  <a:gd name="T73" fmla="*/ 310 h 319"/>
                  <a:gd name="T74" fmla="*/ 190 w 578"/>
                  <a:gd name="T75" fmla="*/ 319 h 319"/>
                  <a:gd name="T76" fmla="*/ 170 w 578"/>
                  <a:gd name="T77" fmla="*/ 309 h 319"/>
                  <a:gd name="T78" fmla="*/ 153 w 578"/>
                  <a:gd name="T79" fmla="*/ 279 h 319"/>
                  <a:gd name="T80" fmla="*/ 122 w 578"/>
                  <a:gd name="T81" fmla="*/ 229 h 319"/>
                  <a:gd name="T82" fmla="*/ 81 w 578"/>
                  <a:gd name="T83" fmla="*/ 170 h 319"/>
                  <a:gd name="T84" fmla="*/ 42 w 578"/>
                  <a:gd name="T85" fmla="*/ 139 h 319"/>
                  <a:gd name="T86" fmla="*/ 8 w 578"/>
                  <a:gd name="T87" fmla="*/ 107 h 319"/>
                  <a:gd name="T88" fmla="*/ 0 w 578"/>
                  <a:gd name="T89" fmla="*/ 77 h 319"/>
                  <a:gd name="T90" fmla="*/ 13 w 578"/>
                  <a:gd name="T91" fmla="*/ 47 h 31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578"/>
                  <a:gd name="T139" fmla="*/ 0 h 319"/>
                  <a:gd name="T140" fmla="*/ 578 w 578"/>
                  <a:gd name="T141" fmla="*/ 319 h 31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578" h="319">
                    <a:moveTo>
                      <a:pt x="13" y="47"/>
                    </a:moveTo>
                    <a:lnTo>
                      <a:pt x="41" y="44"/>
                    </a:lnTo>
                    <a:lnTo>
                      <a:pt x="75" y="62"/>
                    </a:lnTo>
                    <a:lnTo>
                      <a:pt x="100" y="95"/>
                    </a:lnTo>
                    <a:lnTo>
                      <a:pt x="134" y="151"/>
                    </a:lnTo>
                    <a:lnTo>
                      <a:pt x="161" y="199"/>
                    </a:lnTo>
                    <a:lnTo>
                      <a:pt x="187" y="245"/>
                    </a:lnTo>
                    <a:lnTo>
                      <a:pt x="202" y="253"/>
                    </a:lnTo>
                    <a:lnTo>
                      <a:pt x="233" y="245"/>
                    </a:lnTo>
                    <a:lnTo>
                      <a:pt x="290" y="207"/>
                    </a:lnTo>
                    <a:lnTo>
                      <a:pt x="357" y="161"/>
                    </a:lnTo>
                    <a:lnTo>
                      <a:pt x="400" y="121"/>
                    </a:lnTo>
                    <a:lnTo>
                      <a:pt x="421" y="96"/>
                    </a:lnTo>
                    <a:lnTo>
                      <a:pt x="421" y="87"/>
                    </a:lnTo>
                    <a:lnTo>
                      <a:pt x="421" y="74"/>
                    </a:lnTo>
                    <a:lnTo>
                      <a:pt x="424" y="66"/>
                    </a:lnTo>
                    <a:lnTo>
                      <a:pt x="420" y="39"/>
                    </a:lnTo>
                    <a:lnTo>
                      <a:pt x="408" y="19"/>
                    </a:lnTo>
                    <a:lnTo>
                      <a:pt x="413" y="0"/>
                    </a:lnTo>
                    <a:lnTo>
                      <a:pt x="442" y="0"/>
                    </a:lnTo>
                    <a:lnTo>
                      <a:pt x="458" y="30"/>
                    </a:lnTo>
                    <a:lnTo>
                      <a:pt x="451" y="77"/>
                    </a:lnTo>
                    <a:lnTo>
                      <a:pt x="462" y="77"/>
                    </a:lnTo>
                    <a:lnTo>
                      <a:pt x="496" y="74"/>
                    </a:lnTo>
                    <a:lnTo>
                      <a:pt x="531" y="56"/>
                    </a:lnTo>
                    <a:lnTo>
                      <a:pt x="560" y="53"/>
                    </a:lnTo>
                    <a:lnTo>
                      <a:pt x="568" y="70"/>
                    </a:lnTo>
                    <a:lnTo>
                      <a:pt x="578" y="105"/>
                    </a:lnTo>
                    <a:lnTo>
                      <a:pt x="530" y="160"/>
                    </a:lnTo>
                    <a:lnTo>
                      <a:pt x="504" y="186"/>
                    </a:lnTo>
                    <a:lnTo>
                      <a:pt x="479" y="189"/>
                    </a:lnTo>
                    <a:lnTo>
                      <a:pt x="449" y="161"/>
                    </a:lnTo>
                    <a:lnTo>
                      <a:pt x="413" y="160"/>
                    </a:lnTo>
                    <a:lnTo>
                      <a:pt x="381" y="186"/>
                    </a:lnTo>
                    <a:lnTo>
                      <a:pt x="328" y="233"/>
                    </a:lnTo>
                    <a:lnTo>
                      <a:pt x="273" y="287"/>
                    </a:lnTo>
                    <a:lnTo>
                      <a:pt x="226" y="310"/>
                    </a:lnTo>
                    <a:lnTo>
                      <a:pt x="190" y="319"/>
                    </a:lnTo>
                    <a:lnTo>
                      <a:pt x="170" y="309"/>
                    </a:lnTo>
                    <a:lnTo>
                      <a:pt x="153" y="279"/>
                    </a:lnTo>
                    <a:lnTo>
                      <a:pt x="122" y="229"/>
                    </a:lnTo>
                    <a:lnTo>
                      <a:pt x="81" y="170"/>
                    </a:lnTo>
                    <a:lnTo>
                      <a:pt x="42" y="139"/>
                    </a:lnTo>
                    <a:lnTo>
                      <a:pt x="8" y="107"/>
                    </a:lnTo>
                    <a:lnTo>
                      <a:pt x="0" y="77"/>
                    </a:lnTo>
                    <a:lnTo>
                      <a:pt x="13" y="47"/>
                    </a:lnTo>
                    <a:close/>
                  </a:path>
                </a:pathLst>
              </a:custGeom>
              <a:solidFill>
                <a:srgbClr val="000000"/>
              </a:solidFill>
              <a:ln w="9525">
                <a:noFill/>
                <a:round/>
                <a:headEnd/>
                <a:tailEnd/>
              </a:ln>
            </p:spPr>
            <p:txBody>
              <a:bodyPr/>
              <a:lstStyle/>
              <a:p>
                <a:pPr>
                  <a:defRPr/>
                </a:pPr>
                <a:endParaRPr lang="en-US">
                  <a:solidFill>
                    <a:srgbClr val="000000"/>
                  </a:solidFill>
                </a:endParaRPr>
              </a:p>
            </p:txBody>
          </p:sp>
          <p:sp>
            <p:nvSpPr>
              <p:cNvPr id="20500" name="Freeform 13"/>
              <p:cNvSpPr>
                <a:spLocks/>
              </p:cNvSpPr>
              <p:nvPr/>
            </p:nvSpPr>
            <p:spPr bwMode="auto">
              <a:xfrm>
                <a:off x="4324" y="3654"/>
                <a:ext cx="242" cy="508"/>
              </a:xfrm>
              <a:custGeom>
                <a:avLst/>
                <a:gdLst>
                  <a:gd name="T0" fmla="*/ 153 w 242"/>
                  <a:gd name="T1" fmla="*/ 59 h 508"/>
                  <a:gd name="T2" fmla="*/ 187 w 242"/>
                  <a:gd name="T3" fmla="*/ 8 h 508"/>
                  <a:gd name="T4" fmla="*/ 222 w 242"/>
                  <a:gd name="T5" fmla="*/ 0 h 508"/>
                  <a:gd name="T6" fmla="*/ 230 w 242"/>
                  <a:gd name="T7" fmla="*/ 25 h 508"/>
                  <a:gd name="T8" fmla="*/ 242 w 242"/>
                  <a:gd name="T9" fmla="*/ 72 h 508"/>
                  <a:gd name="T10" fmla="*/ 225 w 242"/>
                  <a:gd name="T11" fmla="*/ 93 h 508"/>
                  <a:gd name="T12" fmla="*/ 179 w 242"/>
                  <a:gd name="T13" fmla="*/ 133 h 508"/>
                  <a:gd name="T14" fmla="*/ 153 w 242"/>
                  <a:gd name="T15" fmla="*/ 188 h 508"/>
                  <a:gd name="T16" fmla="*/ 134 w 242"/>
                  <a:gd name="T17" fmla="*/ 231 h 508"/>
                  <a:gd name="T18" fmla="*/ 134 w 242"/>
                  <a:gd name="T19" fmla="*/ 256 h 508"/>
                  <a:gd name="T20" fmla="*/ 138 w 242"/>
                  <a:gd name="T21" fmla="*/ 324 h 508"/>
                  <a:gd name="T22" fmla="*/ 151 w 242"/>
                  <a:gd name="T23" fmla="*/ 383 h 508"/>
                  <a:gd name="T24" fmla="*/ 169 w 242"/>
                  <a:gd name="T25" fmla="*/ 415 h 508"/>
                  <a:gd name="T26" fmla="*/ 174 w 242"/>
                  <a:gd name="T27" fmla="*/ 434 h 508"/>
                  <a:gd name="T28" fmla="*/ 170 w 242"/>
                  <a:gd name="T29" fmla="*/ 453 h 508"/>
                  <a:gd name="T30" fmla="*/ 148 w 242"/>
                  <a:gd name="T31" fmla="*/ 457 h 508"/>
                  <a:gd name="T32" fmla="*/ 104 w 242"/>
                  <a:gd name="T33" fmla="*/ 464 h 508"/>
                  <a:gd name="T34" fmla="*/ 61 w 242"/>
                  <a:gd name="T35" fmla="*/ 494 h 508"/>
                  <a:gd name="T36" fmla="*/ 40 w 242"/>
                  <a:gd name="T37" fmla="*/ 508 h 508"/>
                  <a:gd name="T38" fmla="*/ 17 w 242"/>
                  <a:gd name="T39" fmla="*/ 498 h 508"/>
                  <a:gd name="T40" fmla="*/ 0 w 242"/>
                  <a:gd name="T41" fmla="*/ 460 h 508"/>
                  <a:gd name="T42" fmla="*/ 6 w 242"/>
                  <a:gd name="T43" fmla="*/ 440 h 508"/>
                  <a:gd name="T44" fmla="*/ 35 w 242"/>
                  <a:gd name="T45" fmla="*/ 436 h 508"/>
                  <a:gd name="T46" fmla="*/ 86 w 242"/>
                  <a:gd name="T47" fmla="*/ 419 h 508"/>
                  <a:gd name="T48" fmla="*/ 118 w 242"/>
                  <a:gd name="T49" fmla="*/ 415 h 508"/>
                  <a:gd name="T50" fmla="*/ 122 w 242"/>
                  <a:gd name="T51" fmla="*/ 396 h 508"/>
                  <a:gd name="T52" fmla="*/ 114 w 242"/>
                  <a:gd name="T53" fmla="*/ 376 h 508"/>
                  <a:gd name="T54" fmla="*/ 95 w 242"/>
                  <a:gd name="T55" fmla="*/ 324 h 508"/>
                  <a:gd name="T56" fmla="*/ 86 w 242"/>
                  <a:gd name="T57" fmla="*/ 262 h 508"/>
                  <a:gd name="T58" fmla="*/ 86 w 242"/>
                  <a:gd name="T59" fmla="*/ 212 h 508"/>
                  <a:gd name="T60" fmla="*/ 104 w 242"/>
                  <a:gd name="T61" fmla="*/ 163 h 508"/>
                  <a:gd name="T62" fmla="*/ 125 w 242"/>
                  <a:gd name="T63" fmla="*/ 112 h 508"/>
                  <a:gd name="T64" fmla="*/ 140 w 242"/>
                  <a:gd name="T65" fmla="*/ 81 h 508"/>
                  <a:gd name="T66" fmla="*/ 153 w 242"/>
                  <a:gd name="T67" fmla="*/ 59 h 50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42"/>
                  <a:gd name="T103" fmla="*/ 0 h 508"/>
                  <a:gd name="T104" fmla="*/ 242 w 242"/>
                  <a:gd name="T105" fmla="*/ 508 h 50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42" h="508">
                    <a:moveTo>
                      <a:pt x="153" y="59"/>
                    </a:moveTo>
                    <a:lnTo>
                      <a:pt x="187" y="8"/>
                    </a:lnTo>
                    <a:lnTo>
                      <a:pt x="222" y="0"/>
                    </a:lnTo>
                    <a:lnTo>
                      <a:pt x="230" y="25"/>
                    </a:lnTo>
                    <a:lnTo>
                      <a:pt x="242" y="72"/>
                    </a:lnTo>
                    <a:lnTo>
                      <a:pt x="225" y="93"/>
                    </a:lnTo>
                    <a:lnTo>
                      <a:pt x="179" y="133"/>
                    </a:lnTo>
                    <a:lnTo>
                      <a:pt x="153" y="188"/>
                    </a:lnTo>
                    <a:lnTo>
                      <a:pt x="134" y="231"/>
                    </a:lnTo>
                    <a:lnTo>
                      <a:pt x="134" y="256"/>
                    </a:lnTo>
                    <a:lnTo>
                      <a:pt x="138" y="324"/>
                    </a:lnTo>
                    <a:lnTo>
                      <a:pt x="151" y="383"/>
                    </a:lnTo>
                    <a:lnTo>
                      <a:pt x="169" y="415"/>
                    </a:lnTo>
                    <a:lnTo>
                      <a:pt x="174" y="434"/>
                    </a:lnTo>
                    <a:lnTo>
                      <a:pt x="170" y="453"/>
                    </a:lnTo>
                    <a:lnTo>
                      <a:pt x="148" y="457"/>
                    </a:lnTo>
                    <a:lnTo>
                      <a:pt x="104" y="464"/>
                    </a:lnTo>
                    <a:lnTo>
                      <a:pt x="61" y="494"/>
                    </a:lnTo>
                    <a:lnTo>
                      <a:pt x="40" y="508"/>
                    </a:lnTo>
                    <a:lnTo>
                      <a:pt x="17" y="498"/>
                    </a:lnTo>
                    <a:lnTo>
                      <a:pt x="0" y="460"/>
                    </a:lnTo>
                    <a:lnTo>
                      <a:pt x="6" y="440"/>
                    </a:lnTo>
                    <a:lnTo>
                      <a:pt x="35" y="436"/>
                    </a:lnTo>
                    <a:lnTo>
                      <a:pt x="86" y="419"/>
                    </a:lnTo>
                    <a:lnTo>
                      <a:pt x="118" y="415"/>
                    </a:lnTo>
                    <a:lnTo>
                      <a:pt x="122" y="396"/>
                    </a:lnTo>
                    <a:lnTo>
                      <a:pt x="114" y="376"/>
                    </a:lnTo>
                    <a:lnTo>
                      <a:pt x="95" y="324"/>
                    </a:lnTo>
                    <a:lnTo>
                      <a:pt x="86" y="262"/>
                    </a:lnTo>
                    <a:lnTo>
                      <a:pt x="86" y="212"/>
                    </a:lnTo>
                    <a:lnTo>
                      <a:pt x="104" y="163"/>
                    </a:lnTo>
                    <a:lnTo>
                      <a:pt x="125" y="112"/>
                    </a:lnTo>
                    <a:lnTo>
                      <a:pt x="140" y="81"/>
                    </a:lnTo>
                    <a:lnTo>
                      <a:pt x="153" y="59"/>
                    </a:lnTo>
                    <a:close/>
                  </a:path>
                </a:pathLst>
              </a:custGeom>
              <a:solidFill>
                <a:srgbClr val="000000"/>
              </a:solidFill>
              <a:ln w="9525">
                <a:noFill/>
                <a:round/>
                <a:headEnd/>
                <a:tailEnd/>
              </a:ln>
            </p:spPr>
            <p:txBody>
              <a:bodyPr/>
              <a:lstStyle/>
              <a:p>
                <a:pPr>
                  <a:defRPr/>
                </a:pPr>
                <a:endParaRPr lang="en-US">
                  <a:solidFill>
                    <a:srgbClr val="000000"/>
                  </a:solidFill>
                </a:endParaRPr>
              </a:p>
            </p:txBody>
          </p:sp>
          <p:sp>
            <p:nvSpPr>
              <p:cNvPr id="20501" name="Freeform 14"/>
              <p:cNvSpPr>
                <a:spLocks/>
              </p:cNvSpPr>
              <p:nvPr/>
            </p:nvSpPr>
            <p:spPr bwMode="auto">
              <a:xfrm>
                <a:off x="4568" y="3679"/>
                <a:ext cx="231" cy="454"/>
              </a:xfrm>
              <a:custGeom>
                <a:avLst/>
                <a:gdLst>
                  <a:gd name="T0" fmla="*/ 13 w 231"/>
                  <a:gd name="T1" fmla="*/ 17 h 454"/>
                  <a:gd name="T2" fmla="*/ 35 w 231"/>
                  <a:gd name="T3" fmla="*/ 0 h 454"/>
                  <a:gd name="T4" fmla="*/ 56 w 231"/>
                  <a:gd name="T5" fmla="*/ 4 h 454"/>
                  <a:gd name="T6" fmla="*/ 77 w 231"/>
                  <a:gd name="T7" fmla="*/ 18 h 454"/>
                  <a:gd name="T8" fmla="*/ 95 w 231"/>
                  <a:gd name="T9" fmla="*/ 61 h 454"/>
                  <a:gd name="T10" fmla="*/ 120 w 231"/>
                  <a:gd name="T11" fmla="*/ 133 h 454"/>
                  <a:gd name="T12" fmla="*/ 133 w 231"/>
                  <a:gd name="T13" fmla="*/ 197 h 454"/>
                  <a:gd name="T14" fmla="*/ 135 w 231"/>
                  <a:gd name="T15" fmla="*/ 241 h 454"/>
                  <a:gd name="T16" fmla="*/ 129 w 231"/>
                  <a:gd name="T17" fmla="*/ 262 h 454"/>
                  <a:gd name="T18" fmla="*/ 117 w 231"/>
                  <a:gd name="T19" fmla="*/ 295 h 454"/>
                  <a:gd name="T20" fmla="*/ 98 w 231"/>
                  <a:gd name="T21" fmla="*/ 333 h 454"/>
                  <a:gd name="T22" fmla="*/ 82 w 231"/>
                  <a:gd name="T23" fmla="*/ 372 h 454"/>
                  <a:gd name="T24" fmla="*/ 78 w 231"/>
                  <a:gd name="T25" fmla="*/ 403 h 454"/>
                  <a:gd name="T26" fmla="*/ 90 w 231"/>
                  <a:gd name="T27" fmla="*/ 414 h 454"/>
                  <a:gd name="T28" fmla="*/ 129 w 231"/>
                  <a:gd name="T29" fmla="*/ 407 h 454"/>
                  <a:gd name="T30" fmla="*/ 187 w 231"/>
                  <a:gd name="T31" fmla="*/ 403 h 454"/>
                  <a:gd name="T32" fmla="*/ 216 w 231"/>
                  <a:gd name="T33" fmla="*/ 407 h 454"/>
                  <a:gd name="T34" fmla="*/ 231 w 231"/>
                  <a:gd name="T35" fmla="*/ 420 h 454"/>
                  <a:gd name="T36" fmla="*/ 231 w 231"/>
                  <a:gd name="T37" fmla="*/ 433 h 454"/>
                  <a:gd name="T38" fmla="*/ 208 w 231"/>
                  <a:gd name="T39" fmla="*/ 448 h 454"/>
                  <a:gd name="T40" fmla="*/ 185 w 231"/>
                  <a:gd name="T41" fmla="*/ 454 h 454"/>
                  <a:gd name="T42" fmla="*/ 126 w 231"/>
                  <a:gd name="T43" fmla="*/ 441 h 454"/>
                  <a:gd name="T44" fmla="*/ 100 w 231"/>
                  <a:gd name="T45" fmla="*/ 441 h 454"/>
                  <a:gd name="T46" fmla="*/ 74 w 231"/>
                  <a:gd name="T47" fmla="*/ 450 h 454"/>
                  <a:gd name="T48" fmla="*/ 55 w 231"/>
                  <a:gd name="T49" fmla="*/ 450 h 454"/>
                  <a:gd name="T50" fmla="*/ 26 w 231"/>
                  <a:gd name="T51" fmla="*/ 437 h 454"/>
                  <a:gd name="T52" fmla="*/ 29 w 231"/>
                  <a:gd name="T53" fmla="*/ 416 h 454"/>
                  <a:gd name="T54" fmla="*/ 35 w 231"/>
                  <a:gd name="T55" fmla="*/ 401 h 454"/>
                  <a:gd name="T56" fmla="*/ 46 w 231"/>
                  <a:gd name="T57" fmla="*/ 377 h 454"/>
                  <a:gd name="T58" fmla="*/ 52 w 231"/>
                  <a:gd name="T59" fmla="*/ 355 h 454"/>
                  <a:gd name="T60" fmla="*/ 59 w 231"/>
                  <a:gd name="T61" fmla="*/ 312 h 454"/>
                  <a:gd name="T62" fmla="*/ 69 w 231"/>
                  <a:gd name="T63" fmla="*/ 265 h 454"/>
                  <a:gd name="T64" fmla="*/ 90 w 231"/>
                  <a:gd name="T65" fmla="*/ 227 h 454"/>
                  <a:gd name="T66" fmla="*/ 78 w 231"/>
                  <a:gd name="T67" fmla="*/ 197 h 454"/>
                  <a:gd name="T68" fmla="*/ 46 w 231"/>
                  <a:gd name="T69" fmla="*/ 129 h 454"/>
                  <a:gd name="T70" fmla="*/ 9 w 231"/>
                  <a:gd name="T71" fmla="*/ 70 h 454"/>
                  <a:gd name="T72" fmla="*/ 0 w 231"/>
                  <a:gd name="T73" fmla="*/ 40 h 454"/>
                  <a:gd name="T74" fmla="*/ 13 w 231"/>
                  <a:gd name="T75" fmla="*/ 17 h 45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31"/>
                  <a:gd name="T115" fmla="*/ 0 h 454"/>
                  <a:gd name="T116" fmla="*/ 231 w 231"/>
                  <a:gd name="T117" fmla="*/ 454 h 45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31" h="454">
                    <a:moveTo>
                      <a:pt x="13" y="17"/>
                    </a:moveTo>
                    <a:lnTo>
                      <a:pt x="35" y="0"/>
                    </a:lnTo>
                    <a:lnTo>
                      <a:pt x="56" y="4"/>
                    </a:lnTo>
                    <a:lnTo>
                      <a:pt x="77" y="18"/>
                    </a:lnTo>
                    <a:lnTo>
                      <a:pt x="95" y="61"/>
                    </a:lnTo>
                    <a:lnTo>
                      <a:pt x="120" y="133"/>
                    </a:lnTo>
                    <a:lnTo>
                      <a:pt x="133" y="197"/>
                    </a:lnTo>
                    <a:lnTo>
                      <a:pt x="135" y="241"/>
                    </a:lnTo>
                    <a:lnTo>
                      <a:pt x="129" y="262"/>
                    </a:lnTo>
                    <a:lnTo>
                      <a:pt x="117" y="295"/>
                    </a:lnTo>
                    <a:lnTo>
                      <a:pt x="98" y="333"/>
                    </a:lnTo>
                    <a:lnTo>
                      <a:pt x="82" y="372"/>
                    </a:lnTo>
                    <a:lnTo>
                      <a:pt x="78" y="403"/>
                    </a:lnTo>
                    <a:lnTo>
                      <a:pt x="90" y="414"/>
                    </a:lnTo>
                    <a:lnTo>
                      <a:pt x="129" y="407"/>
                    </a:lnTo>
                    <a:lnTo>
                      <a:pt x="187" y="403"/>
                    </a:lnTo>
                    <a:lnTo>
                      <a:pt x="216" y="407"/>
                    </a:lnTo>
                    <a:lnTo>
                      <a:pt x="231" y="420"/>
                    </a:lnTo>
                    <a:lnTo>
                      <a:pt x="231" y="433"/>
                    </a:lnTo>
                    <a:lnTo>
                      <a:pt x="208" y="448"/>
                    </a:lnTo>
                    <a:lnTo>
                      <a:pt x="185" y="454"/>
                    </a:lnTo>
                    <a:lnTo>
                      <a:pt x="126" y="441"/>
                    </a:lnTo>
                    <a:lnTo>
                      <a:pt x="100" y="441"/>
                    </a:lnTo>
                    <a:lnTo>
                      <a:pt x="74" y="450"/>
                    </a:lnTo>
                    <a:lnTo>
                      <a:pt x="55" y="450"/>
                    </a:lnTo>
                    <a:lnTo>
                      <a:pt x="26" y="437"/>
                    </a:lnTo>
                    <a:lnTo>
                      <a:pt x="29" y="416"/>
                    </a:lnTo>
                    <a:lnTo>
                      <a:pt x="35" y="401"/>
                    </a:lnTo>
                    <a:lnTo>
                      <a:pt x="46" y="377"/>
                    </a:lnTo>
                    <a:lnTo>
                      <a:pt x="52" y="355"/>
                    </a:lnTo>
                    <a:lnTo>
                      <a:pt x="59" y="312"/>
                    </a:lnTo>
                    <a:lnTo>
                      <a:pt x="69" y="265"/>
                    </a:lnTo>
                    <a:lnTo>
                      <a:pt x="90" y="227"/>
                    </a:lnTo>
                    <a:lnTo>
                      <a:pt x="78" y="197"/>
                    </a:lnTo>
                    <a:lnTo>
                      <a:pt x="46" y="129"/>
                    </a:lnTo>
                    <a:lnTo>
                      <a:pt x="9" y="70"/>
                    </a:lnTo>
                    <a:lnTo>
                      <a:pt x="0" y="40"/>
                    </a:lnTo>
                    <a:lnTo>
                      <a:pt x="13" y="17"/>
                    </a:lnTo>
                    <a:close/>
                  </a:path>
                </a:pathLst>
              </a:custGeom>
              <a:solidFill>
                <a:srgbClr val="000000"/>
              </a:solidFill>
              <a:ln w="9525">
                <a:noFill/>
                <a:round/>
                <a:headEnd/>
                <a:tailEnd/>
              </a:ln>
            </p:spPr>
            <p:txBody>
              <a:bodyPr/>
              <a:lstStyle/>
              <a:p>
                <a:pPr>
                  <a:defRPr/>
                </a:pPr>
                <a:endParaRPr lang="en-US">
                  <a:solidFill>
                    <a:srgbClr val="000000"/>
                  </a:solidFill>
                </a:endParaRPr>
              </a:p>
            </p:txBody>
          </p:sp>
        </p:grpSp>
        <p:pic>
          <p:nvPicPr>
            <p:cNvPr id="20495" name="Picture 15" descr="skull"/>
            <p:cNvPicPr>
              <a:picLocks noChangeAspect="1" noChangeArrowheads="1"/>
            </p:cNvPicPr>
            <p:nvPr/>
          </p:nvPicPr>
          <p:blipFill>
            <a:blip r:embed="rId3" cstate="print"/>
            <a:srcRect/>
            <a:stretch>
              <a:fillRect/>
            </a:stretch>
          </p:blipFill>
          <p:spPr bwMode="auto">
            <a:xfrm rot="1173917">
              <a:off x="4948" y="2743"/>
              <a:ext cx="505" cy="391"/>
            </a:xfrm>
            <a:prstGeom prst="rect">
              <a:avLst/>
            </a:prstGeom>
            <a:noFill/>
            <a:ln w="9525">
              <a:noFill/>
              <a:miter lim="800000"/>
              <a:headEnd/>
              <a:tailEnd/>
            </a:ln>
          </p:spPr>
        </p:pic>
      </p:grpSp>
      <p:sp>
        <p:nvSpPr>
          <p:cNvPr id="96263" name="Rectangle 16"/>
          <p:cNvSpPr>
            <a:spLocks noChangeArrowheads="1"/>
          </p:cNvSpPr>
          <p:nvPr/>
        </p:nvSpPr>
        <p:spPr bwMode="auto">
          <a:xfrm>
            <a:off x="236538" y="5781675"/>
            <a:ext cx="6997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l"/>
            <a:r>
              <a:rPr lang="en-US" sz="2400" b="1" i="0">
                <a:solidFill>
                  <a:srgbClr val="6E634A"/>
                </a:solidFill>
              </a:rPr>
              <a:t>Galatians 1:6-12 </a:t>
            </a:r>
            <a:r>
              <a:rPr lang="en-US" sz="1800" b="1" i="0">
                <a:solidFill>
                  <a:srgbClr val="6E634A"/>
                </a:solidFill>
              </a:rPr>
              <a:t>(see also Acts 20:28)</a:t>
            </a:r>
          </a:p>
        </p:txBody>
      </p:sp>
    </p:spTree>
    <p:extLst>
      <p:ext uri="{BB962C8B-B14F-4D97-AF65-F5344CB8AC3E}">
        <p14:creationId xmlns:p14="http://schemas.microsoft.com/office/powerpoint/2010/main" val="2595048939"/>
      </p:ext>
    </p:extLst>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pPr eaLnBrk="1" hangingPunct="1"/>
            <a:r>
              <a:rPr lang="en-US" sz="4800" smtClean="0"/>
              <a:t>A Serious Warning…</a:t>
            </a:r>
            <a:r>
              <a:rPr lang="en-US" sz="4800" smtClean="0">
                <a:solidFill>
                  <a:srgbClr val="E0014A"/>
                </a:solidFill>
              </a:rPr>
              <a:t>To Christians</a:t>
            </a:r>
          </a:p>
        </p:txBody>
      </p:sp>
      <p:sp>
        <p:nvSpPr>
          <p:cNvPr id="3075075" name="Rectangle 3"/>
          <p:cNvSpPr>
            <a:spLocks noGrp="1" noChangeArrowheads="1"/>
          </p:cNvSpPr>
          <p:nvPr>
            <p:ph type="body" idx="4294967295"/>
          </p:nvPr>
        </p:nvSpPr>
        <p:spPr>
          <a:xfrm>
            <a:off x="219075" y="1250950"/>
            <a:ext cx="8696325" cy="4525963"/>
          </a:xfrm>
          <a:solidFill>
            <a:srgbClr val="0033CC">
              <a:alpha val="70000"/>
            </a:srgbClr>
          </a:solidFill>
          <a:ln>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p:spPr>
        <p:txBody>
          <a:bodyPr/>
          <a:lstStyle/>
          <a:p>
            <a:pPr marL="60325" indent="-4763" eaLnBrk="1" hangingPunct="1">
              <a:lnSpc>
                <a:spcPct val="90000"/>
              </a:lnSpc>
              <a:spcBef>
                <a:spcPct val="0"/>
              </a:spcBef>
              <a:buFontTx/>
              <a:buNone/>
              <a:tabLst>
                <a:tab pos="6400800" algn="l"/>
              </a:tabLst>
              <a:defRPr/>
            </a:pPr>
            <a:r>
              <a:rPr lang="en-US" i="1" dirty="0">
                <a:solidFill>
                  <a:schemeClr val="bg1"/>
                </a:solidFill>
                <a:effectLst>
                  <a:outerShdw blurRad="38100" dist="38100" dir="2700000" algn="tl">
                    <a:srgbClr val="000000">
                      <a:alpha val="43137"/>
                    </a:srgbClr>
                  </a:outerShdw>
                </a:effectLst>
                <a:latin typeface="Eras Medium ITC" pitchFamily="34" charset="0"/>
              </a:rPr>
              <a:t>“I am amazed that you are so quickly deserting Him who called you by the grace of Christ, for a</a:t>
            </a:r>
            <a:r>
              <a:rPr lang="en-US" dirty="0">
                <a:solidFill>
                  <a:schemeClr val="bg1"/>
                </a:solidFill>
                <a:effectLst>
                  <a:outerShdw blurRad="38100" dist="38100" dir="2700000" algn="tl">
                    <a:srgbClr val="000000">
                      <a:alpha val="43137"/>
                    </a:srgbClr>
                  </a:outerShdw>
                </a:effectLst>
                <a:latin typeface="Eras Medium ITC" pitchFamily="34" charset="0"/>
              </a:rPr>
              <a:t> </a:t>
            </a:r>
            <a:r>
              <a:rPr lang="en-US" dirty="0">
                <a:solidFill>
                  <a:srgbClr val="FFFF00"/>
                </a:solidFill>
                <a:effectLst>
                  <a:outerShdw blurRad="38100" dist="38100" dir="2700000" algn="tl">
                    <a:srgbClr val="000000">
                      <a:alpha val="43137"/>
                    </a:srgbClr>
                  </a:outerShdw>
                </a:effectLst>
                <a:latin typeface="Eras Bold ITC" pitchFamily="34" charset="0"/>
              </a:rPr>
              <a:t>different gospel</a:t>
            </a:r>
            <a:r>
              <a:rPr lang="en-US" i="1" dirty="0">
                <a:solidFill>
                  <a:srgbClr val="FFFF00"/>
                </a:solidFill>
                <a:effectLst>
                  <a:outerShdw blurRad="38100" dist="38100" dir="2700000" algn="tl">
                    <a:srgbClr val="000000">
                      <a:alpha val="43137"/>
                    </a:srgbClr>
                  </a:outerShdw>
                </a:effectLst>
                <a:latin typeface="Eras Bold ITC" pitchFamily="34" charset="0"/>
              </a:rPr>
              <a:t>;</a:t>
            </a:r>
            <a:r>
              <a:rPr lang="en-US" i="1" dirty="0">
                <a:solidFill>
                  <a:schemeClr val="bg1"/>
                </a:solidFill>
                <a:effectLst>
                  <a:outerShdw blurRad="38100" dist="38100" dir="2700000" algn="tl">
                    <a:srgbClr val="000000">
                      <a:alpha val="43137"/>
                    </a:srgbClr>
                  </a:outerShdw>
                </a:effectLst>
                <a:latin typeface="Eras Medium ITC" pitchFamily="34" charset="0"/>
              </a:rPr>
              <a:t> which is really not another; only there are some who are disturbing you and </a:t>
            </a:r>
            <a:r>
              <a:rPr lang="en-US" i="1" u="sng" dirty="0">
                <a:solidFill>
                  <a:schemeClr val="bg1"/>
                </a:solidFill>
                <a:effectLst>
                  <a:outerShdw blurRad="38100" dist="38100" dir="2700000" algn="tl">
                    <a:srgbClr val="000000">
                      <a:alpha val="43137"/>
                    </a:srgbClr>
                  </a:outerShdw>
                </a:effectLst>
                <a:latin typeface="Eras Medium ITC" pitchFamily="34" charset="0"/>
              </a:rPr>
              <a:t>want to </a:t>
            </a:r>
            <a:r>
              <a:rPr lang="en-US" i="1" dirty="0">
                <a:solidFill>
                  <a:schemeClr val="bg1"/>
                </a:solidFill>
                <a:effectLst>
                  <a:outerShdw blurRad="38100" dist="38100" dir="2700000" algn="tl">
                    <a:srgbClr val="000000">
                      <a:alpha val="43137"/>
                    </a:srgbClr>
                  </a:outerShdw>
                </a:effectLst>
                <a:latin typeface="Eras Medium ITC" pitchFamily="34" charset="0"/>
              </a:rPr>
              <a:t>distort </a:t>
            </a:r>
            <a:r>
              <a:rPr lang="en-US" dirty="0">
                <a:solidFill>
                  <a:srgbClr val="FFFF00"/>
                </a:solidFill>
                <a:effectLst>
                  <a:outerShdw blurRad="38100" dist="38100" dir="2700000" algn="tl">
                    <a:srgbClr val="000000">
                      <a:alpha val="43137"/>
                    </a:srgbClr>
                  </a:outerShdw>
                </a:effectLst>
                <a:latin typeface="Eras Bold ITC" pitchFamily="34" charset="0"/>
              </a:rPr>
              <a:t>the gospel</a:t>
            </a:r>
            <a:r>
              <a:rPr lang="en-US" i="1" dirty="0">
                <a:solidFill>
                  <a:srgbClr val="FFFF00"/>
                </a:solidFill>
                <a:effectLst>
                  <a:outerShdw blurRad="38100" dist="38100" dir="2700000" algn="tl">
                    <a:srgbClr val="000000">
                      <a:alpha val="43137"/>
                    </a:srgbClr>
                  </a:outerShdw>
                </a:effectLst>
                <a:latin typeface="Eras Bold ITC" pitchFamily="34" charset="0"/>
              </a:rPr>
              <a:t> </a:t>
            </a:r>
            <a:r>
              <a:rPr lang="en-US" i="1" dirty="0">
                <a:solidFill>
                  <a:schemeClr val="bg1"/>
                </a:solidFill>
                <a:effectLst>
                  <a:outerShdw blurRad="38100" dist="38100" dir="2700000" algn="tl">
                    <a:srgbClr val="000000">
                      <a:alpha val="43137"/>
                    </a:srgbClr>
                  </a:outerShdw>
                </a:effectLst>
                <a:latin typeface="Eras Medium ITC" pitchFamily="34" charset="0"/>
              </a:rPr>
              <a:t>of Christ. </a:t>
            </a:r>
          </a:p>
          <a:p>
            <a:pPr marL="60325" indent="-4763" eaLnBrk="1" hangingPunct="1">
              <a:lnSpc>
                <a:spcPct val="90000"/>
              </a:lnSpc>
              <a:spcBef>
                <a:spcPct val="0"/>
              </a:spcBef>
              <a:buFontTx/>
              <a:buNone/>
              <a:tabLst>
                <a:tab pos="6400800" algn="l"/>
              </a:tabLst>
              <a:defRPr/>
            </a:pPr>
            <a:r>
              <a:rPr lang="en-US" i="1" dirty="0">
                <a:solidFill>
                  <a:schemeClr val="bg1"/>
                </a:solidFill>
                <a:effectLst>
                  <a:outerShdw blurRad="38100" dist="38100" dir="2700000" algn="tl">
                    <a:srgbClr val="000000">
                      <a:alpha val="43137"/>
                    </a:srgbClr>
                  </a:outerShdw>
                </a:effectLst>
                <a:latin typeface="Eras Medium ITC" pitchFamily="34" charset="0"/>
              </a:rPr>
              <a:t>But even if </a:t>
            </a:r>
            <a:r>
              <a:rPr lang="en-US" dirty="0">
                <a:solidFill>
                  <a:srgbClr val="FFFF00"/>
                </a:solidFill>
                <a:effectLst>
                  <a:outerShdw blurRad="38100" dist="38100" dir="2700000" algn="tl">
                    <a:srgbClr val="000000">
                      <a:alpha val="43137"/>
                    </a:srgbClr>
                  </a:outerShdw>
                </a:effectLst>
                <a:latin typeface="Eras Bold ITC" pitchFamily="34" charset="0"/>
              </a:rPr>
              <a:t>we or an angel</a:t>
            </a:r>
            <a:r>
              <a:rPr lang="en-US" dirty="0">
                <a:solidFill>
                  <a:schemeClr val="bg1"/>
                </a:solidFill>
                <a:effectLst>
                  <a:outerShdw blurRad="38100" dist="38100" dir="2700000" algn="tl">
                    <a:srgbClr val="000000">
                      <a:alpha val="43137"/>
                    </a:srgbClr>
                  </a:outerShdw>
                </a:effectLst>
                <a:latin typeface="Eras Bold ITC" pitchFamily="34" charset="0"/>
              </a:rPr>
              <a:t> </a:t>
            </a:r>
            <a:r>
              <a:rPr lang="en-US" i="1" dirty="0">
                <a:solidFill>
                  <a:schemeClr val="bg1"/>
                </a:solidFill>
                <a:effectLst>
                  <a:outerShdw blurRad="38100" dist="38100" dir="2700000" algn="tl">
                    <a:srgbClr val="000000">
                      <a:alpha val="43137"/>
                    </a:srgbClr>
                  </a:outerShdw>
                </a:effectLst>
                <a:latin typeface="Eras Medium ITC" pitchFamily="34" charset="0"/>
              </a:rPr>
              <a:t>from heaven should preach </a:t>
            </a:r>
            <a:r>
              <a:rPr lang="en-US" i="1" u="sng" dirty="0">
                <a:solidFill>
                  <a:schemeClr val="bg1"/>
                </a:solidFill>
                <a:effectLst>
                  <a:outerShdw blurRad="38100" dist="38100" dir="2700000" algn="tl">
                    <a:srgbClr val="000000">
                      <a:alpha val="43137"/>
                    </a:srgbClr>
                  </a:outerShdw>
                </a:effectLst>
                <a:latin typeface="Eras Medium ITC" pitchFamily="34" charset="0"/>
              </a:rPr>
              <a:t>a gospel other than </a:t>
            </a:r>
          </a:p>
          <a:p>
            <a:pPr marL="60325" indent="-4763" eaLnBrk="1" hangingPunct="1">
              <a:lnSpc>
                <a:spcPct val="90000"/>
              </a:lnSpc>
              <a:spcBef>
                <a:spcPct val="0"/>
              </a:spcBef>
              <a:buFontTx/>
              <a:buNone/>
              <a:tabLst>
                <a:tab pos="6400800" algn="l"/>
              </a:tabLst>
              <a:defRPr/>
            </a:pPr>
            <a:r>
              <a:rPr lang="en-US" i="1" u="sng" dirty="0">
                <a:solidFill>
                  <a:schemeClr val="bg1"/>
                </a:solidFill>
                <a:effectLst>
                  <a:outerShdw blurRad="38100" dist="38100" dir="2700000" algn="tl">
                    <a:srgbClr val="000000">
                      <a:alpha val="43137"/>
                    </a:srgbClr>
                  </a:outerShdw>
                </a:effectLst>
                <a:latin typeface="Eras Medium ITC" pitchFamily="34" charset="0"/>
              </a:rPr>
              <a:t>the one we preached to you</a:t>
            </a:r>
            <a:r>
              <a:rPr lang="en-US" i="1" dirty="0">
                <a:solidFill>
                  <a:schemeClr val="bg1"/>
                </a:solidFill>
                <a:effectLst>
                  <a:outerShdw blurRad="38100" dist="38100" dir="2700000" algn="tl">
                    <a:srgbClr val="000000">
                      <a:alpha val="43137"/>
                    </a:srgbClr>
                  </a:outerShdw>
                </a:effectLst>
                <a:latin typeface="Eras Medium ITC" pitchFamily="34" charset="0"/>
              </a:rPr>
              <a:t>, </a:t>
            </a:r>
          </a:p>
          <a:p>
            <a:pPr marL="60325" indent="-4763" eaLnBrk="1" hangingPunct="1">
              <a:lnSpc>
                <a:spcPct val="90000"/>
              </a:lnSpc>
              <a:spcBef>
                <a:spcPct val="0"/>
              </a:spcBef>
              <a:buFontTx/>
              <a:buNone/>
              <a:tabLst>
                <a:tab pos="6400800" algn="l"/>
              </a:tabLst>
              <a:defRPr/>
            </a:pPr>
            <a:r>
              <a:rPr lang="en-US" i="1" dirty="0">
                <a:solidFill>
                  <a:schemeClr val="bg1"/>
                </a:solidFill>
                <a:effectLst>
                  <a:outerShdw blurRad="38100" dist="38100" dir="2700000" algn="tl">
                    <a:srgbClr val="000000">
                      <a:alpha val="43137"/>
                    </a:srgbClr>
                  </a:outerShdw>
                </a:effectLst>
                <a:latin typeface="Eras Medium ITC" pitchFamily="34" charset="0"/>
              </a:rPr>
              <a:t>let him be eternally </a:t>
            </a:r>
            <a:r>
              <a:rPr lang="en-US" dirty="0">
                <a:solidFill>
                  <a:srgbClr val="FFFF00"/>
                </a:solidFill>
                <a:effectLst>
                  <a:outerShdw blurRad="38100" dist="38100" dir="2700000" algn="tl">
                    <a:srgbClr val="000000">
                      <a:alpha val="43137"/>
                    </a:srgbClr>
                  </a:outerShdw>
                </a:effectLst>
                <a:latin typeface="Eras Bold ITC" pitchFamily="34" charset="0"/>
              </a:rPr>
              <a:t>condemned</a:t>
            </a:r>
            <a:r>
              <a:rPr lang="en-US" i="1" dirty="0">
                <a:solidFill>
                  <a:schemeClr val="bg1"/>
                </a:solidFill>
                <a:effectLst>
                  <a:outerShdw blurRad="38100" dist="38100" dir="2700000" algn="tl">
                    <a:srgbClr val="000000">
                      <a:alpha val="43137"/>
                    </a:srgbClr>
                  </a:outerShdw>
                </a:effectLst>
                <a:latin typeface="Eras Medium ITC" pitchFamily="34" charset="0"/>
              </a:rPr>
              <a:t>!”</a:t>
            </a:r>
          </a:p>
          <a:p>
            <a:pPr marL="60325" indent="-4763" eaLnBrk="1" hangingPunct="1">
              <a:lnSpc>
                <a:spcPct val="90000"/>
              </a:lnSpc>
              <a:buFontTx/>
              <a:buNone/>
              <a:tabLst>
                <a:tab pos="6400800" algn="l"/>
              </a:tabLst>
              <a:defRPr/>
            </a:pPr>
            <a:endParaRPr lang="en-US" sz="2400" dirty="0">
              <a:solidFill>
                <a:srgbClr val="6E634A"/>
              </a:solidFill>
              <a:effectLst>
                <a:outerShdw blurRad="38100" dist="38100" dir="2700000" algn="tl">
                  <a:srgbClr val="000000">
                    <a:alpha val="43137"/>
                  </a:srgbClr>
                </a:outerShdw>
              </a:effectLst>
              <a:latin typeface="Eras Medium ITC" pitchFamily="34" charset="0"/>
            </a:endParaRPr>
          </a:p>
        </p:txBody>
      </p:sp>
      <p:grpSp>
        <p:nvGrpSpPr>
          <p:cNvPr id="2" name="Group 4"/>
          <p:cNvGrpSpPr>
            <a:grpSpLocks/>
          </p:cNvGrpSpPr>
          <p:nvPr/>
        </p:nvGrpSpPr>
        <p:grpSpPr bwMode="auto">
          <a:xfrm>
            <a:off x="6659563" y="4386263"/>
            <a:ext cx="2260600" cy="2400300"/>
            <a:chOff x="3989" y="2693"/>
            <a:chExt cx="1569" cy="1503"/>
          </a:xfrm>
          <a:effectLst>
            <a:outerShdw blurRad="76200" dir="13500000" sy="23000" kx="1200000" algn="br" rotWithShape="0">
              <a:prstClr val="black">
                <a:alpha val="20000"/>
              </a:prstClr>
            </a:outerShdw>
          </a:effectLst>
        </p:grpSpPr>
        <p:sp>
          <p:nvSpPr>
            <p:cNvPr id="20491" name="AutoShape 5"/>
            <p:cNvSpPr>
              <a:spLocks noChangeAspect="1" noChangeArrowheads="1" noTextEdit="1"/>
            </p:cNvSpPr>
            <p:nvPr/>
          </p:nvSpPr>
          <p:spPr bwMode="auto">
            <a:xfrm>
              <a:off x="3989" y="2693"/>
              <a:ext cx="1569" cy="1503"/>
            </a:xfrm>
            <a:prstGeom prst="rect">
              <a:avLst/>
            </a:prstGeom>
            <a:noFill/>
            <a:ln w="9525">
              <a:noFill/>
              <a:miter lim="800000"/>
              <a:headEnd/>
              <a:tailEnd/>
            </a:ln>
          </p:spPr>
          <p:txBody>
            <a:bodyPr/>
            <a:lstStyle/>
            <a:p>
              <a:pPr algn="l">
                <a:defRPr/>
              </a:pPr>
              <a:endParaRPr lang="en-US">
                <a:solidFill>
                  <a:srgbClr val="000000"/>
                </a:solidFill>
              </a:endParaRPr>
            </a:p>
          </p:txBody>
        </p:sp>
        <p:sp>
          <p:nvSpPr>
            <p:cNvPr id="20492" name="Freeform 6"/>
            <p:cNvSpPr>
              <a:spLocks/>
            </p:cNvSpPr>
            <p:nvPr/>
          </p:nvSpPr>
          <p:spPr bwMode="auto">
            <a:xfrm>
              <a:off x="4890" y="2713"/>
              <a:ext cx="595" cy="544"/>
            </a:xfrm>
            <a:custGeom>
              <a:avLst/>
              <a:gdLst>
                <a:gd name="T0" fmla="*/ 0 w 595"/>
                <a:gd name="T1" fmla="*/ 239 h 544"/>
                <a:gd name="T2" fmla="*/ 89 w 595"/>
                <a:gd name="T3" fmla="*/ 55 h 544"/>
                <a:gd name="T4" fmla="*/ 277 w 595"/>
                <a:gd name="T5" fmla="*/ 0 h 544"/>
                <a:gd name="T6" fmla="*/ 476 w 595"/>
                <a:gd name="T7" fmla="*/ 47 h 544"/>
                <a:gd name="T8" fmla="*/ 595 w 595"/>
                <a:gd name="T9" fmla="*/ 226 h 544"/>
                <a:gd name="T10" fmla="*/ 540 w 595"/>
                <a:gd name="T11" fmla="*/ 461 h 544"/>
                <a:gd name="T12" fmla="*/ 349 w 595"/>
                <a:gd name="T13" fmla="*/ 544 h 544"/>
                <a:gd name="T14" fmla="*/ 103 w 595"/>
                <a:gd name="T15" fmla="*/ 451 h 544"/>
                <a:gd name="T16" fmla="*/ 0 w 595"/>
                <a:gd name="T17" fmla="*/ 239 h 5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95"/>
                <a:gd name="T28" fmla="*/ 0 h 544"/>
                <a:gd name="T29" fmla="*/ 595 w 595"/>
                <a:gd name="T30" fmla="*/ 544 h 54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95" h="544">
                  <a:moveTo>
                    <a:pt x="0" y="239"/>
                  </a:moveTo>
                  <a:lnTo>
                    <a:pt x="89" y="55"/>
                  </a:lnTo>
                  <a:lnTo>
                    <a:pt x="277" y="0"/>
                  </a:lnTo>
                  <a:lnTo>
                    <a:pt x="476" y="47"/>
                  </a:lnTo>
                  <a:lnTo>
                    <a:pt x="595" y="226"/>
                  </a:lnTo>
                  <a:lnTo>
                    <a:pt x="540" y="461"/>
                  </a:lnTo>
                  <a:lnTo>
                    <a:pt x="349" y="544"/>
                  </a:lnTo>
                  <a:lnTo>
                    <a:pt x="103" y="451"/>
                  </a:lnTo>
                  <a:lnTo>
                    <a:pt x="0" y="239"/>
                  </a:lnTo>
                  <a:close/>
                </a:path>
              </a:pathLst>
            </a:custGeom>
            <a:solidFill>
              <a:srgbClr val="FCF13C"/>
            </a:solidFill>
            <a:ln w="9525">
              <a:noFill/>
              <a:round/>
              <a:headEnd/>
              <a:tailEnd/>
            </a:ln>
          </p:spPr>
          <p:txBody>
            <a:bodyPr/>
            <a:lstStyle/>
            <a:p>
              <a:pPr>
                <a:defRPr/>
              </a:pPr>
              <a:endParaRPr lang="en-US">
                <a:solidFill>
                  <a:srgbClr val="000000"/>
                </a:solidFill>
              </a:endParaRPr>
            </a:p>
          </p:txBody>
        </p:sp>
        <p:sp>
          <p:nvSpPr>
            <p:cNvPr id="20493" name="Freeform 7"/>
            <p:cNvSpPr>
              <a:spLocks/>
            </p:cNvSpPr>
            <p:nvPr/>
          </p:nvSpPr>
          <p:spPr bwMode="auto">
            <a:xfrm>
              <a:off x="4923" y="3219"/>
              <a:ext cx="216" cy="402"/>
            </a:xfrm>
            <a:custGeom>
              <a:avLst/>
              <a:gdLst>
                <a:gd name="T0" fmla="*/ 170 w 216"/>
                <a:gd name="T1" fmla="*/ 0 h 402"/>
                <a:gd name="T2" fmla="*/ 135 w 216"/>
                <a:gd name="T3" fmla="*/ 90 h 402"/>
                <a:gd name="T4" fmla="*/ 81 w 216"/>
                <a:gd name="T5" fmla="*/ 206 h 402"/>
                <a:gd name="T6" fmla="*/ 38 w 216"/>
                <a:gd name="T7" fmla="*/ 317 h 402"/>
                <a:gd name="T8" fmla="*/ 0 w 216"/>
                <a:gd name="T9" fmla="*/ 388 h 402"/>
                <a:gd name="T10" fmla="*/ 43 w 216"/>
                <a:gd name="T11" fmla="*/ 402 h 402"/>
                <a:gd name="T12" fmla="*/ 77 w 216"/>
                <a:gd name="T13" fmla="*/ 349 h 402"/>
                <a:gd name="T14" fmla="*/ 159 w 216"/>
                <a:gd name="T15" fmla="*/ 162 h 402"/>
                <a:gd name="T16" fmla="*/ 190 w 216"/>
                <a:gd name="T17" fmla="*/ 90 h 402"/>
                <a:gd name="T18" fmla="*/ 216 w 216"/>
                <a:gd name="T19" fmla="*/ 14 h 402"/>
                <a:gd name="T20" fmla="*/ 170 w 216"/>
                <a:gd name="T21" fmla="*/ 0 h 40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16"/>
                <a:gd name="T34" fmla="*/ 0 h 402"/>
                <a:gd name="T35" fmla="*/ 216 w 216"/>
                <a:gd name="T36" fmla="*/ 402 h 40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16" h="402">
                  <a:moveTo>
                    <a:pt x="170" y="0"/>
                  </a:moveTo>
                  <a:lnTo>
                    <a:pt x="135" y="90"/>
                  </a:lnTo>
                  <a:lnTo>
                    <a:pt x="81" y="206"/>
                  </a:lnTo>
                  <a:lnTo>
                    <a:pt x="38" y="317"/>
                  </a:lnTo>
                  <a:lnTo>
                    <a:pt x="0" y="388"/>
                  </a:lnTo>
                  <a:lnTo>
                    <a:pt x="43" y="402"/>
                  </a:lnTo>
                  <a:lnTo>
                    <a:pt x="77" y="349"/>
                  </a:lnTo>
                  <a:lnTo>
                    <a:pt x="159" y="162"/>
                  </a:lnTo>
                  <a:lnTo>
                    <a:pt x="190" y="90"/>
                  </a:lnTo>
                  <a:lnTo>
                    <a:pt x="216" y="14"/>
                  </a:lnTo>
                  <a:lnTo>
                    <a:pt x="170" y="0"/>
                  </a:lnTo>
                  <a:close/>
                </a:path>
              </a:pathLst>
            </a:custGeom>
            <a:solidFill>
              <a:srgbClr val="CC7C00"/>
            </a:solidFill>
            <a:ln w="9525">
              <a:noFill/>
              <a:round/>
              <a:headEnd/>
              <a:tailEnd/>
            </a:ln>
          </p:spPr>
          <p:txBody>
            <a:bodyPr/>
            <a:lstStyle/>
            <a:p>
              <a:pPr>
                <a:defRPr/>
              </a:pPr>
              <a:endParaRPr lang="en-US">
                <a:solidFill>
                  <a:srgbClr val="000000"/>
                </a:solidFill>
              </a:endParaRPr>
            </a:p>
          </p:txBody>
        </p:sp>
        <p:grpSp>
          <p:nvGrpSpPr>
            <p:cNvPr id="3" name="Group 8"/>
            <p:cNvGrpSpPr>
              <a:grpSpLocks/>
            </p:cNvGrpSpPr>
            <p:nvPr/>
          </p:nvGrpSpPr>
          <p:grpSpPr bwMode="auto">
            <a:xfrm>
              <a:off x="3989" y="3081"/>
              <a:ext cx="1158" cy="1111"/>
              <a:chOff x="4009" y="3051"/>
              <a:chExt cx="1158" cy="1111"/>
            </a:xfrm>
          </p:grpSpPr>
          <p:sp>
            <p:nvSpPr>
              <p:cNvPr id="20496" name="Freeform 9"/>
              <p:cNvSpPr>
                <a:spLocks/>
              </p:cNvSpPr>
              <p:nvPr/>
            </p:nvSpPr>
            <p:spPr bwMode="auto">
              <a:xfrm>
                <a:off x="4398" y="3051"/>
                <a:ext cx="333" cy="246"/>
              </a:xfrm>
              <a:custGeom>
                <a:avLst/>
                <a:gdLst>
                  <a:gd name="T0" fmla="*/ 116 w 333"/>
                  <a:gd name="T1" fmla="*/ 151 h 246"/>
                  <a:gd name="T2" fmla="*/ 120 w 333"/>
                  <a:gd name="T3" fmla="*/ 117 h 246"/>
                  <a:gd name="T4" fmla="*/ 136 w 333"/>
                  <a:gd name="T5" fmla="*/ 78 h 246"/>
                  <a:gd name="T6" fmla="*/ 159 w 333"/>
                  <a:gd name="T7" fmla="*/ 47 h 246"/>
                  <a:gd name="T8" fmla="*/ 187 w 333"/>
                  <a:gd name="T9" fmla="*/ 23 h 246"/>
                  <a:gd name="T10" fmla="*/ 226 w 333"/>
                  <a:gd name="T11" fmla="*/ 6 h 246"/>
                  <a:gd name="T12" fmla="*/ 260 w 333"/>
                  <a:gd name="T13" fmla="*/ 0 h 246"/>
                  <a:gd name="T14" fmla="*/ 299 w 333"/>
                  <a:gd name="T15" fmla="*/ 10 h 246"/>
                  <a:gd name="T16" fmla="*/ 322 w 333"/>
                  <a:gd name="T17" fmla="*/ 39 h 246"/>
                  <a:gd name="T18" fmla="*/ 330 w 333"/>
                  <a:gd name="T19" fmla="*/ 73 h 246"/>
                  <a:gd name="T20" fmla="*/ 333 w 333"/>
                  <a:gd name="T21" fmla="*/ 109 h 246"/>
                  <a:gd name="T22" fmla="*/ 320 w 333"/>
                  <a:gd name="T23" fmla="*/ 147 h 246"/>
                  <a:gd name="T24" fmla="*/ 294 w 333"/>
                  <a:gd name="T25" fmla="*/ 190 h 246"/>
                  <a:gd name="T26" fmla="*/ 260 w 333"/>
                  <a:gd name="T27" fmla="*/ 220 h 246"/>
                  <a:gd name="T28" fmla="*/ 219 w 333"/>
                  <a:gd name="T29" fmla="*/ 239 h 246"/>
                  <a:gd name="T30" fmla="*/ 189 w 333"/>
                  <a:gd name="T31" fmla="*/ 246 h 246"/>
                  <a:gd name="T32" fmla="*/ 161 w 333"/>
                  <a:gd name="T33" fmla="*/ 242 h 246"/>
                  <a:gd name="T34" fmla="*/ 140 w 333"/>
                  <a:gd name="T35" fmla="*/ 230 h 246"/>
                  <a:gd name="T36" fmla="*/ 124 w 333"/>
                  <a:gd name="T37" fmla="*/ 203 h 246"/>
                  <a:gd name="T38" fmla="*/ 119 w 333"/>
                  <a:gd name="T39" fmla="*/ 187 h 246"/>
                  <a:gd name="T40" fmla="*/ 76 w 333"/>
                  <a:gd name="T41" fmla="*/ 190 h 246"/>
                  <a:gd name="T42" fmla="*/ 41 w 333"/>
                  <a:gd name="T43" fmla="*/ 200 h 246"/>
                  <a:gd name="T44" fmla="*/ 9 w 333"/>
                  <a:gd name="T45" fmla="*/ 199 h 246"/>
                  <a:gd name="T46" fmla="*/ 0 w 333"/>
                  <a:gd name="T47" fmla="*/ 183 h 246"/>
                  <a:gd name="T48" fmla="*/ 9 w 333"/>
                  <a:gd name="T49" fmla="*/ 170 h 246"/>
                  <a:gd name="T50" fmla="*/ 26 w 333"/>
                  <a:gd name="T51" fmla="*/ 155 h 246"/>
                  <a:gd name="T52" fmla="*/ 59 w 333"/>
                  <a:gd name="T53" fmla="*/ 155 h 246"/>
                  <a:gd name="T54" fmla="*/ 81 w 333"/>
                  <a:gd name="T55" fmla="*/ 155 h 246"/>
                  <a:gd name="T56" fmla="*/ 116 w 333"/>
                  <a:gd name="T57" fmla="*/ 151 h 24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33"/>
                  <a:gd name="T88" fmla="*/ 0 h 246"/>
                  <a:gd name="T89" fmla="*/ 333 w 333"/>
                  <a:gd name="T90" fmla="*/ 246 h 24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33" h="246">
                    <a:moveTo>
                      <a:pt x="116" y="151"/>
                    </a:moveTo>
                    <a:lnTo>
                      <a:pt x="120" y="117"/>
                    </a:lnTo>
                    <a:lnTo>
                      <a:pt x="136" y="78"/>
                    </a:lnTo>
                    <a:lnTo>
                      <a:pt x="159" y="47"/>
                    </a:lnTo>
                    <a:lnTo>
                      <a:pt x="187" y="23"/>
                    </a:lnTo>
                    <a:lnTo>
                      <a:pt x="226" y="6"/>
                    </a:lnTo>
                    <a:lnTo>
                      <a:pt x="260" y="0"/>
                    </a:lnTo>
                    <a:lnTo>
                      <a:pt x="299" y="10"/>
                    </a:lnTo>
                    <a:lnTo>
                      <a:pt x="322" y="39"/>
                    </a:lnTo>
                    <a:lnTo>
                      <a:pt x="330" y="73"/>
                    </a:lnTo>
                    <a:lnTo>
                      <a:pt x="333" y="109"/>
                    </a:lnTo>
                    <a:lnTo>
                      <a:pt x="320" y="147"/>
                    </a:lnTo>
                    <a:lnTo>
                      <a:pt x="294" y="190"/>
                    </a:lnTo>
                    <a:lnTo>
                      <a:pt x="260" y="220"/>
                    </a:lnTo>
                    <a:lnTo>
                      <a:pt x="219" y="239"/>
                    </a:lnTo>
                    <a:lnTo>
                      <a:pt x="189" y="246"/>
                    </a:lnTo>
                    <a:lnTo>
                      <a:pt x="161" y="242"/>
                    </a:lnTo>
                    <a:lnTo>
                      <a:pt x="140" y="230"/>
                    </a:lnTo>
                    <a:lnTo>
                      <a:pt x="124" y="203"/>
                    </a:lnTo>
                    <a:lnTo>
                      <a:pt x="119" y="187"/>
                    </a:lnTo>
                    <a:lnTo>
                      <a:pt x="76" y="190"/>
                    </a:lnTo>
                    <a:lnTo>
                      <a:pt x="41" y="200"/>
                    </a:lnTo>
                    <a:lnTo>
                      <a:pt x="9" y="199"/>
                    </a:lnTo>
                    <a:lnTo>
                      <a:pt x="0" y="183"/>
                    </a:lnTo>
                    <a:lnTo>
                      <a:pt x="9" y="170"/>
                    </a:lnTo>
                    <a:lnTo>
                      <a:pt x="26" y="155"/>
                    </a:lnTo>
                    <a:lnTo>
                      <a:pt x="59" y="155"/>
                    </a:lnTo>
                    <a:lnTo>
                      <a:pt x="81" y="155"/>
                    </a:lnTo>
                    <a:lnTo>
                      <a:pt x="116" y="151"/>
                    </a:lnTo>
                    <a:close/>
                  </a:path>
                </a:pathLst>
              </a:custGeom>
              <a:solidFill>
                <a:srgbClr val="000000"/>
              </a:solidFill>
              <a:ln w="9525">
                <a:noFill/>
                <a:round/>
                <a:headEnd/>
                <a:tailEnd/>
              </a:ln>
            </p:spPr>
            <p:txBody>
              <a:bodyPr/>
              <a:lstStyle/>
              <a:p>
                <a:pPr>
                  <a:defRPr/>
                </a:pPr>
                <a:endParaRPr lang="en-US">
                  <a:solidFill>
                    <a:srgbClr val="000000"/>
                  </a:solidFill>
                </a:endParaRPr>
              </a:p>
            </p:txBody>
          </p:sp>
          <p:sp>
            <p:nvSpPr>
              <p:cNvPr id="20497" name="Freeform 10"/>
              <p:cNvSpPr>
                <a:spLocks/>
              </p:cNvSpPr>
              <p:nvPr/>
            </p:nvSpPr>
            <p:spPr bwMode="auto">
              <a:xfrm>
                <a:off x="4491" y="3326"/>
                <a:ext cx="219" cy="428"/>
              </a:xfrm>
              <a:custGeom>
                <a:avLst/>
                <a:gdLst>
                  <a:gd name="T0" fmla="*/ 6 w 219"/>
                  <a:gd name="T1" fmla="*/ 34 h 428"/>
                  <a:gd name="T2" fmla="*/ 32 w 219"/>
                  <a:gd name="T3" fmla="*/ 13 h 428"/>
                  <a:gd name="T4" fmla="*/ 62 w 219"/>
                  <a:gd name="T5" fmla="*/ 0 h 428"/>
                  <a:gd name="T6" fmla="*/ 104 w 219"/>
                  <a:gd name="T7" fmla="*/ 3 h 428"/>
                  <a:gd name="T8" fmla="*/ 136 w 219"/>
                  <a:gd name="T9" fmla="*/ 16 h 428"/>
                  <a:gd name="T10" fmla="*/ 165 w 219"/>
                  <a:gd name="T11" fmla="*/ 50 h 428"/>
                  <a:gd name="T12" fmla="*/ 197 w 219"/>
                  <a:gd name="T13" fmla="*/ 99 h 428"/>
                  <a:gd name="T14" fmla="*/ 213 w 219"/>
                  <a:gd name="T15" fmla="*/ 144 h 428"/>
                  <a:gd name="T16" fmla="*/ 219 w 219"/>
                  <a:gd name="T17" fmla="*/ 198 h 428"/>
                  <a:gd name="T18" fmla="*/ 219 w 219"/>
                  <a:gd name="T19" fmla="*/ 254 h 428"/>
                  <a:gd name="T20" fmla="*/ 213 w 219"/>
                  <a:gd name="T21" fmla="*/ 306 h 428"/>
                  <a:gd name="T22" fmla="*/ 196 w 219"/>
                  <a:gd name="T23" fmla="*/ 351 h 428"/>
                  <a:gd name="T24" fmla="*/ 171 w 219"/>
                  <a:gd name="T25" fmla="*/ 391 h 428"/>
                  <a:gd name="T26" fmla="*/ 152 w 219"/>
                  <a:gd name="T27" fmla="*/ 411 h 428"/>
                  <a:gd name="T28" fmla="*/ 115 w 219"/>
                  <a:gd name="T29" fmla="*/ 425 h 428"/>
                  <a:gd name="T30" fmla="*/ 87 w 219"/>
                  <a:gd name="T31" fmla="*/ 428 h 428"/>
                  <a:gd name="T32" fmla="*/ 49 w 219"/>
                  <a:gd name="T33" fmla="*/ 417 h 428"/>
                  <a:gd name="T34" fmla="*/ 32 w 219"/>
                  <a:gd name="T35" fmla="*/ 394 h 428"/>
                  <a:gd name="T36" fmla="*/ 17 w 219"/>
                  <a:gd name="T37" fmla="*/ 373 h 428"/>
                  <a:gd name="T38" fmla="*/ 9 w 219"/>
                  <a:gd name="T39" fmla="*/ 349 h 428"/>
                  <a:gd name="T40" fmla="*/ 10 w 219"/>
                  <a:gd name="T41" fmla="*/ 310 h 428"/>
                  <a:gd name="T42" fmla="*/ 17 w 219"/>
                  <a:gd name="T43" fmla="*/ 283 h 428"/>
                  <a:gd name="T44" fmla="*/ 32 w 219"/>
                  <a:gd name="T45" fmla="*/ 255 h 428"/>
                  <a:gd name="T46" fmla="*/ 41 w 219"/>
                  <a:gd name="T47" fmla="*/ 219 h 428"/>
                  <a:gd name="T48" fmla="*/ 49 w 219"/>
                  <a:gd name="T49" fmla="*/ 198 h 428"/>
                  <a:gd name="T50" fmla="*/ 52 w 219"/>
                  <a:gd name="T51" fmla="*/ 170 h 428"/>
                  <a:gd name="T52" fmla="*/ 44 w 219"/>
                  <a:gd name="T53" fmla="*/ 140 h 428"/>
                  <a:gd name="T54" fmla="*/ 23 w 219"/>
                  <a:gd name="T55" fmla="*/ 116 h 428"/>
                  <a:gd name="T56" fmla="*/ 6 w 219"/>
                  <a:gd name="T57" fmla="*/ 93 h 428"/>
                  <a:gd name="T58" fmla="*/ 0 w 219"/>
                  <a:gd name="T59" fmla="*/ 67 h 428"/>
                  <a:gd name="T60" fmla="*/ 6 w 219"/>
                  <a:gd name="T61" fmla="*/ 34 h 42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19"/>
                  <a:gd name="T94" fmla="*/ 0 h 428"/>
                  <a:gd name="T95" fmla="*/ 219 w 219"/>
                  <a:gd name="T96" fmla="*/ 428 h 428"/>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19" h="428">
                    <a:moveTo>
                      <a:pt x="6" y="34"/>
                    </a:moveTo>
                    <a:lnTo>
                      <a:pt x="32" y="13"/>
                    </a:lnTo>
                    <a:lnTo>
                      <a:pt x="62" y="0"/>
                    </a:lnTo>
                    <a:lnTo>
                      <a:pt x="104" y="3"/>
                    </a:lnTo>
                    <a:lnTo>
                      <a:pt x="136" y="16"/>
                    </a:lnTo>
                    <a:lnTo>
                      <a:pt x="165" y="50"/>
                    </a:lnTo>
                    <a:lnTo>
                      <a:pt x="197" y="99"/>
                    </a:lnTo>
                    <a:lnTo>
                      <a:pt x="213" y="144"/>
                    </a:lnTo>
                    <a:lnTo>
                      <a:pt x="219" y="198"/>
                    </a:lnTo>
                    <a:lnTo>
                      <a:pt x="219" y="254"/>
                    </a:lnTo>
                    <a:lnTo>
                      <a:pt x="213" y="306"/>
                    </a:lnTo>
                    <a:lnTo>
                      <a:pt x="196" y="351"/>
                    </a:lnTo>
                    <a:lnTo>
                      <a:pt x="171" y="391"/>
                    </a:lnTo>
                    <a:lnTo>
                      <a:pt x="152" y="411"/>
                    </a:lnTo>
                    <a:lnTo>
                      <a:pt x="115" y="425"/>
                    </a:lnTo>
                    <a:lnTo>
                      <a:pt x="87" y="428"/>
                    </a:lnTo>
                    <a:lnTo>
                      <a:pt x="49" y="417"/>
                    </a:lnTo>
                    <a:lnTo>
                      <a:pt x="32" y="394"/>
                    </a:lnTo>
                    <a:lnTo>
                      <a:pt x="17" y="373"/>
                    </a:lnTo>
                    <a:lnTo>
                      <a:pt x="9" y="349"/>
                    </a:lnTo>
                    <a:lnTo>
                      <a:pt x="10" y="310"/>
                    </a:lnTo>
                    <a:lnTo>
                      <a:pt x="17" y="283"/>
                    </a:lnTo>
                    <a:lnTo>
                      <a:pt x="32" y="255"/>
                    </a:lnTo>
                    <a:lnTo>
                      <a:pt x="41" y="219"/>
                    </a:lnTo>
                    <a:lnTo>
                      <a:pt x="49" y="198"/>
                    </a:lnTo>
                    <a:lnTo>
                      <a:pt x="52" y="170"/>
                    </a:lnTo>
                    <a:lnTo>
                      <a:pt x="44" y="140"/>
                    </a:lnTo>
                    <a:lnTo>
                      <a:pt x="23" y="116"/>
                    </a:lnTo>
                    <a:lnTo>
                      <a:pt x="6" y="93"/>
                    </a:lnTo>
                    <a:lnTo>
                      <a:pt x="0" y="67"/>
                    </a:lnTo>
                    <a:lnTo>
                      <a:pt x="6" y="34"/>
                    </a:lnTo>
                    <a:close/>
                  </a:path>
                </a:pathLst>
              </a:custGeom>
              <a:solidFill>
                <a:srgbClr val="000000"/>
              </a:solidFill>
              <a:ln w="9525">
                <a:noFill/>
                <a:round/>
                <a:headEnd/>
                <a:tailEnd/>
              </a:ln>
            </p:spPr>
            <p:txBody>
              <a:bodyPr/>
              <a:lstStyle/>
              <a:p>
                <a:pPr>
                  <a:defRPr/>
                </a:pPr>
                <a:endParaRPr lang="en-US">
                  <a:solidFill>
                    <a:srgbClr val="000000"/>
                  </a:solidFill>
                </a:endParaRPr>
              </a:p>
            </p:txBody>
          </p:sp>
          <p:sp>
            <p:nvSpPr>
              <p:cNvPr id="20498" name="Freeform 11"/>
              <p:cNvSpPr>
                <a:spLocks/>
              </p:cNvSpPr>
              <p:nvPr/>
            </p:nvSpPr>
            <p:spPr bwMode="auto">
              <a:xfrm>
                <a:off x="4009" y="3255"/>
                <a:ext cx="540" cy="179"/>
              </a:xfrm>
              <a:custGeom>
                <a:avLst/>
                <a:gdLst>
                  <a:gd name="T0" fmla="*/ 408 w 540"/>
                  <a:gd name="T1" fmla="*/ 101 h 179"/>
                  <a:gd name="T2" fmla="*/ 482 w 540"/>
                  <a:gd name="T3" fmla="*/ 86 h 179"/>
                  <a:gd name="T4" fmla="*/ 533 w 540"/>
                  <a:gd name="T5" fmla="*/ 83 h 179"/>
                  <a:gd name="T6" fmla="*/ 540 w 540"/>
                  <a:gd name="T7" fmla="*/ 101 h 179"/>
                  <a:gd name="T8" fmla="*/ 540 w 540"/>
                  <a:gd name="T9" fmla="*/ 152 h 179"/>
                  <a:gd name="T10" fmla="*/ 503 w 540"/>
                  <a:gd name="T11" fmla="*/ 163 h 179"/>
                  <a:gd name="T12" fmla="*/ 404 w 540"/>
                  <a:gd name="T13" fmla="*/ 161 h 179"/>
                  <a:gd name="T14" fmla="*/ 300 w 540"/>
                  <a:gd name="T15" fmla="*/ 147 h 179"/>
                  <a:gd name="T16" fmla="*/ 208 w 540"/>
                  <a:gd name="T17" fmla="*/ 134 h 179"/>
                  <a:gd name="T18" fmla="*/ 110 w 540"/>
                  <a:gd name="T19" fmla="*/ 143 h 179"/>
                  <a:gd name="T20" fmla="*/ 57 w 540"/>
                  <a:gd name="T21" fmla="*/ 170 h 179"/>
                  <a:gd name="T22" fmla="*/ 21 w 540"/>
                  <a:gd name="T23" fmla="*/ 179 h 179"/>
                  <a:gd name="T24" fmla="*/ 1 w 540"/>
                  <a:gd name="T25" fmla="*/ 176 h 179"/>
                  <a:gd name="T26" fmla="*/ 0 w 540"/>
                  <a:gd name="T27" fmla="*/ 131 h 179"/>
                  <a:gd name="T28" fmla="*/ 21 w 540"/>
                  <a:gd name="T29" fmla="*/ 74 h 179"/>
                  <a:gd name="T30" fmla="*/ 18 w 540"/>
                  <a:gd name="T31" fmla="*/ 35 h 179"/>
                  <a:gd name="T32" fmla="*/ 1 w 540"/>
                  <a:gd name="T33" fmla="*/ 16 h 179"/>
                  <a:gd name="T34" fmla="*/ 1 w 540"/>
                  <a:gd name="T35" fmla="*/ 4 h 179"/>
                  <a:gd name="T36" fmla="*/ 25 w 540"/>
                  <a:gd name="T37" fmla="*/ 0 h 179"/>
                  <a:gd name="T38" fmla="*/ 57 w 540"/>
                  <a:gd name="T39" fmla="*/ 26 h 179"/>
                  <a:gd name="T40" fmla="*/ 59 w 540"/>
                  <a:gd name="T41" fmla="*/ 60 h 179"/>
                  <a:gd name="T42" fmla="*/ 44 w 540"/>
                  <a:gd name="T43" fmla="*/ 108 h 179"/>
                  <a:gd name="T44" fmla="*/ 40 w 540"/>
                  <a:gd name="T45" fmla="*/ 139 h 179"/>
                  <a:gd name="T46" fmla="*/ 99 w 540"/>
                  <a:gd name="T47" fmla="*/ 117 h 179"/>
                  <a:gd name="T48" fmla="*/ 163 w 540"/>
                  <a:gd name="T49" fmla="*/ 92 h 179"/>
                  <a:gd name="T50" fmla="*/ 233 w 540"/>
                  <a:gd name="T51" fmla="*/ 90 h 179"/>
                  <a:gd name="T52" fmla="*/ 283 w 540"/>
                  <a:gd name="T53" fmla="*/ 99 h 179"/>
                  <a:gd name="T54" fmla="*/ 336 w 540"/>
                  <a:gd name="T55" fmla="*/ 99 h 179"/>
                  <a:gd name="T56" fmla="*/ 408 w 540"/>
                  <a:gd name="T57" fmla="*/ 101 h 17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40"/>
                  <a:gd name="T88" fmla="*/ 0 h 179"/>
                  <a:gd name="T89" fmla="*/ 540 w 540"/>
                  <a:gd name="T90" fmla="*/ 179 h 17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40" h="179">
                    <a:moveTo>
                      <a:pt x="408" y="101"/>
                    </a:moveTo>
                    <a:lnTo>
                      <a:pt x="482" y="86"/>
                    </a:lnTo>
                    <a:lnTo>
                      <a:pt x="533" y="83"/>
                    </a:lnTo>
                    <a:lnTo>
                      <a:pt x="540" y="101"/>
                    </a:lnTo>
                    <a:lnTo>
                      <a:pt x="540" y="152"/>
                    </a:lnTo>
                    <a:lnTo>
                      <a:pt x="503" y="163"/>
                    </a:lnTo>
                    <a:lnTo>
                      <a:pt x="404" y="161"/>
                    </a:lnTo>
                    <a:lnTo>
                      <a:pt x="300" y="147"/>
                    </a:lnTo>
                    <a:lnTo>
                      <a:pt x="208" y="134"/>
                    </a:lnTo>
                    <a:lnTo>
                      <a:pt x="110" y="143"/>
                    </a:lnTo>
                    <a:lnTo>
                      <a:pt x="57" y="170"/>
                    </a:lnTo>
                    <a:lnTo>
                      <a:pt x="21" y="179"/>
                    </a:lnTo>
                    <a:lnTo>
                      <a:pt x="1" y="176"/>
                    </a:lnTo>
                    <a:lnTo>
                      <a:pt x="0" y="131"/>
                    </a:lnTo>
                    <a:lnTo>
                      <a:pt x="21" y="74"/>
                    </a:lnTo>
                    <a:lnTo>
                      <a:pt x="18" y="35"/>
                    </a:lnTo>
                    <a:lnTo>
                      <a:pt x="1" y="16"/>
                    </a:lnTo>
                    <a:lnTo>
                      <a:pt x="1" y="4"/>
                    </a:lnTo>
                    <a:lnTo>
                      <a:pt x="25" y="0"/>
                    </a:lnTo>
                    <a:lnTo>
                      <a:pt x="57" y="26"/>
                    </a:lnTo>
                    <a:lnTo>
                      <a:pt x="59" y="60"/>
                    </a:lnTo>
                    <a:lnTo>
                      <a:pt x="44" y="108"/>
                    </a:lnTo>
                    <a:lnTo>
                      <a:pt x="40" y="139"/>
                    </a:lnTo>
                    <a:lnTo>
                      <a:pt x="99" y="117"/>
                    </a:lnTo>
                    <a:lnTo>
                      <a:pt x="163" y="92"/>
                    </a:lnTo>
                    <a:lnTo>
                      <a:pt x="233" y="90"/>
                    </a:lnTo>
                    <a:lnTo>
                      <a:pt x="283" y="99"/>
                    </a:lnTo>
                    <a:lnTo>
                      <a:pt x="336" y="99"/>
                    </a:lnTo>
                    <a:lnTo>
                      <a:pt x="408" y="101"/>
                    </a:lnTo>
                    <a:close/>
                  </a:path>
                </a:pathLst>
              </a:custGeom>
              <a:solidFill>
                <a:srgbClr val="000000"/>
              </a:solidFill>
              <a:ln w="9525">
                <a:noFill/>
                <a:round/>
                <a:headEnd/>
                <a:tailEnd/>
              </a:ln>
            </p:spPr>
            <p:txBody>
              <a:bodyPr/>
              <a:lstStyle/>
              <a:p>
                <a:pPr>
                  <a:defRPr/>
                </a:pPr>
                <a:endParaRPr lang="en-US">
                  <a:solidFill>
                    <a:srgbClr val="000000"/>
                  </a:solidFill>
                </a:endParaRPr>
              </a:p>
            </p:txBody>
          </p:sp>
          <p:sp>
            <p:nvSpPr>
              <p:cNvPr id="20499" name="Freeform 12"/>
              <p:cNvSpPr>
                <a:spLocks/>
              </p:cNvSpPr>
              <p:nvPr/>
            </p:nvSpPr>
            <p:spPr bwMode="auto">
              <a:xfrm>
                <a:off x="4589" y="3303"/>
                <a:ext cx="578" cy="319"/>
              </a:xfrm>
              <a:custGeom>
                <a:avLst/>
                <a:gdLst>
                  <a:gd name="T0" fmla="*/ 13 w 578"/>
                  <a:gd name="T1" fmla="*/ 47 h 319"/>
                  <a:gd name="T2" fmla="*/ 41 w 578"/>
                  <a:gd name="T3" fmla="*/ 44 h 319"/>
                  <a:gd name="T4" fmla="*/ 75 w 578"/>
                  <a:gd name="T5" fmla="*/ 62 h 319"/>
                  <a:gd name="T6" fmla="*/ 100 w 578"/>
                  <a:gd name="T7" fmla="*/ 95 h 319"/>
                  <a:gd name="T8" fmla="*/ 134 w 578"/>
                  <a:gd name="T9" fmla="*/ 151 h 319"/>
                  <a:gd name="T10" fmla="*/ 161 w 578"/>
                  <a:gd name="T11" fmla="*/ 199 h 319"/>
                  <a:gd name="T12" fmla="*/ 187 w 578"/>
                  <a:gd name="T13" fmla="*/ 245 h 319"/>
                  <a:gd name="T14" fmla="*/ 202 w 578"/>
                  <a:gd name="T15" fmla="*/ 253 h 319"/>
                  <a:gd name="T16" fmla="*/ 233 w 578"/>
                  <a:gd name="T17" fmla="*/ 245 h 319"/>
                  <a:gd name="T18" fmla="*/ 290 w 578"/>
                  <a:gd name="T19" fmla="*/ 207 h 319"/>
                  <a:gd name="T20" fmla="*/ 357 w 578"/>
                  <a:gd name="T21" fmla="*/ 161 h 319"/>
                  <a:gd name="T22" fmla="*/ 400 w 578"/>
                  <a:gd name="T23" fmla="*/ 121 h 319"/>
                  <a:gd name="T24" fmla="*/ 421 w 578"/>
                  <a:gd name="T25" fmla="*/ 96 h 319"/>
                  <a:gd name="T26" fmla="*/ 421 w 578"/>
                  <a:gd name="T27" fmla="*/ 87 h 319"/>
                  <a:gd name="T28" fmla="*/ 421 w 578"/>
                  <a:gd name="T29" fmla="*/ 74 h 319"/>
                  <a:gd name="T30" fmla="*/ 424 w 578"/>
                  <a:gd name="T31" fmla="*/ 66 h 319"/>
                  <a:gd name="T32" fmla="*/ 420 w 578"/>
                  <a:gd name="T33" fmla="*/ 39 h 319"/>
                  <a:gd name="T34" fmla="*/ 408 w 578"/>
                  <a:gd name="T35" fmla="*/ 19 h 319"/>
                  <a:gd name="T36" fmla="*/ 413 w 578"/>
                  <a:gd name="T37" fmla="*/ 0 h 319"/>
                  <a:gd name="T38" fmla="*/ 442 w 578"/>
                  <a:gd name="T39" fmla="*/ 0 h 319"/>
                  <a:gd name="T40" fmla="*/ 458 w 578"/>
                  <a:gd name="T41" fmla="*/ 30 h 319"/>
                  <a:gd name="T42" fmla="*/ 451 w 578"/>
                  <a:gd name="T43" fmla="*/ 77 h 319"/>
                  <a:gd name="T44" fmla="*/ 462 w 578"/>
                  <a:gd name="T45" fmla="*/ 77 h 319"/>
                  <a:gd name="T46" fmla="*/ 496 w 578"/>
                  <a:gd name="T47" fmla="*/ 74 h 319"/>
                  <a:gd name="T48" fmla="*/ 531 w 578"/>
                  <a:gd name="T49" fmla="*/ 56 h 319"/>
                  <a:gd name="T50" fmla="*/ 560 w 578"/>
                  <a:gd name="T51" fmla="*/ 53 h 319"/>
                  <a:gd name="T52" fmla="*/ 568 w 578"/>
                  <a:gd name="T53" fmla="*/ 70 h 319"/>
                  <a:gd name="T54" fmla="*/ 578 w 578"/>
                  <a:gd name="T55" fmla="*/ 105 h 319"/>
                  <a:gd name="T56" fmla="*/ 530 w 578"/>
                  <a:gd name="T57" fmla="*/ 160 h 319"/>
                  <a:gd name="T58" fmla="*/ 504 w 578"/>
                  <a:gd name="T59" fmla="*/ 186 h 319"/>
                  <a:gd name="T60" fmla="*/ 479 w 578"/>
                  <a:gd name="T61" fmla="*/ 189 h 319"/>
                  <a:gd name="T62" fmla="*/ 449 w 578"/>
                  <a:gd name="T63" fmla="*/ 161 h 319"/>
                  <a:gd name="T64" fmla="*/ 413 w 578"/>
                  <a:gd name="T65" fmla="*/ 160 h 319"/>
                  <a:gd name="T66" fmla="*/ 381 w 578"/>
                  <a:gd name="T67" fmla="*/ 186 h 319"/>
                  <a:gd name="T68" fmla="*/ 328 w 578"/>
                  <a:gd name="T69" fmla="*/ 233 h 319"/>
                  <a:gd name="T70" fmla="*/ 273 w 578"/>
                  <a:gd name="T71" fmla="*/ 287 h 319"/>
                  <a:gd name="T72" fmla="*/ 226 w 578"/>
                  <a:gd name="T73" fmla="*/ 310 h 319"/>
                  <a:gd name="T74" fmla="*/ 190 w 578"/>
                  <a:gd name="T75" fmla="*/ 319 h 319"/>
                  <a:gd name="T76" fmla="*/ 170 w 578"/>
                  <a:gd name="T77" fmla="*/ 309 h 319"/>
                  <a:gd name="T78" fmla="*/ 153 w 578"/>
                  <a:gd name="T79" fmla="*/ 279 h 319"/>
                  <a:gd name="T80" fmla="*/ 122 w 578"/>
                  <a:gd name="T81" fmla="*/ 229 h 319"/>
                  <a:gd name="T82" fmla="*/ 81 w 578"/>
                  <a:gd name="T83" fmla="*/ 170 h 319"/>
                  <a:gd name="T84" fmla="*/ 42 w 578"/>
                  <a:gd name="T85" fmla="*/ 139 h 319"/>
                  <a:gd name="T86" fmla="*/ 8 w 578"/>
                  <a:gd name="T87" fmla="*/ 107 h 319"/>
                  <a:gd name="T88" fmla="*/ 0 w 578"/>
                  <a:gd name="T89" fmla="*/ 77 h 319"/>
                  <a:gd name="T90" fmla="*/ 13 w 578"/>
                  <a:gd name="T91" fmla="*/ 47 h 31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578"/>
                  <a:gd name="T139" fmla="*/ 0 h 319"/>
                  <a:gd name="T140" fmla="*/ 578 w 578"/>
                  <a:gd name="T141" fmla="*/ 319 h 31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578" h="319">
                    <a:moveTo>
                      <a:pt x="13" y="47"/>
                    </a:moveTo>
                    <a:lnTo>
                      <a:pt x="41" y="44"/>
                    </a:lnTo>
                    <a:lnTo>
                      <a:pt x="75" y="62"/>
                    </a:lnTo>
                    <a:lnTo>
                      <a:pt x="100" y="95"/>
                    </a:lnTo>
                    <a:lnTo>
                      <a:pt x="134" y="151"/>
                    </a:lnTo>
                    <a:lnTo>
                      <a:pt x="161" y="199"/>
                    </a:lnTo>
                    <a:lnTo>
                      <a:pt x="187" y="245"/>
                    </a:lnTo>
                    <a:lnTo>
                      <a:pt x="202" y="253"/>
                    </a:lnTo>
                    <a:lnTo>
                      <a:pt x="233" y="245"/>
                    </a:lnTo>
                    <a:lnTo>
                      <a:pt x="290" y="207"/>
                    </a:lnTo>
                    <a:lnTo>
                      <a:pt x="357" y="161"/>
                    </a:lnTo>
                    <a:lnTo>
                      <a:pt x="400" y="121"/>
                    </a:lnTo>
                    <a:lnTo>
                      <a:pt x="421" y="96"/>
                    </a:lnTo>
                    <a:lnTo>
                      <a:pt x="421" y="87"/>
                    </a:lnTo>
                    <a:lnTo>
                      <a:pt x="421" y="74"/>
                    </a:lnTo>
                    <a:lnTo>
                      <a:pt x="424" y="66"/>
                    </a:lnTo>
                    <a:lnTo>
                      <a:pt x="420" y="39"/>
                    </a:lnTo>
                    <a:lnTo>
                      <a:pt x="408" y="19"/>
                    </a:lnTo>
                    <a:lnTo>
                      <a:pt x="413" y="0"/>
                    </a:lnTo>
                    <a:lnTo>
                      <a:pt x="442" y="0"/>
                    </a:lnTo>
                    <a:lnTo>
                      <a:pt x="458" y="30"/>
                    </a:lnTo>
                    <a:lnTo>
                      <a:pt x="451" y="77"/>
                    </a:lnTo>
                    <a:lnTo>
                      <a:pt x="462" y="77"/>
                    </a:lnTo>
                    <a:lnTo>
                      <a:pt x="496" y="74"/>
                    </a:lnTo>
                    <a:lnTo>
                      <a:pt x="531" y="56"/>
                    </a:lnTo>
                    <a:lnTo>
                      <a:pt x="560" y="53"/>
                    </a:lnTo>
                    <a:lnTo>
                      <a:pt x="568" y="70"/>
                    </a:lnTo>
                    <a:lnTo>
                      <a:pt x="578" y="105"/>
                    </a:lnTo>
                    <a:lnTo>
                      <a:pt x="530" y="160"/>
                    </a:lnTo>
                    <a:lnTo>
                      <a:pt x="504" y="186"/>
                    </a:lnTo>
                    <a:lnTo>
                      <a:pt x="479" y="189"/>
                    </a:lnTo>
                    <a:lnTo>
                      <a:pt x="449" y="161"/>
                    </a:lnTo>
                    <a:lnTo>
                      <a:pt x="413" y="160"/>
                    </a:lnTo>
                    <a:lnTo>
                      <a:pt x="381" y="186"/>
                    </a:lnTo>
                    <a:lnTo>
                      <a:pt x="328" y="233"/>
                    </a:lnTo>
                    <a:lnTo>
                      <a:pt x="273" y="287"/>
                    </a:lnTo>
                    <a:lnTo>
                      <a:pt x="226" y="310"/>
                    </a:lnTo>
                    <a:lnTo>
                      <a:pt x="190" y="319"/>
                    </a:lnTo>
                    <a:lnTo>
                      <a:pt x="170" y="309"/>
                    </a:lnTo>
                    <a:lnTo>
                      <a:pt x="153" y="279"/>
                    </a:lnTo>
                    <a:lnTo>
                      <a:pt x="122" y="229"/>
                    </a:lnTo>
                    <a:lnTo>
                      <a:pt x="81" y="170"/>
                    </a:lnTo>
                    <a:lnTo>
                      <a:pt x="42" y="139"/>
                    </a:lnTo>
                    <a:lnTo>
                      <a:pt x="8" y="107"/>
                    </a:lnTo>
                    <a:lnTo>
                      <a:pt x="0" y="77"/>
                    </a:lnTo>
                    <a:lnTo>
                      <a:pt x="13" y="47"/>
                    </a:lnTo>
                    <a:close/>
                  </a:path>
                </a:pathLst>
              </a:custGeom>
              <a:solidFill>
                <a:srgbClr val="000000"/>
              </a:solidFill>
              <a:ln w="9525">
                <a:noFill/>
                <a:round/>
                <a:headEnd/>
                <a:tailEnd/>
              </a:ln>
            </p:spPr>
            <p:txBody>
              <a:bodyPr/>
              <a:lstStyle/>
              <a:p>
                <a:pPr>
                  <a:defRPr/>
                </a:pPr>
                <a:endParaRPr lang="en-US">
                  <a:solidFill>
                    <a:srgbClr val="000000"/>
                  </a:solidFill>
                </a:endParaRPr>
              </a:p>
            </p:txBody>
          </p:sp>
          <p:sp>
            <p:nvSpPr>
              <p:cNvPr id="20500" name="Freeform 13"/>
              <p:cNvSpPr>
                <a:spLocks/>
              </p:cNvSpPr>
              <p:nvPr/>
            </p:nvSpPr>
            <p:spPr bwMode="auto">
              <a:xfrm>
                <a:off x="4324" y="3654"/>
                <a:ext cx="242" cy="508"/>
              </a:xfrm>
              <a:custGeom>
                <a:avLst/>
                <a:gdLst>
                  <a:gd name="T0" fmla="*/ 153 w 242"/>
                  <a:gd name="T1" fmla="*/ 59 h 508"/>
                  <a:gd name="T2" fmla="*/ 187 w 242"/>
                  <a:gd name="T3" fmla="*/ 8 h 508"/>
                  <a:gd name="T4" fmla="*/ 222 w 242"/>
                  <a:gd name="T5" fmla="*/ 0 h 508"/>
                  <a:gd name="T6" fmla="*/ 230 w 242"/>
                  <a:gd name="T7" fmla="*/ 25 h 508"/>
                  <a:gd name="T8" fmla="*/ 242 w 242"/>
                  <a:gd name="T9" fmla="*/ 72 h 508"/>
                  <a:gd name="T10" fmla="*/ 225 w 242"/>
                  <a:gd name="T11" fmla="*/ 93 h 508"/>
                  <a:gd name="T12" fmla="*/ 179 w 242"/>
                  <a:gd name="T13" fmla="*/ 133 h 508"/>
                  <a:gd name="T14" fmla="*/ 153 w 242"/>
                  <a:gd name="T15" fmla="*/ 188 h 508"/>
                  <a:gd name="T16" fmla="*/ 134 w 242"/>
                  <a:gd name="T17" fmla="*/ 231 h 508"/>
                  <a:gd name="T18" fmla="*/ 134 w 242"/>
                  <a:gd name="T19" fmla="*/ 256 h 508"/>
                  <a:gd name="T20" fmla="*/ 138 w 242"/>
                  <a:gd name="T21" fmla="*/ 324 h 508"/>
                  <a:gd name="T22" fmla="*/ 151 w 242"/>
                  <a:gd name="T23" fmla="*/ 383 h 508"/>
                  <a:gd name="T24" fmla="*/ 169 w 242"/>
                  <a:gd name="T25" fmla="*/ 415 h 508"/>
                  <a:gd name="T26" fmla="*/ 174 w 242"/>
                  <a:gd name="T27" fmla="*/ 434 h 508"/>
                  <a:gd name="T28" fmla="*/ 170 w 242"/>
                  <a:gd name="T29" fmla="*/ 453 h 508"/>
                  <a:gd name="T30" fmla="*/ 148 w 242"/>
                  <a:gd name="T31" fmla="*/ 457 h 508"/>
                  <a:gd name="T32" fmla="*/ 104 w 242"/>
                  <a:gd name="T33" fmla="*/ 464 h 508"/>
                  <a:gd name="T34" fmla="*/ 61 w 242"/>
                  <a:gd name="T35" fmla="*/ 494 h 508"/>
                  <a:gd name="T36" fmla="*/ 40 w 242"/>
                  <a:gd name="T37" fmla="*/ 508 h 508"/>
                  <a:gd name="T38" fmla="*/ 17 w 242"/>
                  <a:gd name="T39" fmla="*/ 498 h 508"/>
                  <a:gd name="T40" fmla="*/ 0 w 242"/>
                  <a:gd name="T41" fmla="*/ 460 h 508"/>
                  <a:gd name="T42" fmla="*/ 6 w 242"/>
                  <a:gd name="T43" fmla="*/ 440 h 508"/>
                  <a:gd name="T44" fmla="*/ 35 w 242"/>
                  <a:gd name="T45" fmla="*/ 436 h 508"/>
                  <a:gd name="T46" fmla="*/ 86 w 242"/>
                  <a:gd name="T47" fmla="*/ 419 h 508"/>
                  <a:gd name="T48" fmla="*/ 118 w 242"/>
                  <a:gd name="T49" fmla="*/ 415 h 508"/>
                  <a:gd name="T50" fmla="*/ 122 w 242"/>
                  <a:gd name="T51" fmla="*/ 396 h 508"/>
                  <a:gd name="T52" fmla="*/ 114 w 242"/>
                  <a:gd name="T53" fmla="*/ 376 h 508"/>
                  <a:gd name="T54" fmla="*/ 95 w 242"/>
                  <a:gd name="T55" fmla="*/ 324 h 508"/>
                  <a:gd name="T56" fmla="*/ 86 w 242"/>
                  <a:gd name="T57" fmla="*/ 262 h 508"/>
                  <a:gd name="T58" fmla="*/ 86 w 242"/>
                  <a:gd name="T59" fmla="*/ 212 h 508"/>
                  <a:gd name="T60" fmla="*/ 104 w 242"/>
                  <a:gd name="T61" fmla="*/ 163 h 508"/>
                  <a:gd name="T62" fmla="*/ 125 w 242"/>
                  <a:gd name="T63" fmla="*/ 112 h 508"/>
                  <a:gd name="T64" fmla="*/ 140 w 242"/>
                  <a:gd name="T65" fmla="*/ 81 h 508"/>
                  <a:gd name="T66" fmla="*/ 153 w 242"/>
                  <a:gd name="T67" fmla="*/ 59 h 50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42"/>
                  <a:gd name="T103" fmla="*/ 0 h 508"/>
                  <a:gd name="T104" fmla="*/ 242 w 242"/>
                  <a:gd name="T105" fmla="*/ 508 h 50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42" h="508">
                    <a:moveTo>
                      <a:pt x="153" y="59"/>
                    </a:moveTo>
                    <a:lnTo>
                      <a:pt x="187" y="8"/>
                    </a:lnTo>
                    <a:lnTo>
                      <a:pt x="222" y="0"/>
                    </a:lnTo>
                    <a:lnTo>
                      <a:pt x="230" y="25"/>
                    </a:lnTo>
                    <a:lnTo>
                      <a:pt x="242" y="72"/>
                    </a:lnTo>
                    <a:lnTo>
                      <a:pt x="225" y="93"/>
                    </a:lnTo>
                    <a:lnTo>
                      <a:pt x="179" y="133"/>
                    </a:lnTo>
                    <a:lnTo>
                      <a:pt x="153" y="188"/>
                    </a:lnTo>
                    <a:lnTo>
                      <a:pt x="134" y="231"/>
                    </a:lnTo>
                    <a:lnTo>
                      <a:pt x="134" y="256"/>
                    </a:lnTo>
                    <a:lnTo>
                      <a:pt x="138" y="324"/>
                    </a:lnTo>
                    <a:lnTo>
                      <a:pt x="151" y="383"/>
                    </a:lnTo>
                    <a:lnTo>
                      <a:pt x="169" y="415"/>
                    </a:lnTo>
                    <a:lnTo>
                      <a:pt x="174" y="434"/>
                    </a:lnTo>
                    <a:lnTo>
                      <a:pt x="170" y="453"/>
                    </a:lnTo>
                    <a:lnTo>
                      <a:pt x="148" y="457"/>
                    </a:lnTo>
                    <a:lnTo>
                      <a:pt x="104" y="464"/>
                    </a:lnTo>
                    <a:lnTo>
                      <a:pt x="61" y="494"/>
                    </a:lnTo>
                    <a:lnTo>
                      <a:pt x="40" y="508"/>
                    </a:lnTo>
                    <a:lnTo>
                      <a:pt x="17" y="498"/>
                    </a:lnTo>
                    <a:lnTo>
                      <a:pt x="0" y="460"/>
                    </a:lnTo>
                    <a:lnTo>
                      <a:pt x="6" y="440"/>
                    </a:lnTo>
                    <a:lnTo>
                      <a:pt x="35" y="436"/>
                    </a:lnTo>
                    <a:lnTo>
                      <a:pt x="86" y="419"/>
                    </a:lnTo>
                    <a:lnTo>
                      <a:pt x="118" y="415"/>
                    </a:lnTo>
                    <a:lnTo>
                      <a:pt x="122" y="396"/>
                    </a:lnTo>
                    <a:lnTo>
                      <a:pt x="114" y="376"/>
                    </a:lnTo>
                    <a:lnTo>
                      <a:pt x="95" y="324"/>
                    </a:lnTo>
                    <a:lnTo>
                      <a:pt x="86" y="262"/>
                    </a:lnTo>
                    <a:lnTo>
                      <a:pt x="86" y="212"/>
                    </a:lnTo>
                    <a:lnTo>
                      <a:pt x="104" y="163"/>
                    </a:lnTo>
                    <a:lnTo>
                      <a:pt x="125" y="112"/>
                    </a:lnTo>
                    <a:lnTo>
                      <a:pt x="140" y="81"/>
                    </a:lnTo>
                    <a:lnTo>
                      <a:pt x="153" y="59"/>
                    </a:lnTo>
                    <a:close/>
                  </a:path>
                </a:pathLst>
              </a:custGeom>
              <a:solidFill>
                <a:srgbClr val="000000"/>
              </a:solidFill>
              <a:ln w="9525">
                <a:noFill/>
                <a:round/>
                <a:headEnd/>
                <a:tailEnd/>
              </a:ln>
            </p:spPr>
            <p:txBody>
              <a:bodyPr/>
              <a:lstStyle/>
              <a:p>
                <a:pPr>
                  <a:defRPr/>
                </a:pPr>
                <a:endParaRPr lang="en-US">
                  <a:solidFill>
                    <a:srgbClr val="000000"/>
                  </a:solidFill>
                </a:endParaRPr>
              </a:p>
            </p:txBody>
          </p:sp>
          <p:sp>
            <p:nvSpPr>
              <p:cNvPr id="20501" name="Freeform 14"/>
              <p:cNvSpPr>
                <a:spLocks/>
              </p:cNvSpPr>
              <p:nvPr/>
            </p:nvSpPr>
            <p:spPr bwMode="auto">
              <a:xfrm>
                <a:off x="4568" y="3679"/>
                <a:ext cx="231" cy="454"/>
              </a:xfrm>
              <a:custGeom>
                <a:avLst/>
                <a:gdLst>
                  <a:gd name="T0" fmla="*/ 13 w 231"/>
                  <a:gd name="T1" fmla="*/ 17 h 454"/>
                  <a:gd name="T2" fmla="*/ 35 w 231"/>
                  <a:gd name="T3" fmla="*/ 0 h 454"/>
                  <a:gd name="T4" fmla="*/ 56 w 231"/>
                  <a:gd name="T5" fmla="*/ 4 h 454"/>
                  <a:gd name="T6" fmla="*/ 77 w 231"/>
                  <a:gd name="T7" fmla="*/ 18 h 454"/>
                  <a:gd name="T8" fmla="*/ 95 w 231"/>
                  <a:gd name="T9" fmla="*/ 61 h 454"/>
                  <a:gd name="T10" fmla="*/ 120 w 231"/>
                  <a:gd name="T11" fmla="*/ 133 h 454"/>
                  <a:gd name="T12" fmla="*/ 133 w 231"/>
                  <a:gd name="T13" fmla="*/ 197 h 454"/>
                  <a:gd name="T14" fmla="*/ 135 w 231"/>
                  <a:gd name="T15" fmla="*/ 241 h 454"/>
                  <a:gd name="T16" fmla="*/ 129 w 231"/>
                  <a:gd name="T17" fmla="*/ 262 h 454"/>
                  <a:gd name="T18" fmla="*/ 117 w 231"/>
                  <a:gd name="T19" fmla="*/ 295 h 454"/>
                  <a:gd name="T20" fmla="*/ 98 w 231"/>
                  <a:gd name="T21" fmla="*/ 333 h 454"/>
                  <a:gd name="T22" fmla="*/ 82 w 231"/>
                  <a:gd name="T23" fmla="*/ 372 h 454"/>
                  <a:gd name="T24" fmla="*/ 78 w 231"/>
                  <a:gd name="T25" fmla="*/ 403 h 454"/>
                  <a:gd name="T26" fmla="*/ 90 w 231"/>
                  <a:gd name="T27" fmla="*/ 414 h 454"/>
                  <a:gd name="T28" fmla="*/ 129 w 231"/>
                  <a:gd name="T29" fmla="*/ 407 h 454"/>
                  <a:gd name="T30" fmla="*/ 187 w 231"/>
                  <a:gd name="T31" fmla="*/ 403 h 454"/>
                  <a:gd name="T32" fmla="*/ 216 w 231"/>
                  <a:gd name="T33" fmla="*/ 407 h 454"/>
                  <a:gd name="T34" fmla="*/ 231 w 231"/>
                  <a:gd name="T35" fmla="*/ 420 h 454"/>
                  <a:gd name="T36" fmla="*/ 231 w 231"/>
                  <a:gd name="T37" fmla="*/ 433 h 454"/>
                  <a:gd name="T38" fmla="*/ 208 w 231"/>
                  <a:gd name="T39" fmla="*/ 448 h 454"/>
                  <a:gd name="T40" fmla="*/ 185 w 231"/>
                  <a:gd name="T41" fmla="*/ 454 h 454"/>
                  <a:gd name="T42" fmla="*/ 126 w 231"/>
                  <a:gd name="T43" fmla="*/ 441 h 454"/>
                  <a:gd name="T44" fmla="*/ 100 w 231"/>
                  <a:gd name="T45" fmla="*/ 441 h 454"/>
                  <a:gd name="T46" fmla="*/ 74 w 231"/>
                  <a:gd name="T47" fmla="*/ 450 h 454"/>
                  <a:gd name="T48" fmla="*/ 55 w 231"/>
                  <a:gd name="T49" fmla="*/ 450 h 454"/>
                  <a:gd name="T50" fmla="*/ 26 w 231"/>
                  <a:gd name="T51" fmla="*/ 437 h 454"/>
                  <a:gd name="T52" fmla="*/ 29 w 231"/>
                  <a:gd name="T53" fmla="*/ 416 h 454"/>
                  <a:gd name="T54" fmla="*/ 35 w 231"/>
                  <a:gd name="T55" fmla="*/ 401 h 454"/>
                  <a:gd name="T56" fmla="*/ 46 w 231"/>
                  <a:gd name="T57" fmla="*/ 377 h 454"/>
                  <a:gd name="T58" fmla="*/ 52 w 231"/>
                  <a:gd name="T59" fmla="*/ 355 h 454"/>
                  <a:gd name="T60" fmla="*/ 59 w 231"/>
                  <a:gd name="T61" fmla="*/ 312 h 454"/>
                  <a:gd name="T62" fmla="*/ 69 w 231"/>
                  <a:gd name="T63" fmla="*/ 265 h 454"/>
                  <a:gd name="T64" fmla="*/ 90 w 231"/>
                  <a:gd name="T65" fmla="*/ 227 h 454"/>
                  <a:gd name="T66" fmla="*/ 78 w 231"/>
                  <a:gd name="T67" fmla="*/ 197 h 454"/>
                  <a:gd name="T68" fmla="*/ 46 w 231"/>
                  <a:gd name="T69" fmla="*/ 129 h 454"/>
                  <a:gd name="T70" fmla="*/ 9 w 231"/>
                  <a:gd name="T71" fmla="*/ 70 h 454"/>
                  <a:gd name="T72" fmla="*/ 0 w 231"/>
                  <a:gd name="T73" fmla="*/ 40 h 454"/>
                  <a:gd name="T74" fmla="*/ 13 w 231"/>
                  <a:gd name="T75" fmla="*/ 17 h 45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31"/>
                  <a:gd name="T115" fmla="*/ 0 h 454"/>
                  <a:gd name="T116" fmla="*/ 231 w 231"/>
                  <a:gd name="T117" fmla="*/ 454 h 45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31" h="454">
                    <a:moveTo>
                      <a:pt x="13" y="17"/>
                    </a:moveTo>
                    <a:lnTo>
                      <a:pt x="35" y="0"/>
                    </a:lnTo>
                    <a:lnTo>
                      <a:pt x="56" y="4"/>
                    </a:lnTo>
                    <a:lnTo>
                      <a:pt x="77" y="18"/>
                    </a:lnTo>
                    <a:lnTo>
                      <a:pt x="95" y="61"/>
                    </a:lnTo>
                    <a:lnTo>
                      <a:pt x="120" y="133"/>
                    </a:lnTo>
                    <a:lnTo>
                      <a:pt x="133" y="197"/>
                    </a:lnTo>
                    <a:lnTo>
                      <a:pt x="135" y="241"/>
                    </a:lnTo>
                    <a:lnTo>
                      <a:pt x="129" y="262"/>
                    </a:lnTo>
                    <a:lnTo>
                      <a:pt x="117" y="295"/>
                    </a:lnTo>
                    <a:lnTo>
                      <a:pt x="98" y="333"/>
                    </a:lnTo>
                    <a:lnTo>
                      <a:pt x="82" y="372"/>
                    </a:lnTo>
                    <a:lnTo>
                      <a:pt x="78" y="403"/>
                    </a:lnTo>
                    <a:lnTo>
                      <a:pt x="90" y="414"/>
                    </a:lnTo>
                    <a:lnTo>
                      <a:pt x="129" y="407"/>
                    </a:lnTo>
                    <a:lnTo>
                      <a:pt x="187" y="403"/>
                    </a:lnTo>
                    <a:lnTo>
                      <a:pt x="216" y="407"/>
                    </a:lnTo>
                    <a:lnTo>
                      <a:pt x="231" y="420"/>
                    </a:lnTo>
                    <a:lnTo>
                      <a:pt x="231" y="433"/>
                    </a:lnTo>
                    <a:lnTo>
                      <a:pt x="208" y="448"/>
                    </a:lnTo>
                    <a:lnTo>
                      <a:pt x="185" y="454"/>
                    </a:lnTo>
                    <a:lnTo>
                      <a:pt x="126" y="441"/>
                    </a:lnTo>
                    <a:lnTo>
                      <a:pt x="100" y="441"/>
                    </a:lnTo>
                    <a:lnTo>
                      <a:pt x="74" y="450"/>
                    </a:lnTo>
                    <a:lnTo>
                      <a:pt x="55" y="450"/>
                    </a:lnTo>
                    <a:lnTo>
                      <a:pt x="26" y="437"/>
                    </a:lnTo>
                    <a:lnTo>
                      <a:pt x="29" y="416"/>
                    </a:lnTo>
                    <a:lnTo>
                      <a:pt x="35" y="401"/>
                    </a:lnTo>
                    <a:lnTo>
                      <a:pt x="46" y="377"/>
                    </a:lnTo>
                    <a:lnTo>
                      <a:pt x="52" y="355"/>
                    </a:lnTo>
                    <a:lnTo>
                      <a:pt x="59" y="312"/>
                    </a:lnTo>
                    <a:lnTo>
                      <a:pt x="69" y="265"/>
                    </a:lnTo>
                    <a:lnTo>
                      <a:pt x="90" y="227"/>
                    </a:lnTo>
                    <a:lnTo>
                      <a:pt x="78" y="197"/>
                    </a:lnTo>
                    <a:lnTo>
                      <a:pt x="46" y="129"/>
                    </a:lnTo>
                    <a:lnTo>
                      <a:pt x="9" y="70"/>
                    </a:lnTo>
                    <a:lnTo>
                      <a:pt x="0" y="40"/>
                    </a:lnTo>
                    <a:lnTo>
                      <a:pt x="13" y="17"/>
                    </a:lnTo>
                    <a:close/>
                  </a:path>
                </a:pathLst>
              </a:custGeom>
              <a:solidFill>
                <a:srgbClr val="000000"/>
              </a:solidFill>
              <a:ln w="9525">
                <a:noFill/>
                <a:round/>
                <a:headEnd/>
                <a:tailEnd/>
              </a:ln>
            </p:spPr>
            <p:txBody>
              <a:bodyPr/>
              <a:lstStyle/>
              <a:p>
                <a:pPr>
                  <a:defRPr/>
                </a:pPr>
                <a:endParaRPr lang="en-US">
                  <a:solidFill>
                    <a:srgbClr val="000000"/>
                  </a:solidFill>
                </a:endParaRPr>
              </a:p>
            </p:txBody>
          </p:sp>
        </p:grpSp>
        <p:pic>
          <p:nvPicPr>
            <p:cNvPr id="20495" name="Picture 15" descr="skull"/>
            <p:cNvPicPr>
              <a:picLocks noChangeAspect="1" noChangeArrowheads="1"/>
            </p:cNvPicPr>
            <p:nvPr/>
          </p:nvPicPr>
          <p:blipFill>
            <a:blip r:embed="rId3" cstate="print"/>
            <a:srcRect/>
            <a:stretch>
              <a:fillRect/>
            </a:stretch>
          </p:blipFill>
          <p:spPr bwMode="auto">
            <a:xfrm rot="1173917">
              <a:off x="4948" y="2743"/>
              <a:ext cx="505" cy="391"/>
            </a:xfrm>
            <a:prstGeom prst="rect">
              <a:avLst/>
            </a:prstGeom>
            <a:noFill/>
            <a:ln w="9525">
              <a:noFill/>
              <a:miter lim="800000"/>
              <a:headEnd/>
              <a:tailEnd/>
            </a:ln>
          </p:spPr>
        </p:pic>
      </p:grpSp>
      <p:sp>
        <p:nvSpPr>
          <p:cNvPr id="96263" name="Rectangle 16"/>
          <p:cNvSpPr>
            <a:spLocks noChangeArrowheads="1"/>
          </p:cNvSpPr>
          <p:nvPr/>
        </p:nvSpPr>
        <p:spPr bwMode="auto">
          <a:xfrm>
            <a:off x="236538" y="5781675"/>
            <a:ext cx="6997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l"/>
            <a:r>
              <a:rPr lang="en-US" sz="2400" b="1" i="0">
                <a:solidFill>
                  <a:srgbClr val="6E634A"/>
                </a:solidFill>
              </a:rPr>
              <a:t>Galatians 1:6-12 </a:t>
            </a:r>
            <a:r>
              <a:rPr lang="en-US" sz="1800" b="1" i="0">
                <a:solidFill>
                  <a:srgbClr val="6E634A"/>
                </a:solidFill>
              </a:rPr>
              <a:t>(see also Acts 20:28)</a:t>
            </a:r>
          </a:p>
        </p:txBody>
      </p:sp>
      <p:sp>
        <p:nvSpPr>
          <p:cNvPr id="3075089" name="Text Box 17"/>
          <p:cNvSpPr txBox="1">
            <a:spLocks noChangeArrowheads="1"/>
          </p:cNvSpPr>
          <p:nvPr/>
        </p:nvSpPr>
        <p:spPr bwMode="auto">
          <a:xfrm>
            <a:off x="228600" y="1450975"/>
            <a:ext cx="8667750" cy="2057400"/>
          </a:xfrm>
          <a:prstGeom prst="rect">
            <a:avLst/>
          </a:prstGeom>
          <a:solidFill>
            <a:srgbClr val="CC3300"/>
          </a:solidFill>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a:spAutoFit/>
          </a:bodyPr>
          <a:lstStyle/>
          <a:p>
            <a:pPr>
              <a:spcBef>
                <a:spcPct val="50000"/>
              </a:spcBef>
              <a:defRPr/>
            </a:pPr>
            <a:r>
              <a:rPr lang="en-US" sz="5400" i="0" dirty="0">
                <a:solidFill>
                  <a:srgbClr val="FCFC14"/>
                </a:solidFill>
                <a:effectLst>
                  <a:outerShdw blurRad="38100" dist="38100" dir="2700000" algn="tl">
                    <a:srgbClr val="000000"/>
                  </a:outerShdw>
                </a:effectLst>
              </a:rPr>
              <a:t>POLITICALLY INCORRECT</a:t>
            </a:r>
          </a:p>
          <a:p>
            <a:pPr>
              <a:spcBef>
                <a:spcPct val="50000"/>
              </a:spcBef>
              <a:defRPr/>
            </a:pPr>
            <a:r>
              <a:rPr lang="en-US" sz="5000" i="0" dirty="0">
                <a:solidFill>
                  <a:srgbClr val="FCFC14"/>
                </a:solidFill>
                <a:effectLst>
                  <a:outerShdw blurRad="38100" dist="38100" dir="2700000" algn="tl">
                    <a:srgbClr val="000000"/>
                  </a:outerShdw>
                </a:effectLst>
              </a:rPr>
              <a:t>RELIGIOUSLY INCORRECT</a:t>
            </a:r>
          </a:p>
        </p:txBody>
      </p:sp>
    </p:spTree>
    <p:extLst>
      <p:ext uri="{BB962C8B-B14F-4D97-AF65-F5344CB8AC3E}">
        <p14:creationId xmlns:p14="http://schemas.microsoft.com/office/powerpoint/2010/main" val="187355028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075089">
                                            <p:bg/>
                                          </p:spTgt>
                                        </p:tgtEl>
                                        <p:attrNameLst>
                                          <p:attrName>style.visibility</p:attrName>
                                        </p:attrNameLst>
                                      </p:cBhvr>
                                      <p:to>
                                        <p:strVal val="visible"/>
                                      </p:to>
                                    </p:set>
                                    <p:animEffect transition="in" filter="fade">
                                      <p:cBhvr>
                                        <p:cTn id="7" dur="2000"/>
                                        <p:tgtEl>
                                          <p:spTgt spid="3075089">
                                            <p:bg/>
                                          </p:spTgt>
                                        </p:tgtEl>
                                      </p:cBhvr>
                                    </p:animEffect>
                                  </p:childTnLst>
                                </p:cTn>
                              </p:par>
                              <p:par>
                                <p:cTn id="8" presetID="26" presetClass="entr" presetSubtype="0" fill="hold" grpId="0" nodeType="withEffect">
                                  <p:stCondLst>
                                    <p:cond delay="0"/>
                                  </p:stCondLst>
                                  <p:childTnLst>
                                    <p:set>
                                      <p:cBhvr>
                                        <p:cTn id="9" dur="1" fill="hold">
                                          <p:stCondLst>
                                            <p:cond delay="0"/>
                                          </p:stCondLst>
                                        </p:cTn>
                                        <p:tgtEl>
                                          <p:spTgt spid="3075089">
                                            <p:txEl>
                                              <p:pRg st="0" end="0"/>
                                            </p:txEl>
                                          </p:spTgt>
                                        </p:tgtEl>
                                        <p:attrNameLst>
                                          <p:attrName>style.visibility</p:attrName>
                                        </p:attrNameLst>
                                      </p:cBhvr>
                                      <p:to>
                                        <p:strVal val="visible"/>
                                      </p:to>
                                    </p:set>
                                    <p:animEffect transition="in" filter="wipe(down)">
                                      <p:cBhvr>
                                        <p:cTn id="10" dur="580">
                                          <p:stCondLst>
                                            <p:cond delay="0"/>
                                          </p:stCondLst>
                                        </p:cTn>
                                        <p:tgtEl>
                                          <p:spTgt spid="3075089">
                                            <p:txEl>
                                              <p:pRg st="0" end="0"/>
                                            </p:txEl>
                                          </p:spTgt>
                                        </p:tgtEl>
                                      </p:cBhvr>
                                    </p:animEffect>
                                    <p:anim calcmode="lin" valueType="num">
                                      <p:cBhvr>
                                        <p:cTn id="11" dur="1822" tmFilter="0,0; 0.14,0.36; 0.43,0.73; 0.71,0.91; 1.0,1.0">
                                          <p:stCondLst>
                                            <p:cond delay="0"/>
                                          </p:stCondLst>
                                        </p:cTn>
                                        <p:tgtEl>
                                          <p:spTgt spid="3075089">
                                            <p:txEl>
                                              <p:pRg st="0" end="0"/>
                                            </p:txEl>
                                          </p:spTgt>
                                        </p:tgtEl>
                                        <p:attrNameLst>
                                          <p:attrName>ppt_x</p:attrName>
                                        </p:attrNameLst>
                                      </p:cBhvr>
                                      <p:tavLst>
                                        <p:tav tm="0">
                                          <p:val>
                                            <p:strVal val="#ppt_x-0.25"/>
                                          </p:val>
                                        </p:tav>
                                        <p:tav tm="100000">
                                          <p:val>
                                            <p:strVal val="#ppt_x"/>
                                          </p:val>
                                        </p:tav>
                                      </p:tavLst>
                                    </p:anim>
                                    <p:anim calcmode="lin" valueType="num">
                                      <p:cBhvr>
                                        <p:cTn id="12" dur="664" tmFilter="0.0,0.0; 0.25,0.07; 0.50,0.2; 0.75,0.467; 1.0,1.0">
                                          <p:stCondLst>
                                            <p:cond delay="0"/>
                                          </p:stCondLst>
                                        </p:cTn>
                                        <p:tgtEl>
                                          <p:spTgt spid="3075089">
                                            <p:txEl>
                                              <p:pRg st="0" end="0"/>
                                            </p:txEl>
                                          </p:spTgt>
                                        </p:tgtEl>
                                        <p:attrNameLst>
                                          <p:attrName>ppt_y</p:attrName>
                                        </p:attrNameLst>
                                      </p:cBhvr>
                                      <p:tavLst>
                                        <p:tav tm="0" fmla="#ppt_y-sin(pi*$)/3">
                                          <p:val>
                                            <p:fltVal val="0.5"/>
                                          </p:val>
                                        </p:tav>
                                        <p:tav tm="100000">
                                          <p:val>
                                            <p:fltVal val="1"/>
                                          </p:val>
                                        </p:tav>
                                      </p:tavLst>
                                    </p:anim>
                                    <p:anim calcmode="lin" valueType="num">
                                      <p:cBhvr>
                                        <p:cTn id="13" dur="664" tmFilter="0, 0; 0.125,0.2665; 0.25,0.4; 0.375,0.465; 0.5,0.5;  0.625,0.535; 0.75,0.6; 0.875,0.7335; 1,1">
                                          <p:stCondLst>
                                            <p:cond delay="664"/>
                                          </p:stCondLst>
                                        </p:cTn>
                                        <p:tgtEl>
                                          <p:spTgt spid="3075089">
                                            <p:txEl>
                                              <p:pRg st="0" end="0"/>
                                            </p:txEl>
                                          </p:spTgt>
                                        </p:tgtEl>
                                        <p:attrNameLst>
                                          <p:attrName>ppt_y</p:attrName>
                                        </p:attrNameLst>
                                      </p:cBhvr>
                                      <p:tavLst>
                                        <p:tav tm="0" fmla="#ppt_y-sin(pi*$)/9">
                                          <p:val>
                                            <p:fltVal val="0"/>
                                          </p:val>
                                        </p:tav>
                                        <p:tav tm="100000">
                                          <p:val>
                                            <p:fltVal val="1"/>
                                          </p:val>
                                        </p:tav>
                                      </p:tavLst>
                                    </p:anim>
                                    <p:anim calcmode="lin" valueType="num">
                                      <p:cBhvr>
                                        <p:cTn id="14" dur="332" tmFilter="0, 0; 0.125,0.2665; 0.25,0.4; 0.375,0.465; 0.5,0.5;  0.625,0.535; 0.75,0.6; 0.875,0.7335; 1,1">
                                          <p:stCondLst>
                                            <p:cond delay="1324"/>
                                          </p:stCondLst>
                                        </p:cTn>
                                        <p:tgtEl>
                                          <p:spTgt spid="3075089">
                                            <p:txEl>
                                              <p:pRg st="0" end="0"/>
                                            </p:txEl>
                                          </p:spTgt>
                                        </p:tgtEl>
                                        <p:attrNameLst>
                                          <p:attrName>ppt_y</p:attrName>
                                        </p:attrNameLst>
                                      </p:cBhvr>
                                      <p:tavLst>
                                        <p:tav tm="0" fmla="#ppt_y-sin(pi*$)/27">
                                          <p:val>
                                            <p:fltVal val="0"/>
                                          </p:val>
                                        </p:tav>
                                        <p:tav tm="100000">
                                          <p:val>
                                            <p:fltVal val="1"/>
                                          </p:val>
                                        </p:tav>
                                      </p:tavLst>
                                    </p:anim>
                                    <p:anim calcmode="lin" valueType="num">
                                      <p:cBhvr>
                                        <p:cTn id="15" dur="164" tmFilter="0, 0; 0.125,0.2665; 0.25,0.4; 0.375,0.465; 0.5,0.5;  0.625,0.535; 0.75,0.6; 0.875,0.7335; 1,1">
                                          <p:stCondLst>
                                            <p:cond delay="1656"/>
                                          </p:stCondLst>
                                        </p:cTn>
                                        <p:tgtEl>
                                          <p:spTgt spid="3075089">
                                            <p:txEl>
                                              <p:pRg st="0" end="0"/>
                                            </p:txEl>
                                          </p:spTgt>
                                        </p:tgtEl>
                                        <p:attrNameLst>
                                          <p:attrName>ppt_y</p:attrName>
                                        </p:attrNameLst>
                                      </p:cBhvr>
                                      <p:tavLst>
                                        <p:tav tm="0" fmla="#ppt_y-sin(pi*$)/81">
                                          <p:val>
                                            <p:fltVal val="0"/>
                                          </p:val>
                                        </p:tav>
                                        <p:tav tm="100000">
                                          <p:val>
                                            <p:fltVal val="1"/>
                                          </p:val>
                                        </p:tav>
                                      </p:tavLst>
                                    </p:anim>
                                    <p:animScale>
                                      <p:cBhvr>
                                        <p:cTn id="16" dur="26">
                                          <p:stCondLst>
                                            <p:cond delay="650"/>
                                          </p:stCondLst>
                                        </p:cTn>
                                        <p:tgtEl>
                                          <p:spTgt spid="3075089">
                                            <p:txEl>
                                              <p:pRg st="0" end="0"/>
                                            </p:txEl>
                                          </p:spTgt>
                                        </p:tgtEl>
                                      </p:cBhvr>
                                      <p:to x="100000" y="60000"/>
                                    </p:animScale>
                                    <p:animScale>
                                      <p:cBhvr>
                                        <p:cTn id="17" dur="166" decel="50000">
                                          <p:stCondLst>
                                            <p:cond delay="676"/>
                                          </p:stCondLst>
                                        </p:cTn>
                                        <p:tgtEl>
                                          <p:spTgt spid="3075089">
                                            <p:txEl>
                                              <p:pRg st="0" end="0"/>
                                            </p:txEl>
                                          </p:spTgt>
                                        </p:tgtEl>
                                      </p:cBhvr>
                                      <p:to x="100000" y="100000"/>
                                    </p:animScale>
                                    <p:animScale>
                                      <p:cBhvr>
                                        <p:cTn id="18" dur="26">
                                          <p:stCondLst>
                                            <p:cond delay="1312"/>
                                          </p:stCondLst>
                                        </p:cTn>
                                        <p:tgtEl>
                                          <p:spTgt spid="3075089">
                                            <p:txEl>
                                              <p:pRg st="0" end="0"/>
                                            </p:txEl>
                                          </p:spTgt>
                                        </p:tgtEl>
                                      </p:cBhvr>
                                      <p:to x="100000" y="80000"/>
                                    </p:animScale>
                                    <p:animScale>
                                      <p:cBhvr>
                                        <p:cTn id="19" dur="166" decel="50000">
                                          <p:stCondLst>
                                            <p:cond delay="1338"/>
                                          </p:stCondLst>
                                        </p:cTn>
                                        <p:tgtEl>
                                          <p:spTgt spid="3075089">
                                            <p:txEl>
                                              <p:pRg st="0" end="0"/>
                                            </p:txEl>
                                          </p:spTgt>
                                        </p:tgtEl>
                                      </p:cBhvr>
                                      <p:to x="100000" y="100000"/>
                                    </p:animScale>
                                    <p:animScale>
                                      <p:cBhvr>
                                        <p:cTn id="20" dur="26">
                                          <p:stCondLst>
                                            <p:cond delay="1642"/>
                                          </p:stCondLst>
                                        </p:cTn>
                                        <p:tgtEl>
                                          <p:spTgt spid="3075089">
                                            <p:txEl>
                                              <p:pRg st="0" end="0"/>
                                            </p:txEl>
                                          </p:spTgt>
                                        </p:tgtEl>
                                      </p:cBhvr>
                                      <p:to x="100000" y="90000"/>
                                    </p:animScale>
                                    <p:animScale>
                                      <p:cBhvr>
                                        <p:cTn id="21" dur="166" decel="50000">
                                          <p:stCondLst>
                                            <p:cond delay="1668"/>
                                          </p:stCondLst>
                                        </p:cTn>
                                        <p:tgtEl>
                                          <p:spTgt spid="3075089">
                                            <p:txEl>
                                              <p:pRg st="0" end="0"/>
                                            </p:txEl>
                                          </p:spTgt>
                                        </p:tgtEl>
                                      </p:cBhvr>
                                      <p:to x="100000" y="100000"/>
                                    </p:animScale>
                                    <p:animScale>
                                      <p:cBhvr>
                                        <p:cTn id="22" dur="26">
                                          <p:stCondLst>
                                            <p:cond delay="1808"/>
                                          </p:stCondLst>
                                        </p:cTn>
                                        <p:tgtEl>
                                          <p:spTgt spid="3075089">
                                            <p:txEl>
                                              <p:pRg st="0" end="0"/>
                                            </p:txEl>
                                          </p:spTgt>
                                        </p:tgtEl>
                                      </p:cBhvr>
                                      <p:to x="100000" y="95000"/>
                                    </p:animScale>
                                    <p:animScale>
                                      <p:cBhvr>
                                        <p:cTn id="23" dur="166" decel="50000">
                                          <p:stCondLst>
                                            <p:cond delay="1834"/>
                                          </p:stCondLst>
                                        </p:cTn>
                                        <p:tgtEl>
                                          <p:spTgt spid="3075089">
                                            <p:txEl>
                                              <p:pRg st="0" end="0"/>
                                            </p:txEl>
                                          </p:spTgt>
                                        </p:tgtEl>
                                      </p:cBhvr>
                                      <p:to x="100000" y="100000"/>
                                    </p:animScale>
                                  </p:childTnLst>
                                </p:cTn>
                              </p:par>
                            </p:childTnLst>
                          </p:cTn>
                        </p:par>
                        <p:par>
                          <p:cTn id="24" fill="hold">
                            <p:stCondLst>
                              <p:cond delay="2000"/>
                            </p:stCondLst>
                            <p:childTnLst>
                              <p:par>
                                <p:cTn id="25" presetID="26" presetClass="entr" presetSubtype="0" fill="hold" grpId="0" nodeType="afterEffect">
                                  <p:stCondLst>
                                    <p:cond delay="0"/>
                                  </p:stCondLst>
                                  <p:childTnLst>
                                    <p:set>
                                      <p:cBhvr>
                                        <p:cTn id="26" dur="1" fill="hold">
                                          <p:stCondLst>
                                            <p:cond delay="0"/>
                                          </p:stCondLst>
                                        </p:cTn>
                                        <p:tgtEl>
                                          <p:spTgt spid="3075089">
                                            <p:txEl>
                                              <p:pRg st="1" end="1"/>
                                            </p:txEl>
                                          </p:spTgt>
                                        </p:tgtEl>
                                        <p:attrNameLst>
                                          <p:attrName>style.visibility</p:attrName>
                                        </p:attrNameLst>
                                      </p:cBhvr>
                                      <p:to>
                                        <p:strVal val="visible"/>
                                      </p:to>
                                    </p:set>
                                    <p:animEffect transition="in" filter="wipe(down)">
                                      <p:cBhvr>
                                        <p:cTn id="27" dur="580">
                                          <p:stCondLst>
                                            <p:cond delay="0"/>
                                          </p:stCondLst>
                                        </p:cTn>
                                        <p:tgtEl>
                                          <p:spTgt spid="3075089">
                                            <p:txEl>
                                              <p:pRg st="1" end="1"/>
                                            </p:txEl>
                                          </p:spTgt>
                                        </p:tgtEl>
                                      </p:cBhvr>
                                    </p:animEffect>
                                    <p:anim calcmode="lin" valueType="num">
                                      <p:cBhvr>
                                        <p:cTn id="28" dur="1822" tmFilter="0,0; 0.14,0.36; 0.43,0.73; 0.71,0.91; 1.0,1.0">
                                          <p:stCondLst>
                                            <p:cond delay="0"/>
                                          </p:stCondLst>
                                        </p:cTn>
                                        <p:tgtEl>
                                          <p:spTgt spid="3075089">
                                            <p:txEl>
                                              <p:pRg st="1" end="1"/>
                                            </p:txEl>
                                          </p:spTgt>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3075089">
                                            <p:txEl>
                                              <p:pRg st="1" end="1"/>
                                            </p:txEl>
                                          </p:spTgt>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3075089">
                                            <p:txEl>
                                              <p:pRg st="1" end="1"/>
                                            </p:txEl>
                                          </p:spTgt>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3075089">
                                            <p:txEl>
                                              <p:pRg st="1" end="1"/>
                                            </p:txEl>
                                          </p:spTgt>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3075089">
                                            <p:txEl>
                                              <p:pRg st="1" end="1"/>
                                            </p:txEl>
                                          </p:spTgt>
                                        </p:tgtEl>
                                        <p:attrNameLst>
                                          <p:attrName>ppt_y</p:attrName>
                                        </p:attrNameLst>
                                      </p:cBhvr>
                                      <p:tavLst>
                                        <p:tav tm="0" fmla="#ppt_y-sin(pi*$)/81">
                                          <p:val>
                                            <p:fltVal val="0"/>
                                          </p:val>
                                        </p:tav>
                                        <p:tav tm="100000">
                                          <p:val>
                                            <p:fltVal val="1"/>
                                          </p:val>
                                        </p:tav>
                                      </p:tavLst>
                                    </p:anim>
                                    <p:animScale>
                                      <p:cBhvr>
                                        <p:cTn id="33" dur="26">
                                          <p:stCondLst>
                                            <p:cond delay="650"/>
                                          </p:stCondLst>
                                        </p:cTn>
                                        <p:tgtEl>
                                          <p:spTgt spid="3075089">
                                            <p:txEl>
                                              <p:pRg st="1" end="1"/>
                                            </p:txEl>
                                          </p:spTgt>
                                        </p:tgtEl>
                                      </p:cBhvr>
                                      <p:to x="100000" y="60000"/>
                                    </p:animScale>
                                    <p:animScale>
                                      <p:cBhvr>
                                        <p:cTn id="34" dur="166" decel="50000">
                                          <p:stCondLst>
                                            <p:cond delay="676"/>
                                          </p:stCondLst>
                                        </p:cTn>
                                        <p:tgtEl>
                                          <p:spTgt spid="3075089">
                                            <p:txEl>
                                              <p:pRg st="1" end="1"/>
                                            </p:txEl>
                                          </p:spTgt>
                                        </p:tgtEl>
                                      </p:cBhvr>
                                      <p:to x="100000" y="100000"/>
                                    </p:animScale>
                                    <p:animScale>
                                      <p:cBhvr>
                                        <p:cTn id="35" dur="26">
                                          <p:stCondLst>
                                            <p:cond delay="1312"/>
                                          </p:stCondLst>
                                        </p:cTn>
                                        <p:tgtEl>
                                          <p:spTgt spid="3075089">
                                            <p:txEl>
                                              <p:pRg st="1" end="1"/>
                                            </p:txEl>
                                          </p:spTgt>
                                        </p:tgtEl>
                                      </p:cBhvr>
                                      <p:to x="100000" y="80000"/>
                                    </p:animScale>
                                    <p:animScale>
                                      <p:cBhvr>
                                        <p:cTn id="36" dur="166" decel="50000">
                                          <p:stCondLst>
                                            <p:cond delay="1338"/>
                                          </p:stCondLst>
                                        </p:cTn>
                                        <p:tgtEl>
                                          <p:spTgt spid="3075089">
                                            <p:txEl>
                                              <p:pRg st="1" end="1"/>
                                            </p:txEl>
                                          </p:spTgt>
                                        </p:tgtEl>
                                      </p:cBhvr>
                                      <p:to x="100000" y="100000"/>
                                    </p:animScale>
                                    <p:animScale>
                                      <p:cBhvr>
                                        <p:cTn id="37" dur="26">
                                          <p:stCondLst>
                                            <p:cond delay="1642"/>
                                          </p:stCondLst>
                                        </p:cTn>
                                        <p:tgtEl>
                                          <p:spTgt spid="3075089">
                                            <p:txEl>
                                              <p:pRg st="1" end="1"/>
                                            </p:txEl>
                                          </p:spTgt>
                                        </p:tgtEl>
                                      </p:cBhvr>
                                      <p:to x="100000" y="90000"/>
                                    </p:animScale>
                                    <p:animScale>
                                      <p:cBhvr>
                                        <p:cTn id="38" dur="166" decel="50000">
                                          <p:stCondLst>
                                            <p:cond delay="1668"/>
                                          </p:stCondLst>
                                        </p:cTn>
                                        <p:tgtEl>
                                          <p:spTgt spid="3075089">
                                            <p:txEl>
                                              <p:pRg st="1" end="1"/>
                                            </p:txEl>
                                          </p:spTgt>
                                        </p:tgtEl>
                                      </p:cBhvr>
                                      <p:to x="100000" y="100000"/>
                                    </p:animScale>
                                    <p:animScale>
                                      <p:cBhvr>
                                        <p:cTn id="39" dur="26">
                                          <p:stCondLst>
                                            <p:cond delay="1808"/>
                                          </p:stCondLst>
                                        </p:cTn>
                                        <p:tgtEl>
                                          <p:spTgt spid="3075089">
                                            <p:txEl>
                                              <p:pRg st="1" end="1"/>
                                            </p:txEl>
                                          </p:spTgt>
                                        </p:tgtEl>
                                      </p:cBhvr>
                                      <p:to x="100000" y="95000"/>
                                    </p:animScale>
                                    <p:animScale>
                                      <p:cBhvr>
                                        <p:cTn id="40" dur="166" decel="50000">
                                          <p:stCondLst>
                                            <p:cond delay="1834"/>
                                          </p:stCondLst>
                                        </p:cTn>
                                        <p:tgtEl>
                                          <p:spTgt spid="3075089">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089" grpId="0" build="p" animBg="1" autoUpdateAnimBg="0"/>
    </p:bldLst>
  </p:timing>
</p:sld>
</file>

<file path=ppt/theme/theme1.xml><?xml version="1.0" encoding="utf-8"?>
<a:theme xmlns:a="http://schemas.openxmlformats.org/drawingml/2006/main" name="B">
  <a:themeElements>
    <a:clrScheme name="B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
      <a:majorFont>
        <a:latin typeface="Eras Medium ITC"/>
        <a:ea typeface=""/>
        <a:cs typeface="Arial"/>
      </a:majorFont>
      <a:minorFont>
        <a:latin typeface="Eras Demi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A50021"/>
        </a:solidFill>
        <a:ln w="9525" cap="flat" cmpd="sng" algn="ctr">
          <a:noFill/>
          <a:prstDash val="solid"/>
          <a:round/>
          <a:headEnd type="none" w="med" len="med"/>
          <a:tailEnd type="none" w="med" len="med"/>
        </a:ln>
        <a:effectLst/>
        <a:scene3d>
          <a:camera prst="legacyPerspectiveTopRight"/>
          <a:lightRig rig="legacyFlat3" dir="b"/>
        </a:scene3d>
        <a:sp3d extrusionH="887400" prstMaterial="legacyMatte">
          <a:bevelT w="13500" h="13500" prst="angle"/>
          <a:bevelB w="13500" h="13500" prst="angle"/>
          <a:extrusionClr>
            <a:srgbClr val="A50021"/>
          </a:extrusionClr>
        </a:sp3d>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1" u="none" strike="noStrike" cap="none" normalizeH="0" baseline="0" smtClean="0">
            <a:ln>
              <a:noFill/>
            </a:ln>
            <a:solidFill>
              <a:schemeClr val="tx1"/>
            </a:solidFill>
            <a:effectLst/>
            <a:latin typeface="Eras Medium ITC" pitchFamily="34" charset="0"/>
          </a:defRPr>
        </a:defPPr>
      </a:lstStyle>
    </a:spDef>
    <a:lnDef>
      <a:spPr bwMode="auto">
        <a:xfrm>
          <a:off x="0" y="0"/>
          <a:ext cx="1" cy="1"/>
        </a:xfrm>
        <a:custGeom>
          <a:avLst/>
          <a:gdLst/>
          <a:ahLst/>
          <a:cxnLst/>
          <a:rect l="0" t="0" r="0" b="0"/>
          <a:pathLst/>
        </a:custGeom>
        <a:solidFill>
          <a:srgbClr val="A50021"/>
        </a:solidFill>
        <a:ln w="9525" cap="flat" cmpd="sng" algn="ctr">
          <a:noFill/>
          <a:prstDash val="solid"/>
          <a:round/>
          <a:headEnd type="none" w="med" len="med"/>
          <a:tailEnd type="none" w="med" len="med"/>
        </a:ln>
        <a:effectLst/>
        <a:scene3d>
          <a:camera prst="legacyPerspectiveTopRight"/>
          <a:lightRig rig="legacyFlat3" dir="b"/>
        </a:scene3d>
        <a:sp3d extrusionH="887400" prstMaterial="legacyMatte">
          <a:bevelT w="13500" h="13500" prst="angle"/>
          <a:bevelB w="13500" h="13500" prst="angle"/>
          <a:extrusionClr>
            <a:srgbClr val="A50021"/>
          </a:extrusionClr>
        </a:sp3d>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1" u="none" strike="noStrike" cap="none" normalizeH="0" baseline="0" smtClean="0">
            <a:ln>
              <a:noFill/>
            </a:ln>
            <a:solidFill>
              <a:schemeClr val="tx1"/>
            </a:solidFill>
            <a:effectLst/>
            <a:latin typeface="Eras Medium ITC" pitchFamily="34" charset="0"/>
          </a:defRPr>
        </a:defPPr>
      </a:lstStyle>
    </a:lnDef>
  </a:objectDefaults>
  <a:extraClrSchemeLst>
    <a:extraClrScheme>
      <a:clrScheme name="B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9_B">
  <a:themeElements>
    <a:clrScheme name="B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
      <a:majorFont>
        <a:latin typeface="Eras Medium ITC"/>
        <a:ea typeface=""/>
        <a:cs typeface="Arial"/>
      </a:majorFont>
      <a:minorFont>
        <a:latin typeface="Eras Demi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A50021"/>
        </a:solidFill>
        <a:ln w="9525" cap="flat" cmpd="sng" algn="ctr">
          <a:noFill/>
          <a:prstDash val="solid"/>
          <a:round/>
          <a:headEnd type="none" w="med" len="med"/>
          <a:tailEnd type="none" w="med" len="med"/>
        </a:ln>
        <a:effectLst/>
        <a:scene3d>
          <a:camera prst="legacyPerspectiveTopRight"/>
          <a:lightRig rig="legacyFlat3" dir="b"/>
        </a:scene3d>
        <a:sp3d extrusionH="887400" prstMaterial="legacyMatte">
          <a:bevelT w="13500" h="13500" prst="angle"/>
          <a:bevelB w="13500" h="13500" prst="angle"/>
          <a:extrusionClr>
            <a:srgbClr val="A50021"/>
          </a:extrusionClr>
        </a:sp3d>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1" u="none" strike="noStrike" cap="none" normalizeH="0" baseline="0" smtClean="0">
            <a:ln>
              <a:noFill/>
            </a:ln>
            <a:solidFill>
              <a:schemeClr val="tx1"/>
            </a:solidFill>
            <a:effectLst/>
            <a:latin typeface="Eras Medium ITC" pitchFamily="34" charset="0"/>
          </a:defRPr>
        </a:defPPr>
      </a:lstStyle>
    </a:spDef>
    <a:lnDef>
      <a:spPr bwMode="auto">
        <a:xfrm>
          <a:off x="0" y="0"/>
          <a:ext cx="1" cy="1"/>
        </a:xfrm>
        <a:custGeom>
          <a:avLst/>
          <a:gdLst/>
          <a:ahLst/>
          <a:cxnLst/>
          <a:rect l="0" t="0" r="0" b="0"/>
          <a:pathLst/>
        </a:custGeom>
        <a:solidFill>
          <a:srgbClr val="A50021"/>
        </a:solidFill>
        <a:ln w="9525" cap="flat" cmpd="sng" algn="ctr">
          <a:noFill/>
          <a:prstDash val="solid"/>
          <a:round/>
          <a:headEnd type="none" w="med" len="med"/>
          <a:tailEnd type="none" w="med" len="med"/>
        </a:ln>
        <a:effectLst/>
        <a:scene3d>
          <a:camera prst="legacyPerspectiveTopRight"/>
          <a:lightRig rig="legacyFlat3" dir="b"/>
        </a:scene3d>
        <a:sp3d extrusionH="887400" prstMaterial="legacyMatte">
          <a:bevelT w="13500" h="13500" prst="angle"/>
          <a:bevelB w="13500" h="13500" prst="angle"/>
          <a:extrusionClr>
            <a:srgbClr val="A50021"/>
          </a:extrusionClr>
        </a:sp3d>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1" u="none" strike="noStrike" cap="none" normalizeH="0" baseline="0" smtClean="0">
            <a:ln>
              <a:noFill/>
            </a:ln>
            <a:solidFill>
              <a:schemeClr val="tx1"/>
            </a:solidFill>
            <a:effectLst/>
            <a:latin typeface="Eras Medium ITC" pitchFamily="34" charset="0"/>
          </a:defRPr>
        </a:defPPr>
      </a:lstStyle>
    </a:lnDef>
  </a:objectDefaults>
  <a:extraClrSchemeLst>
    <a:extraClrScheme>
      <a:clrScheme name="B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0_B">
  <a:themeElements>
    <a:clrScheme name="B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
      <a:majorFont>
        <a:latin typeface="Eras Medium ITC"/>
        <a:ea typeface=""/>
        <a:cs typeface="Arial"/>
      </a:majorFont>
      <a:minorFont>
        <a:latin typeface="Eras Demi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A50021"/>
        </a:solidFill>
        <a:ln w="9525" cap="flat" cmpd="sng" algn="ctr">
          <a:noFill/>
          <a:prstDash val="solid"/>
          <a:round/>
          <a:headEnd type="none" w="med" len="med"/>
          <a:tailEnd type="none" w="med" len="med"/>
        </a:ln>
        <a:effectLst/>
        <a:scene3d>
          <a:camera prst="legacyPerspectiveTopRight"/>
          <a:lightRig rig="legacyFlat3" dir="b"/>
        </a:scene3d>
        <a:sp3d extrusionH="887400" prstMaterial="legacyMatte">
          <a:bevelT w="13500" h="13500" prst="angle"/>
          <a:bevelB w="13500" h="13500" prst="angle"/>
          <a:extrusionClr>
            <a:srgbClr val="A50021"/>
          </a:extrusionClr>
        </a:sp3d>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1" u="none" strike="noStrike" cap="none" normalizeH="0" baseline="0" smtClean="0">
            <a:ln>
              <a:noFill/>
            </a:ln>
            <a:solidFill>
              <a:schemeClr val="tx1"/>
            </a:solidFill>
            <a:effectLst/>
            <a:latin typeface="Eras Medium ITC" pitchFamily="34" charset="0"/>
          </a:defRPr>
        </a:defPPr>
      </a:lstStyle>
    </a:spDef>
    <a:lnDef>
      <a:spPr bwMode="auto">
        <a:xfrm>
          <a:off x="0" y="0"/>
          <a:ext cx="1" cy="1"/>
        </a:xfrm>
        <a:custGeom>
          <a:avLst/>
          <a:gdLst/>
          <a:ahLst/>
          <a:cxnLst/>
          <a:rect l="0" t="0" r="0" b="0"/>
          <a:pathLst/>
        </a:custGeom>
        <a:solidFill>
          <a:srgbClr val="A50021"/>
        </a:solidFill>
        <a:ln w="9525" cap="flat" cmpd="sng" algn="ctr">
          <a:noFill/>
          <a:prstDash val="solid"/>
          <a:round/>
          <a:headEnd type="none" w="med" len="med"/>
          <a:tailEnd type="none" w="med" len="med"/>
        </a:ln>
        <a:effectLst/>
        <a:scene3d>
          <a:camera prst="legacyPerspectiveTopRight"/>
          <a:lightRig rig="legacyFlat3" dir="b"/>
        </a:scene3d>
        <a:sp3d extrusionH="887400" prstMaterial="legacyMatte">
          <a:bevelT w="13500" h="13500" prst="angle"/>
          <a:bevelB w="13500" h="13500" prst="angle"/>
          <a:extrusionClr>
            <a:srgbClr val="A50021"/>
          </a:extrusionClr>
        </a:sp3d>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1" u="none" strike="noStrike" cap="none" normalizeH="0" baseline="0" smtClean="0">
            <a:ln>
              <a:noFill/>
            </a:ln>
            <a:solidFill>
              <a:schemeClr val="tx1"/>
            </a:solidFill>
            <a:effectLst/>
            <a:latin typeface="Eras Medium ITC" pitchFamily="34" charset="0"/>
          </a:defRPr>
        </a:defPPr>
      </a:lstStyle>
    </a:lnDef>
  </a:objectDefaults>
  <a:extraClrSchemeLst>
    <a:extraClrScheme>
      <a:clrScheme name="B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B">
  <a:themeElements>
    <a:clrScheme name="B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
      <a:majorFont>
        <a:latin typeface="Eras Medium ITC"/>
        <a:ea typeface=""/>
        <a:cs typeface="Arial"/>
      </a:majorFont>
      <a:minorFont>
        <a:latin typeface="Eras Demi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A50021"/>
        </a:solidFill>
        <a:ln w="9525" cap="flat" cmpd="sng" algn="ctr">
          <a:noFill/>
          <a:prstDash val="solid"/>
          <a:round/>
          <a:headEnd type="none" w="med" len="med"/>
          <a:tailEnd type="none" w="med" len="med"/>
        </a:ln>
        <a:effectLst/>
        <a:scene3d>
          <a:camera prst="legacyPerspectiveTopRight"/>
          <a:lightRig rig="legacyFlat3" dir="b"/>
        </a:scene3d>
        <a:sp3d extrusionH="887400" prstMaterial="legacyMatte">
          <a:bevelT w="13500" h="13500" prst="angle"/>
          <a:bevelB w="13500" h="13500" prst="angle"/>
          <a:extrusionClr>
            <a:srgbClr val="A50021"/>
          </a:extrusionClr>
        </a:sp3d>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1" u="none" strike="noStrike" cap="none" normalizeH="0" baseline="0" smtClean="0">
            <a:ln>
              <a:noFill/>
            </a:ln>
            <a:solidFill>
              <a:schemeClr val="tx1"/>
            </a:solidFill>
            <a:effectLst/>
            <a:latin typeface="Eras Medium ITC" pitchFamily="34" charset="0"/>
          </a:defRPr>
        </a:defPPr>
      </a:lstStyle>
    </a:spDef>
    <a:lnDef>
      <a:spPr bwMode="auto">
        <a:xfrm>
          <a:off x="0" y="0"/>
          <a:ext cx="1" cy="1"/>
        </a:xfrm>
        <a:custGeom>
          <a:avLst/>
          <a:gdLst/>
          <a:ahLst/>
          <a:cxnLst/>
          <a:rect l="0" t="0" r="0" b="0"/>
          <a:pathLst/>
        </a:custGeom>
        <a:solidFill>
          <a:srgbClr val="A50021"/>
        </a:solidFill>
        <a:ln w="9525" cap="flat" cmpd="sng" algn="ctr">
          <a:noFill/>
          <a:prstDash val="solid"/>
          <a:round/>
          <a:headEnd type="none" w="med" len="med"/>
          <a:tailEnd type="none" w="med" len="med"/>
        </a:ln>
        <a:effectLst/>
        <a:scene3d>
          <a:camera prst="legacyPerspectiveTopRight"/>
          <a:lightRig rig="legacyFlat3" dir="b"/>
        </a:scene3d>
        <a:sp3d extrusionH="887400" prstMaterial="legacyMatte">
          <a:bevelT w="13500" h="13500" prst="angle"/>
          <a:bevelB w="13500" h="13500" prst="angle"/>
          <a:extrusionClr>
            <a:srgbClr val="A50021"/>
          </a:extrusionClr>
        </a:sp3d>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1" u="none" strike="noStrike" cap="none" normalizeH="0" baseline="0" smtClean="0">
            <a:ln>
              <a:noFill/>
            </a:ln>
            <a:solidFill>
              <a:schemeClr val="tx1"/>
            </a:solidFill>
            <a:effectLst/>
            <a:latin typeface="Eras Medium ITC" pitchFamily="34" charset="0"/>
          </a:defRPr>
        </a:defPPr>
      </a:lstStyle>
    </a:lnDef>
  </a:objectDefaults>
  <a:extraClrSchemeLst>
    <a:extraClrScheme>
      <a:clrScheme name="B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B">
  <a:themeElements>
    <a:clrScheme name="B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
      <a:majorFont>
        <a:latin typeface="Eras Medium ITC"/>
        <a:ea typeface=""/>
        <a:cs typeface="Arial"/>
      </a:majorFont>
      <a:minorFont>
        <a:latin typeface="Eras Demi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A50021"/>
        </a:solidFill>
        <a:ln w="9525" cap="flat" cmpd="sng" algn="ctr">
          <a:noFill/>
          <a:prstDash val="solid"/>
          <a:round/>
          <a:headEnd type="none" w="med" len="med"/>
          <a:tailEnd type="none" w="med" len="med"/>
        </a:ln>
        <a:effectLst/>
        <a:scene3d>
          <a:camera prst="legacyPerspectiveTopRight"/>
          <a:lightRig rig="legacyFlat3" dir="b"/>
        </a:scene3d>
        <a:sp3d extrusionH="887400" prstMaterial="legacyMatte">
          <a:bevelT w="13500" h="13500" prst="angle"/>
          <a:bevelB w="13500" h="13500" prst="angle"/>
          <a:extrusionClr>
            <a:srgbClr val="A50021"/>
          </a:extrusionClr>
        </a:sp3d>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1" u="none" strike="noStrike" cap="none" normalizeH="0" baseline="0" smtClean="0">
            <a:ln>
              <a:noFill/>
            </a:ln>
            <a:solidFill>
              <a:schemeClr val="tx1"/>
            </a:solidFill>
            <a:effectLst/>
            <a:latin typeface="Eras Medium ITC" pitchFamily="34" charset="0"/>
          </a:defRPr>
        </a:defPPr>
      </a:lstStyle>
    </a:spDef>
    <a:lnDef>
      <a:spPr bwMode="auto">
        <a:xfrm>
          <a:off x="0" y="0"/>
          <a:ext cx="1" cy="1"/>
        </a:xfrm>
        <a:custGeom>
          <a:avLst/>
          <a:gdLst/>
          <a:ahLst/>
          <a:cxnLst/>
          <a:rect l="0" t="0" r="0" b="0"/>
          <a:pathLst/>
        </a:custGeom>
        <a:solidFill>
          <a:srgbClr val="A50021"/>
        </a:solidFill>
        <a:ln w="9525" cap="flat" cmpd="sng" algn="ctr">
          <a:noFill/>
          <a:prstDash val="solid"/>
          <a:round/>
          <a:headEnd type="none" w="med" len="med"/>
          <a:tailEnd type="none" w="med" len="med"/>
        </a:ln>
        <a:effectLst/>
        <a:scene3d>
          <a:camera prst="legacyPerspectiveTopRight"/>
          <a:lightRig rig="legacyFlat3" dir="b"/>
        </a:scene3d>
        <a:sp3d extrusionH="887400" prstMaterial="legacyMatte">
          <a:bevelT w="13500" h="13500" prst="angle"/>
          <a:bevelB w="13500" h="13500" prst="angle"/>
          <a:extrusionClr>
            <a:srgbClr val="A50021"/>
          </a:extrusionClr>
        </a:sp3d>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1" u="none" strike="noStrike" cap="none" normalizeH="0" baseline="0" smtClean="0">
            <a:ln>
              <a:noFill/>
            </a:ln>
            <a:solidFill>
              <a:schemeClr val="tx1"/>
            </a:solidFill>
            <a:effectLst/>
            <a:latin typeface="Eras Medium ITC" pitchFamily="34" charset="0"/>
          </a:defRPr>
        </a:defPPr>
      </a:lstStyle>
    </a:lnDef>
  </a:objectDefaults>
  <a:extraClrSchemeLst>
    <a:extraClrScheme>
      <a:clrScheme name="B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B">
  <a:themeElements>
    <a:clrScheme name="B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
      <a:majorFont>
        <a:latin typeface="Eras Medium ITC"/>
        <a:ea typeface=""/>
        <a:cs typeface="Arial"/>
      </a:majorFont>
      <a:minorFont>
        <a:latin typeface="Eras Demi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A50021"/>
        </a:solidFill>
        <a:ln w="9525" cap="flat" cmpd="sng" algn="ctr">
          <a:noFill/>
          <a:prstDash val="solid"/>
          <a:round/>
          <a:headEnd type="none" w="med" len="med"/>
          <a:tailEnd type="none" w="med" len="med"/>
        </a:ln>
        <a:effectLst/>
        <a:scene3d>
          <a:camera prst="legacyPerspectiveTopRight"/>
          <a:lightRig rig="legacyFlat3" dir="b"/>
        </a:scene3d>
        <a:sp3d extrusionH="887400" prstMaterial="legacyMatte">
          <a:bevelT w="13500" h="13500" prst="angle"/>
          <a:bevelB w="13500" h="13500" prst="angle"/>
          <a:extrusionClr>
            <a:srgbClr val="A50021"/>
          </a:extrusionClr>
        </a:sp3d>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1" u="none" strike="noStrike" cap="none" normalizeH="0" baseline="0" smtClean="0">
            <a:ln>
              <a:noFill/>
            </a:ln>
            <a:solidFill>
              <a:schemeClr val="tx1"/>
            </a:solidFill>
            <a:effectLst/>
            <a:latin typeface="Eras Medium ITC" pitchFamily="34" charset="0"/>
          </a:defRPr>
        </a:defPPr>
      </a:lstStyle>
    </a:spDef>
    <a:lnDef>
      <a:spPr bwMode="auto">
        <a:xfrm>
          <a:off x="0" y="0"/>
          <a:ext cx="1" cy="1"/>
        </a:xfrm>
        <a:custGeom>
          <a:avLst/>
          <a:gdLst/>
          <a:ahLst/>
          <a:cxnLst/>
          <a:rect l="0" t="0" r="0" b="0"/>
          <a:pathLst/>
        </a:custGeom>
        <a:solidFill>
          <a:srgbClr val="A50021"/>
        </a:solidFill>
        <a:ln w="9525" cap="flat" cmpd="sng" algn="ctr">
          <a:noFill/>
          <a:prstDash val="solid"/>
          <a:round/>
          <a:headEnd type="none" w="med" len="med"/>
          <a:tailEnd type="none" w="med" len="med"/>
        </a:ln>
        <a:effectLst/>
        <a:scene3d>
          <a:camera prst="legacyPerspectiveTopRight"/>
          <a:lightRig rig="legacyFlat3" dir="b"/>
        </a:scene3d>
        <a:sp3d extrusionH="887400" prstMaterial="legacyMatte">
          <a:bevelT w="13500" h="13500" prst="angle"/>
          <a:bevelB w="13500" h="13500" prst="angle"/>
          <a:extrusionClr>
            <a:srgbClr val="A50021"/>
          </a:extrusionClr>
        </a:sp3d>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1" u="none" strike="noStrike" cap="none" normalizeH="0" baseline="0" smtClean="0">
            <a:ln>
              <a:noFill/>
            </a:ln>
            <a:solidFill>
              <a:schemeClr val="tx1"/>
            </a:solidFill>
            <a:effectLst/>
            <a:latin typeface="Eras Medium ITC" pitchFamily="34" charset="0"/>
          </a:defRPr>
        </a:defPPr>
      </a:lstStyle>
    </a:lnDef>
  </a:objectDefaults>
  <a:extraClrSchemeLst>
    <a:extraClrScheme>
      <a:clrScheme name="B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B">
  <a:themeElements>
    <a:clrScheme name="B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
      <a:majorFont>
        <a:latin typeface="Eras Medium ITC"/>
        <a:ea typeface=""/>
        <a:cs typeface="Arial"/>
      </a:majorFont>
      <a:minorFont>
        <a:latin typeface="Eras Demi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A50021"/>
        </a:solidFill>
        <a:ln w="9525" cap="flat" cmpd="sng" algn="ctr">
          <a:noFill/>
          <a:prstDash val="solid"/>
          <a:round/>
          <a:headEnd type="none" w="med" len="med"/>
          <a:tailEnd type="none" w="med" len="med"/>
        </a:ln>
        <a:effectLst/>
        <a:scene3d>
          <a:camera prst="legacyPerspectiveTopRight"/>
          <a:lightRig rig="legacyFlat3" dir="b"/>
        </a:scene3d>
        <a:sp3d extrusionH="887400" prstMaterial="legacyMatte">
          <a:bevelT w="13500" h="13500" prst="angle"/>
          <a:bevelB w="13500" h="13500" prst="angle"/>
          <a:extrusionClr>
            <a:srgbClr val="A50021"/>
          </a:extrusionClr>
        </a:sp3d>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1" u="none" strike="noStrike" cap="none" normalizeH="0" baseline="0" smtClean="0">
            <a:ln>
              <a:noFill/>
            </a:ln>
            <a:solidFill>
              <a:schemeClr val="tx1"/>
            </a:solidFill>
            <a:effectLst/>
            <a:latin typeface="Eras Medium ITC" pitchFamily="34" charset="0"/>
          </a:defRPr>
        </a:defPPr>
      </a:lstStyle>
    </a:spDef>
    <a:lnDef>
      <a:spPr bwMode="auto">
        <a:xfrm>
          <a:off x="0" y="0"/>
          <a:ext cx="1" cy="1"/>
        </a:xfrm>
        <a:custGeom>
          <a:avLst/>
          <a:gdLst/>
          <a:ahLst/>
          <a:cxnLst/>
          <a:rect l="0" t="0" r="0" b="0"/>
          <a:pathLst/>
        </a:custGeom>
        <a:solidFill>
          <a:srgbClr val="A50021"/>
        </a:solidFill>
        <a:ln w="9525" cap="flat" cmpd="sng" algn="ctr">
          <a:noFill/>
          <a:prstDash val="solid"/>
          <a:round/>
          <a:headEnd type="none" w="med" len="med"/>
          <a:tailEnd type="none" w="med" len="med"/>
        </a:ln>
        <a:effectLst/>
        <a:scene3d>
          <a:camera prst="legacyPerspectiveTopRight"/>
          <a:lightRig rig="legacyFlat3" dir="b"/>
        </a:scene3d>
        <a:sp3d extrusionH="887400" prstMaterial="legacyMatte">
          <a:bevelT w="13500" h="13500" prst="angle"/>
          <a:bevelB w="13500" h="13500" prst="angle"/>
          <a:extrusionClr>
            <a:srgbClr val="A50021"/>
          </a:extrusionClr>
        </a:sp3d>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1" u="none" strike="noStrike" cap="none" normalizeH="0" baseline="0" smtClean="0">
            <a:ln>
              <a:noFill/>
            </a:ln>
            <a:solidFill>
              <a:schemeClr val="tx1"/>
            </a:solidFill>
            <a:effectLst/>
            <a:latin typeface="Eras Medium ITC" pitchFamily="34" charset="0"/>
          </a:defRPr>
        </a:defPPr>
      </a:lstStyle>
    </a:lnDef>
  </a:objectDefaults>
  <a:extraClrSchemeLst>
    <a:extraClrScheme>
      <a:clrScheme name="B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B">
  <a:themeElements>
    <a:clrScheme name="B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
      <a:majorFont>
        <a:latin typeface="Eras Medium ITC"/>
        <a:ea typeface=""/>
        <a:cs typeface="Arial"/>
      </a:majorFont>
      <a:minorFont>
        <a:latin typeface="Eras Demi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A50021"/>
        </a:solidFill>
        <a:ln w="9525" cap="flat" cmpd="sng" algn="ctr">
          <a:noFill/>
          <a:prstDash val="solid"/>
          <a:round/>
          <a:headEnd type="none" w="med" len="med"/>
          <a:tailEnd type="none" w="med" len="med"/>
        </a:ln>
        <a:effectLst/>
        <a:scene3d>
          <a:camera prst="legacyPerspectiveTopRight"/>
          <a:lightRig rig="legacyFlat3" dir="b"/>
        </a:scene3d>
        <a:sp3d extrusionH="887400" prstMaterial="legacyMatte">
          <a:bevelT w="13500" h="13500" prst="angle"/>
          <a:bevelB w="13500" h="13500" prst="angle"/>
          <a:extrusionClr>
            <a:srgbClr val="A50021"/>
          </a:extrusionClr>
        </a:sp3d>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1" u="none" strike="noStrike" cap="none" normalizeH="0" baseline="0" smtClean="0">
            <a:ln>
              <a:noFill/>
            </a:ln>
            <a:solidFill>
              <a:schemeClr val="tx1"/>
            </a:solidFill>
            <a:effectLst/>
            <a:latin typeface="Eras Medium ITC" pitchFamily="34" charset="0"/>
          </a:defRPr>
        </a:defPPr>
      </a:lstStyle>
    </a:spDef>
    <a:lnDef>
      <a:spPr bwMode="auto">
        <a:xfrm>
          <a:off x="0" y="0"/>
          <a:ext cx="1" cy="1"/>
        </a:xfrm>
        <a:custGeom>
          <a:avLst/>
          <a:gdLst/>
          <a:ahLst/>
          <a:cxnLst/>
          <a:rect l="0" t="0" r="0" b="0"/>
          <a:pathLst/>
        </a:custGeom>
        <a:solidFill>
          <a:srgbClr val="A50021"/>
        </a:solidFill>
        <a:ln w="9525" cap="flat" cmpd="sng" algn="ctr">
          <a:noFill/>
          <a:prstDash val="solid"/>
          <a:round/>
          <a:headEnd type="none" w="med" len="med"/>
          <a:tailEnd type="none" w="med" len="med"/>
        </a:ln>
        <a:effectLst/>
        <a:scene3d>
          <a:camera prst="legacyPerspectiveTopRight"/>
          <a:lightRig rig="legacyFlat3" dir="b"/>
        </a:scene3d>
        <a:sp3d extrusionH="887400" prstMaterial="legacyMatte">
          <a:bevelT w="13500" h="13500" prst="angle"/>
          <a:bevelB w="13500" h="13500" prst="angle"/>
          <a:extrusionClr>
            <a:srgbClr val="A50021"/>
          </a:extrusionClr>
        </a:sp3d>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1" u="none" strike="noStrike" cap="none" normalizeH="0" baseline="0" smtClean="0">
            <a:ln>
              <a:noFill/>
            </a:ln>
            <a:solidFill>
              <a:schemeClr val="tx1"/>
            </a:solidFill>
            <a:effectLst/>
            <a:latin typeface="Eras Medium ITC" pitchFamily="34" charset="0"/>
          </a:defRPr>
        </a:defPPr>
      </a:lstStyle>
    </a:lnDef>
  </a:objectDefaults>
  <a:extraClrSchemeLst>
    <a:extraClrScheme>
      <a:clrScheme name="B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B">
  <a:themeElements>
    <a:clrScheme name="B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
      <a:majorFont>
        <a:latin typeface="Eras Medium ITC"/>
        <a:ea typeface=""/>
        <a:cs typeface="Arial"/>
      </a:majorFont>
      <a:minorFont>
        <a:latin typeface="Eras Demi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A50021"/>
        </a:solidFill>
        <a:ln w="9525" cap="flat" cmpd="sng" algn="ctr">
          <a:noFill/>
          <a:prstDash val="solid"/>
          <a:round/>
          <a:headEnd type="none" w="med" len="med"/>
          <a:tailEnd type="none" w="med" len="med"/>
        </a:ln>
        <a:effectLst/>
        <a:scene3d>
          <a:camera prst="legacyPerspectiveTopRight"/>
          <a:lightRig rig="legacyFlat3" dir="b"/>
        </a:scene3d>
        <a:sp3d extrusionH="887400" prstMaterial="legacyMatte">
          <a:bevelT w="13500" h="13500" prst="angle"/>
          <a:bevelB w="13500" h="13500" prst="angle"/>
          <a:extrusionClr>
            <a:srgbClr val="A50021"/>
          </a:extrusionClr>
        </a:sp3d>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1" u="none" strike="noStrike" cap="none" normalizeH="0" baseline="0" smtClean="0">
            <a:ln>
              <a:noFill/>
            </a:ln>
            <a:solidFill>
              <a:schemeClr val="tx1"/>
            </a:solidFill>
            <a:effectLst/>
            <a:latin typeface="Eras Medium ITC" pitchFamily="34" charset="0"/>
          </a:defRPr>
        </a:defPPr>
      </a:lstStyle>
    </a:spDef>
    <a:lnDef>
      <a:spPr bwMode="auto">
        <a:xfrm>
          <a:off x="0" y="0"/>
          <a:ext cx="1" cy="1"/>
        </a:xfrm>
        <a:custGeom>
          <a:avLst/>
          <a:gdLst/>
          <a:ahLst/>
          <a:cxnLst/>
          <a:rect l="0" t="0" r="0" b="0"/>
          <a:pathLst/>
        </a:custGeom>
        <a:solidFill>
          <a:srgbClr val="A50021"/>
        </a:solidFill>
        <a:ln w="9525" cap="flat" cmpd="sng" algn="ctr">
          <a:noFill/>
          <a:prstDash val="solid"/>
          <a:round/>
          <a:headEnd type="none" w="med" len="med"/>
          <a:tailEnd type="none" w="med" len="med"/>
        </a:ln>
        <a:effectLst/>
        <a:scene3d>
          <a:camera prst="legacyPerspectiveTopRight"/>
          <a:lightRig rig="legacyFlat3" dir="b"/>
        </a:scene3d>
        <a:sp3d extrusionH="887400" prstMaterial="legacyMatte">
          <a:bevelT w="13500" h="13500" prst="angle"/>
          <a:bevelB w="13500" h="13500" prst="angle"/>
          <a:extrusionClr>
            <a:srgbClr val="A50021"/>
          </a:extrusionClr>
        </a:sp3d>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1" u="none" strike="noStrike" cap="none" normalizeH="0" baseline="0" smtClean="0">
            <a:ln>
              <a:noFill/>
            </a:ln>
            <a:solidFill>
              <a:schemeClr val="tx1"/>
            </a:solidFill>
            <a:effectLst/>
            <a:latin typeface="Eras Medium ITC" pitchFamily="34" charset="0"/>
          </a:defRPr>
        </a:defPPr>
      </a:lstStyle>
    </a:lnDef>
  </a:objectDefaults>
  <a:extraClrSchemeLst>
    <a:extraClrScheme>
      <a:clrScheme name="B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7_B">
  <a:themeElements>
    <a:clrScheme name="B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
      <a:majorFont>
        <a:latin typeface="Eras Medium ITC"/>
        <a:ea typeface=""/>
        <a:cs typeface="Arial"/>
      </a:majorFont>
      <a:minorFont>
        <a:latin typeface="Eras Demi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A50021"/>
        </a:solidFill>
        <a:ln w="9525" cap="flat" cmpd="sng" algn="ctr">
          <a:noFill/>
          <a:prstDash val="solid"/>
          <a:round/>
          <a:headEnd type="none" w="med" len="med"/>
          <a:tailEnd type="none" w="med" len="med"/>
        </a:ln>
        <a:effectLst/>
        <a:scene3d>
          <a:camera prst="legacyPerspectiveTopRight"/>
          <a:lightRig rig="legacyFlat3" dir="b"/>
        </a:scene3d>
        <a:sp3d extrusionH="887400" prstMaterial="legacyMatte">
          <a:bevelT w="13500" h="13500" prst="angle"/>
          <a:bevelB w="13500" h="13500" prst="angle"/>
          <a:extrusionClr>
            <a:srgbClr val="A50021"/>
          </a:extrusionClr>
        </a:sp3d>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1" u="none" strike="noStrike" cap="none" normalizeH="0" baseline="0" smtClean="0">
            <a:ln>
              <a:noFill/>
            </a:ln>
            <a:solidFill>
              <a:schemeClr val="tx1"/>
            </a:solidFill>
            <a:effectLst/>
            <a:latin typeface="Eras Medium ITC" pitchFamily="34" charset="0"/>
          </a:defRPr>
        </a:defPPr>
      </a:lstStyle>
    </a:spDef>
    <a:lnDef>
      <a:spPr bwMode="auto">
        <a:xfrm>
          <a:off x="0" y="0"/>
          <a:ext cx="1" cy="1"/>
        </a:xfrm>
        <a:custGeom>
          <a:avLst/>
          <a:gdLst/>
          <a:ahLst/>
          <a:cxnLst/>
          <a:rect l="0" t="0" r="0" b="0"/>
          <a:pathLst/>
        </a:custGeom>
        <a:solidFill>
          <a:srgbClr val="A50021"/>
        </a:solidFill>
        <a:ln w="9525" cap="flat" cmpd="sng" algn="ctr">
          <a:noFill/>
          <a:prstDash val="solid"/>
          <a:round/>
          <a:headEnd type="none" w="med" len="med"/>
          <a:tailEnd type="none" w="med" len="med"/>
        </a:ln>
        <a:effectLst/>
        <a:scene3d>
          <a:camera prst="legacyPerspectiveTopRight"/>
          <a:lightRig rig="legacyFlat3" dir="b"/>
        </a:scene3d>
        <a:sp3d extrusionH="887400" prstMaterial="legacyMatte">
          <a:bevelT w="13500" h="13500" prst="angle"/>
          <a:bevelB w="13500" h="13500" prst="angle"/>
          <a:extrusionClr>
            <a:srgbClr val="A50021"/>
          </a:extrusionClr>
        </a:sp3d>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1" u="none" strike="noStrike" cap="none" normalizeH="0" baseline="0" smtClean="0">
            <a:ln>
              <a:noFill/>
            </a:ln>
            <a:solidFill>
              <a:schemeClr val="tx1"/>
            </a:solidFill>
            <a:effectLst/>
            <a:latin typeface="Eras Medium ITC" pitchFamily="34" charset="0"/>
          </a:defRPr>
        </a:defPPr>
      </a:lstStyle>
    </a:lnDef>
  </a:objectDefaults>
  <a:extraClrSchemeLst>
    <a:extraClrScheme>
      <a:clrScheme name="B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8_B">
  <a:themeElements>
    <a:clrScheme name="B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
      <a:majorFont>
        <a:latin typeface="Eras Medium ITC"/>
        <a:ea typeface=""/>
        <a:cs typeface="Arial"/>
      </a:majorFont>
      <a:minorFont>
        <a:latin typeface="Eras Demi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A50021"/>
        </a:solidFill>
        <a:ln w="9525" cap="flat" cmpd="sng" algn="ctr">
          <a:noFill/>
          <a:prstDash val="solid"/>
          <a:round/>
          <a:headEnd type="none" w="med" len="med"/>
          <a:tailEnd type="none" w="med" len="med"/>
        </a:ln>
        <a:effectLst/>
        <a:scene3d>
          <a:camera prst="legacyPerspectiveTopRight"/>
          <a:lightRig rig="legacyFlat3" dir="b"/>
        </a:scene3d>
        <a:sp3d extrusionH="887400" prstMaterial="legacyMatte">
          <a:bevelT w="13500" h="13500" prst="angle"/>
          <a:bevelB w="13500" h="13500" prst="angle"/>
          <a:extrusionClr>
            <a:srgbClr val="A50021"/>
          </a:extrusionClr>
        </a:sp3d>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1" u="none" strike="noStrike" cap="none" normalizeH="0" baseline="0" smtClean="0">
            <a:ln>
              <a:noFill/>
            </a:ln>
            <a:solidFill>
              <a:schemeClr val="tx1"/>
            </a:solidFill>
            <a:effectLst/>
            <a:latin typeface="Eras Medium ITC" pitchFamily="34" charset="0"/>
          </a:defRPr>
        </a:defPPr>
      </a:lstStyle>
    </a:spDef>
    <a:lnDef>
      <a:spPr bwMode="auto">
        <a:xfrm>
          <a:off x="0" y="0"/>
          <a:ext cx="1" cy="1"/>
        </a:xfrm>
        <a:custGeom>
          <a:avLst/>
          <a:gdLst/>
          <a:ahLst/>
          <a:cxnLst/>
          <a:rect l="0" t="0" r="0" b="0"/>
          <a:pathLst/>
        </a:custGeom>
        <a:solidFill>
          <a:srgbClr val="A50021"/>
        </a:solidFill>
        <a:ln w="9525" cap="flat" cmpd="sng" algn="ctr">
          <a:noFill/>
          <a:prstDash val="solid"/>
          <a:round/>
          <a:headEnd type="none" w="med" len="med"/>
          <a:tailEnd type="none" w="med" len="med"/>
        </a:ln>
        <a:effectLst/>
        <a:scene3d>
          <a:camera prst="legacyPerspectiveTopRight"/>
          <a:lightRig rig="legacyFlat3" dir="b"/>
        </a:scene3d>
        <a:sp3d extrusionH="887400" prstMaterial="legacyMatte">
          <a:bevelT w="13500" h="13500" prst="angle"/>
          <a:bevelB w="13500" h="13500" prst="angle"/>
          <a:extrusionClr>
            <a:srgbClr val="A50021"/>
          </a:extrusionClr>
        </a:sp3d>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1" u="none" strike="noStrike" cap="none" normalizeH="0" baseline="0" smtClean="0">
            <a:ln>
              <a:noFill/>
            </a:ln>
            <a:solidFill>
              <a:schemeClr val="tx1"/>
            </a:solidFill>
            <a:effectLst/>
            <a:latin typeface="Eras Medium ITC" pitchFamily="34" charset="0"/>
          </a:defRPr>
        </a:defPPr>
      </a:lstStyle>
    </a:lnDef>
  </a:objectDefaults>
  <a:extraClrSchemeLst>
    <a:extraClrScheme>
      <a:clrScheme name="B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24813</TotalTime>
  <Words>3746</Words>
  <Application>Microsoft Office PowerPoint</Application>
  <PresentationFormat>Letter Paper (8.5x11 in)</PresentationFormat>
  <Paragraphs>426</Paragraphs>
  <Slides>39</Slides>
  <Notes>39</Notes>
  <HiddenSlides>1</HiddenSlides>
  <MMClips>0</MMClips>
  <ScaleCrop>false</ScaleCrop>
  <HeadingPairs>
    <vt:vector size="6" baseType="variant">
      <vt:variant>
        <vt:lpstr>Fonts Used</vt:lpstr>
      </vt:variant>
      <vt:variant>
        <vt:i4>11</vt:i4>
      </vt:variant>
      <vt:variant>
        <vt:lpstr>Theme</vt:lpstr>
      </vt:variant>
      <vt:variant>
        <vt:i4>12</vt:i4>
      </vt:variant>
      <vt:variant>
        <vt:lpstr>Slide Titles</vt:lpstr>
      </vt:variant>
      <vt:variant>
        <vt:i4>39</vt:i4>
      </vt:variant>
    </vt:vector>
  </HeadingPairs>
  <TitlesOfParts>
    <vt:vector size="62" baseType="lpstr">
      <vt:lpstr>Arial</vt:lpstr>
      <vt:lpstr>Eras Medium ITC</vt:lpstr>
      <vt:lpstr>Eras Bold ITC</vt:lpstr>
      <vt:lpstr>Eras Demi ITC</vt:lpstr>
      <vt:lpstr>Arial Narrow</vt:lpstr>
      <vt:lpstr>Eras Light ITC</vt:lpstr>
      <vt:lpstr>Myriad Pro Light</vt:lpstr>
      <vt:lpstr>Eras Ultra ITC</vt:lpstr>
      <vt:lpstr>Arial Black</vt:lpstr>
      <vt:lpstr>Agency FB</vt:lpstr>
      <vt:lpstr>Myriad Pro</vt:lpstr>
      <vt:lpstr>B</vt:lpstr>
      <vt:lpstr>1_B</vt:lpstr>
      <vt:lpstr>2_B</vt:lpstr>
      <vt:lpstr>3_B</vt:lpstr>
      <vt:lpstr>4_B</vt:lpstr>
      <vt:lpstr>5_B</vt:lpstr>
      <vt:lpstr>6_B</vt:lpstr>
      <vt:lpstr>7_B</vt:lpstr>
      <vt:lpstr>8_B</vt:lpstr>
      <vt:lpstr>6_Custom Design</vt:lpstr>
      <vt:lpstr>9_B</vt:lpstr>
      <vt:lpstr>10_B</vt:lpstr>
      <vt:lpstr>PowerPoint Presentation</vt:lpstr>
      <vt:lpstr>The Incredible Book</vt:lpstr>
      <vt:lpstr>PowerPoint Presentation</vt:lpstr>
      <vt:lpstr>An Urgent and Important Command</vt:lpstr>
      <vt:lpstr>The Gospel –  The Power of God</vt:lpstr>
      <vt:lpstr>THE GOSPEL –  A Message of Salvation</vt:lpstr>
      <vt:lpstr>The Gospel…Must be Obeyed</vt:lpstr>
      <vt:lpstr>A Serious Warning…To Christians</vt:lpstr>
      <vt:lpstr>A Serious Warning…To Christians</vt:lpstr>
      <vt:lpstr>The ONE Gospel</vt:lpstr>
      <vt:lpstr>Galatians 3:24</vt:lpstr>
      <vt:lpstr>The Eternal Plan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Romans 3:23  ...for all have sinned and fall short of the glory of God</vt:lpstr>
      <vt:lpstr>The CONSEQUENCES of Sin</vt:lpstr>
      <vt:lpstr>The PRICE for SIN</vt:lpstr>
      <vt:lpstr>Two Deaths</vt:lpstr>
      <vt:lpstr>God’s Justice Demands Death as Payment for Sin</vt:lpstr>
      <vt:lpstr>God’s Love Provides  a Way to Pay the Price</vt:lpstr>
      <vt:lpstr>MERCY</vt:lpstr>
      <vt:lpstr>Atonement</vt:lpstr>
      <vt:lpstr>PowerPoint Presentation</vt:lpstr>
      <vt:lpstr>Atonement</vt:lpstr>
      <vt:lpstr>Payment</vt:lpstr>
      <vt:lpstr>Animal Sacrifice</vt:lpstr>
      <vt:lpstr>What Made it Work?</vt:lpstr>
      <vt:lpstr>Faith’s Hall of  Fame                     By Faith…</vt:lpstr>
      <vt:lpstr>Genuine Faith – Hebrews 11:6</vt:lpstr>
      <vt:lpstr>BELIEF ALONE? (James 2:14-26)</vt:lpstr>
      <vt:lpstr>The OT “Teacher”</vt:lpstr>
      <vt:lpstr>PowerPoint Presentation</vt:lpstr>
      <vt:lpstr>Christ’s Sacrifice – Removes Sin</vt:lpstr>
      <vt:lpstr>An Urgent and Important Command </vt:lpstr>
    </vt:vector>
  </TitlesOfParts>
  <Company>Adtec Systems &amp; Consulting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Scheme of Redemption</dc:title>
  <dc:creator>Kenneth Craig</dc:creator>
  <cp:lastModifiedBy>Northside CoC</cp:lastModifiedBy>
  <cp:revision>451</cp:revision>
  <cp:lastPrinted>2011-04-17T09:47:33Z</cp:lastPrinted>
  <dcterms:created xsi:type="dcterms:W3CDTF">2002-08-24T00:22:10Z</dcterms:created>
  <dcterms:modified xsi:type="dcterms:W3CDTF">2016-02-14T16:26:42Z</dcterms:modified>
</cp:coreProperties>
</file>