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A4951-96FA-4C68-B9E2-6C23F359044D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D3255-694D-4D85-ADC2-BEB9A040E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76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Adapted from David </a:t>
            </a:r>
            <a:r>
              <a:rPr lang="en-US" dirty="0" err="1" smtClean="0"/>
              <a:t>Padfield’s</a:t>
            </a:r>
            <a:r>
              <a:rPr lang="en-US" dirty="0" smtClean="0"/>
              <a:t> chart (removed page number and tag on bottom right which</a:t>
            </a:r>
            <a:r>
              <a:rPr lang="en-US" baseline="0" dirty="0" smtClean="0"/>
              <a:t> opposed the seen doctrine by declaring the truth that Jesus reigns now)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D3255-694D-4D85-ADC2-BEB9A040E1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8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C050-DC0C-4C30-8C47-8C299ABAA3A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E6F-7B4E-4833-BA51-1F9EA524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0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C050-DC0C-4C30-8C47-8C299ABAA3A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E6F-7B4E-4833-BA51-1F9EA524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6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C050-DC0C-4C30-8C47-8C299ABAA3A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E6F-7B4E-4833-BA51-1F9EA524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C050-DC0C-4C30-8C47-8C299ABAA3A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E6F-7B4E-4833-BA51-1F9EA524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7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C050-DC0C-4C30-8C47-8C299ABAA3A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E6F-7B4E-4833-BA51-1F9EA524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C050-DC0C-4C30-8C47-8C299ABAA3A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E6F-7B4E-4833-BA51-1F9EA524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0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C050-DC0C-4C30-8C47-8C299ABAA3A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E6F-7B4E-4833-BA51-1F9EA524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5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C050-DC0C-4C30-8C47-8C299ABAA3A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E6F-7B4E-4833-BA51-1F9EA524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6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C050-DC0C-4C30-8C47-8C299ABAA3A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E6F-7B4E-4833-BA51-1F9EA524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C050-DC0C-4C30-8C47-8C299ABAA3A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E6F-7B4E-4833-BA51-1F9EA524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C050-DC0C-4C30-8C47-8C299ABAA3A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5E6F-7B4E-4833-BA51-1F9EA524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C050-DC0C-4C30-8C47-8C299ABAA3A3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B5E6F-7B4E-4833-BA51-1F9EA524D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9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WHAT JESUS REVEALED ABOUT THE KINGDOM OF HEAVEN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934200" cy="1752600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The Parables In Matthew 13</a:t>
            </a:r>
            <a:endParaRPr lang="en-US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96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5802" cy="7084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418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066800" y="1981200"/>
            <a:ext cx="0" cy="990600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23900" y="2286000"/>
            <a:ext cx="685800" cy="0"/>
          </a:xfrm>
          <a:prstGeom prst="line">
            <a:avLst/>
          </a:prstGeom>
          <a:ln w="762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3124200"/>
            <a:ext cx="62484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0" y="1981200"/>
            <a:ext cx="0" cy="2286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11366" y="3429000"/>
            <a:ext cx="541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CHURCH AGE</a:t>
            </a:r>
          </a:p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KINGDOM OF CHRIST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86600" y="1143000"/>
            <a:ext cx="60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J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U</a:t>
            </a:r>
            <a:endParaRPr lang="en-US" sz="3600" dirty="0">
              <a:latin typeface="Arial Black" panose="020B0A04020102020204" pitchFamily="34" charset="0"/>
            </a:endParaRPr>
          </a:p>
          <a:p>
            <a:r>
              <a:rPr lang="en-US" sz="3600" dirty="0" smtClean="0">
                <a:latin typeface="Arial Black" panose="020B0A04020102020204" pitchFamily="34" charset="0"/>
              </a:rPr>
              <a:t>D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G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M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E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N</a:t>
            </a:r>
          </a:p>
          <a:p>
            <a:r>
              <a:rPr lang="en-US" sz="3600" dirty="0">
                <a:latin typeface="Arial Black" panose="020B0A04020102020204" pitchFamily="34" charset="0"/>
              </a:rPr>
              <a:t>T</a:t>
            </a:r>
            <a:endParaRPr lang="en-US" sz="3600" dirty="0" smtClean="0">
              <a:latin typeface="Arial Black" panose="020B0A04020102020204" pitchFamily="34" charset="0"/>
            </a:endParaRPr>
          </a:p>
        </p:txBody>
      </p:sp>
      <p:cxnSp>
        <p:nvCxnSpPr>
          <p:cNvPr id="18" name="Straight Arrow Connector 17"/>
          <p:cNvCxnSpPr>
            <a:stCxn id="20" idx="2"/>
          </p:cNvCxnSpPr>
          <p:nvPr/>
        </p:nvCxnSpPr>
        <p:spPr>
          <a:xfrm>
            <a:off x="5219700" y="1505129"/>
            <a:ext cx="1562100" cy="154287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05200" y="304800"/>
            <a:ext cx="342900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JESUS’ RETURN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RESURRECTION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END OF TIME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25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Parables of Matthew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“The kingdom of heaven is like…”</a:t>
            </a:r>
          </a:p>
          <a:p>
            <a:r>
              <a:rPr lang="en-US" dirty="0" smtClean="0"/>
              <a:t>Doesn’t that suggest that the Jews had a misconception of the kingdom which Jesus wanted to correct?</a:t>
            </a:r>
          </a:p>
          <a:p>
            <a:r>
              <a:rPr lang="en-US" dirty="0" smtClean="0"/>
              <a:t>The Jews thought the kingdom would be earthly.  Was their only misconception the timing of the kingdom?  That it would be far off, and not soon?  (Mt. 4:17; Mk. 1:15)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NATURE OF THE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Sown by the Son of Man (Mt. 13:37)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Righteous and wicked will coexist during the time of the kingdom (Mt. 13:39-42)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kingdom will exist until the end of the age / judgment (Mt. 13:39-42; 47-50)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After the end of the age, the righteous will shine in the kingdom of the Father (Mt. 13:43; I Cor. 15:23-26)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Kingdom starts small.  Gets big.  (Mt. 13:31-32)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Kingdom will spread from within (Mt. 13:33)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Kingdom is like a hidden treasure (Mt. 13:44)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Kingdom is like </a:t>
            </a:r>
            <a:r>
              <a:rPr lang="en-US" smtClean="0"/>
              <a:t>a </a:t>
            </a:r>
            <a:r>
              <a:rPr lang="en-US" smtClean="0"/>
              <a:t>pearl </a:t>
            </a:r>
            <a:r>
              <a:rPr lang="en-US" dirty="0" smtClean="0"/>
              <a:t>of great value (Mt. 13:45-46… Mt. 10:34-39)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6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THE KINGDOM</a:t>
            </a:r>
          </a:p>
          <a:p>
            <a:pPr algn="ctr"/>
            <a:r>
              <a:rPr lang="en-US" dirty="0" smtClean="0"/>
              <a:t>Mark 9:1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040188" cy="4602163"/>
          </a:xfrm>
        </p:spPr>
        <p:txBody>
          <a:bodyPr/>
          <a:lstStyle/>
          <a:p>
            <a:r>
              <a:rPr lang="en-US" dirty="0" smtClean="0"/>
              <a:t>Some of Jesus’ listeners wouldn’t die until the kingdom came</a:t>
            </a:r>
          </a:p>
          <a:p>
            <a:r>
              <a:rPr lang="en-US" dirty="0" smtClean="0"/>
              <a:t>The kingdom will come with power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041775" cy="63976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/>
              <a:t>BAPTISM OF THE HOLY SPIRIT</a:t>
            </a:r>
          </a:p>
          <a:p>
            <a:pPr algn="ctr"/>
            <a:r>
              <a:rPr lang="en-US" dirty="0" smtClean="0"/>
              <a:t>Acts 1:3-8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4000"/>
            <a:ext cx="4041775" cy="4602163"/>
          </a:xfrm>
        </p:spPr>
        <p:txBody>
          <a:bodyPr/>
          <a:lstStyle/>
          <a:p>
            <a:r>
              <a:rPr lang="en-US" dirty="0" smtClean="0"/>
              <a:t>While in Jerusalem (1:4)</a:t>
            </a:r>
          </a:p>
          <a:p>
            <a:r>
              <a:rPr lang="en-US" dirty="0" smtClean="0"/>
              <a:t>Not many days from now (1:5)</a:t>
            </a:r>
          </a:p>
          <a:p>
            <a:r>
              <a:rPr lang="en-US" dirty="0" smtClean="0"/>
              <a:t>You will receive power (1:8)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OF PENTECOST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7 to 10 days later (Acts 1:3; 2:1)</a:t>
            </a:r>
          </a:p>
          <a:p>
            <a:r>
              <a:rPr lang="en-US" dirty="0" smtClean="0"/>
              <a:t>In Jerusalem</a:t>
            </a:r>
          </a:p>
          <a:p>
            <a:r>
              <a:rPr lang="en-US" dirty="0" smtClean="0"/>
              <a:t>They receive power (Acts 2:2-6)</a:t>
            </a:r>
          </a:p>
          <a:p>
            <a:r>
              <a:rPr lang="en-US" dirty="0" smtClean="0"/>
              <a:t>Jesus is declared to be the one to sit on David’s throne (Acts 2:30)</a:t>
            </a:r>
          </a:p>
          <a:p>
            <a:r>
              <a:rPr lang="en-US" dirty="0" smtClean="0"/>
              <a:t>Jesus declared Lord and seated at the right hand of God (Acts 2:33-36)</a:t>
            </a:r>
          </a:p>
          <a:p>
            <a:r>
              <a:rPr lang="en-US" dirty="0" smtClean="0"/>
              <a:t>Three thousand plus are added to the church (Acts 2:41-47)</a:t>
            </a:r>
          </a:p>
          <a:p>
            <a:r>
              <a:rPr lang="en-US" dirty="0" smtClean="0"/>
              <a:t>After that… (Col. 1:13; Heb. 12:28)</a:t>
            </a:r>
          </a:p>
        </p:txBody>
      </p:sp>
    </p:spTree>
    <p:extLst>
      <p:ext uri="{BB962C8B-B14F-4D97-AF65-F5344CB8AC3E}">
        <p14:creationId xmlns:p14="http://schemas.microsoft.com/office/powerpoint/2010/main" val="326722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THAT </a:t>
            </a:r>
            <a:r>
              <a:rPr lang="en-US" dirty="0"/>
              <a:t>I</a:t>
            </a:r>
            <a:r>
              <a:rPr lang="en-US" dirty="0" smtClean="0"/>
              <a:t>SN’T THE START OF THE KINGDOM… WHAT IS?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2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399</Words>
  <Application>Microsoft Office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JESUS REVEALED ABOUT THE KINGDOM OF HEAVEN</vt:lpstr>
      <vt:lpstr>PowerPoint Presentation</vt:lpstr>
      <vt:lpstr>PowerPoint Presentation</vt:lpstr>
      <vt:lpstr>The Parables of Matthew 13</vt:lpstr>
      <vt:lpstr>THE NATURE OF THE KINGDOM</vt:lpstr>
      <vt:lpstr>PowerPoint Presentation</vt:lpstr>
      <vt:lpstr>DAY OF PENTECOST</vt:lpstr>
      <vt:lpstr>IF THAT ISN’T THE START OF THE KINGDOM… WHAT IS?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Northside CoC</cp:lastModifiedBy>
  <cp:revision>5</cp:revision>
  <dcterms:created xsi:type="dcterms:W3CDTF">2016-01-24T06:08:17Z</dcterms:created>
  <dcterms:modified xsi:type="dcterms:W3CDTF">2016-01-26T01:46:03Z</dcterms:modified>
</cp:coreProperties>
</file>