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AC55-0DDD-4496-909C-15312F71AF9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7949-0C53-4A66-BBA8-78F31E0D9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3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AC55-0DDD-4496-909C-15312F71AF9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7949-0C53-4A66-BBA8-78F31E0D9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3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AC55-0DDD-4496-909C-15312F71AF9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7949-0C53-4A66-BBA8-78F31E0D9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5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AC55-0DDD-4496-909C-15312F71AF9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7949-0C53-4A66-BBA8-78F31E0D9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5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AC55-0DDD-4496-909C-15312F71AF9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7949-0C53-4A66-BBA8-78F31E0D9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6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AC55-0DDD-4496-909C-15312F71AF9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7949-0C53-4A66-BBA8-78F31E0D9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5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AC55-0DDD-4496-909C-15312F71AF9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7949-0C53-4A66-BBA8-78F31E0D9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AC55-0DDD-4496-909C-15312F71AF9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7949-0C53-4A66-BBA8-78F31E0D9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4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AC55-0DDD-4496-909C-15312F71AF9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7949-0C53-4A66-BBA8-78F31E0D9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9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AC55-0DDD-4496-909C-15312F71AF9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7949-0C53-4A66-BBA8-78F31E0D9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4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AC55-0DDD-4496-909C-15312F71AF9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7949-0C53-4A66-BBA8-78F31E0D9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8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7AC55-0DDD-4496-909C-15312F71AF9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47949-0C53-4A66-BBA8-78F31E0D9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28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REGARDING </a:t>
            </a:r>
            <a:br>
              <a:rPr lang="en-US" dirty="0" smtClean="0"/>
            </a:br>
            <a:r>
              <a:rPr lang="en-US" dirty="0" smtClean="0"/>
              <a:t>FEARFUL OBEDIENCE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 recognized Gideon’s fear (Judg. 7:9-11).  That didn’t change the command, but God does recognize our internal struggles.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 doesn’t expect obedience to be easy.  But He does expect obedience.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Fear and internal obstacles don’t have to stop 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can face fear and still be pleasing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Those who overcome obstacles in obeying God are not to be less admired.  (Heb. 11:32; Prov. 16:32)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2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Abraham Faith</a:t>
            </a:r>
          </a:p>
          <a:p>
            <a:r>
              <a:rPr lang="en-US" dirty="0" smtClean="0"/>
              <a:t>Joseph Integrity</a:t>
            </a:r>
          </a:p>
          <a:p>
            <a:r>
              <a:rPr lang="en-US" dirty="0" smtClean="0"/>
              <a:t>Moses Meek</a:t>
            </a:r>
          </a:p>
          <a:p>
            <a:r>
              <a:rPr lang="en-US" dirty="0" smtClean="0"/>
              <a:t>Joshua Careful Obedience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78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GIDEON FEARFUL OBEDIENCE</a:t>
            </a:r>
            <a:br>
              <a:rPr lang="en-US" dirty="0" smtClean="0"/>
            </a:br>
            <a:r>
              <a:rPr lang="en-US" dirty="0" smtClean="0"/>
              <a:t>Judges 6:27; 7:9-11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46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ISRAEL BROUGHT LOW</a:t>
            </a:r>
            <a:br>
              <a:rPr lang="en-US" dirty="0" smtClean="0"/>
            </a:br>
            <a:r>
              <a:rPr lang="en-US" dirty="0" smtClean="0"/>
              <a:t>Judges 6:1-6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Israel builds caves to hide in (2)</a:t>
            </a:r>
            <a:endParaRPr lang="en-US" dirty="0" smtClean="0"/>
          </a:p>
          <a:p>
            <a:r>
              <a:rPr lang="en-US" dirty="0" smtClean="0"/>
              <a:t>Enemies </a:t>
            </a:r>
            <a:r>
              <a:rPr lang="en-US" dirty="0" smtClean="0"/>
              <a:t>destroy grain and livestock (3-4)</a:t>
            </a:r>
          </a:p>
          <a:p>
            <a:r>
              <a:rPr lang="en-US" dirty="0" smtClean="0"/>
              <a:t>Enemies are like locust in number (vs. 5; 7:12)</a:t>
            </a:r>
          </a:p>
          <a:p>
            <a:r>
              <a:rPr lang="en-US" dirty="0" smtClean="0"/>
              <a:t>“Israel was brought very low because of Midian”</a:t>
            </a:r>
          </a:p>
          <a:p>
            <a:r>
              <a:rPr lang="en-US" dirty="0" smtClean="0"/>
              <a:t>We are introduced to Gideon in this context, trying to save the wheat (6:11)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GIDEON’S FEAR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 doubted God was for Israel (6:13)</a:t>
            </a:r>
          </a:p>
          <a:p>
            <a:r>
              <a:rPr lang="en-US" dirty="0" smtClean="0"/>
              <a:t>He’d never seen God’s power (6:13)</a:t>
            </a:r>
          </a:p>
          <a:p>
            <a:r>
              <a:rPr lang="en-US" dirty="0" smtClean="0"/>
              <a:t>He believed God had abandoned them (6:13)</a:t>
            </a:r>
          </a:p>
          <a:p>
            <a:r>
              <a:rPr lang="en-US" dirty="0" smtClean="0"/>
              <a:t>He doubted his own ability and worth (6:15)</a:t>
            </a:r>
          </a:p>
          <a:p>
            <a:r>
              <a:rPr lang="en-US" dirty="0" smtClean="0"/>
              <a:t>He doubted, initially, that the messenger could be trusted (6:17-24), but once convinced, did that remove his fear?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1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472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Then Gideon took ten men of his servants and did as the LORD had spoken to him; and because he was too afraid of his father’s household and the men of the city to do it by day, he did it by night.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Judges 6;27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Gideon was still afraid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the signs</a:t>
            </a:r>
          </a:p>
          <a:p>
            <a:r>
              <a:rPr lang="en-US" dirty="0" smtClean="0"/>
              <a:t>Despite hearing that God had sent him to be victorious over Midian (6:14)</a:t>
            </a:r>
          </a:p>
          <a:p>
            <a:r>
              <a:rPr lang="en-US" dirty="0" smtClean="0"/>
              <a:t>Despite hearing that God would be with him (6:18)</a:t>
            </a:r>
          </a:p>
          <a:p>
            <a:r>
              <a:rPr lang="en-US" dirty="0" smtClean="0"/>
              <a:t>NONETHELESS, Gideon obeyed.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9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Midianites cross the Jordan and camp out (6:33).  135,000 of them! (8:10)</a:t>
            </a:r>
          </a:p>
          <a:p>
            <a:r>
              <a:rPr lang="en-US" dirty="0" smtClean="0"/>
              <a:t>Gideon calls the Israelites to war.  32,000 men show up (6:34-35; 7:3)</a:t>
            </a:r>
          </a:p>
          <a:p>
            <a:r>
              <a:rPr lang="en-US" dirty="0" smtClean="0"/>
              <a:t>Gideon still wants a sign.  Asks for two (6:36-40)</a:t>
            </a:r>
          </a:p>
          <a:p>
            <a:r>
              <a:rPr lang="en-US" dirty="0" smtClean="0"/>
              <a:t>God says the army is too big.  Sends 22,000 men home (7:1-3)</a:t>
            </a:r>
          </a:p>
          <a:p>
            <a:r>
              <a:rPr lang="en-US" dirty="0" smtClean="0"/>
              <a:t>The army is still too big.  9,700 men sent home.  Only 300 remain (7:4-8)</a:t>
            </a:r>
          </a:p>
          <a:p>
            <a:r>
              <a:rPr lang="en-US" dirty="0" smtClean="0"/>
              <a:t>Gideon… are you still afraid? (7:9-14)  He seeks strength in another 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43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Gideon’s fear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obeyed.  At night.</a:t>
            </a:r>
          </a:p>
          <a:p>
            <a:r>
              <a:rPr lang="en-US" dirty="0" smtClean="0"/>
              <a:t>He obeyed.  After requiring three additional signs.</a:t>
            </a:r>
          </a:p>
          <a:p>
            <a:r>
              <a:rPr lang="en-US" dirty="0" smtClean="0"/>
              <a:t>Bottom line.  He obeyed</a:t>
            </a:r>
            <a:r>
              <a:rPr lang="en-US" dirty="0" smtClean="0"/>
              <a:t>.  Fear didn’t stop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1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433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TRAITS THAT MATTER</vt:lpstr>
      <vt:lpstr>TRAITS THAT MATTER</vt:lpstr>
      <vt:lpstr>GIDEON FEARFUL OBEDIENCE Judges 6:27; 7:9-11</vt:lpstr>
      <vt:lpstr>ISRAEL BROUGHT LOW Judges 6:1-6</vt:lpstr>
      <vt:lpstr>GIDEON’S FEAR</vt:lpstr>
      <vt:lpstr>Then Gideon took ten men of his servants and did as the LORD had spoken to him; and because he was too afraid of his father’s household and the men of the city to do it by day, he did it by night.  Judges 6;27</vt:lpstr>
      <vt:lpstr>Gideon was still afraid</vt:lpstr>
      <vt:lpstr>THE REAL CHALLENGE</vt:lpstr>
      <vt:lpstr>Gideon’s fear</vt:lpstr>
      <vt:lpstr>LESSONS REGARDING  FEARFUL OBEDIENCE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TRAITS THAT MATTER</dc:title>
  <dc:creator>ared</dc:creator>
  <cp:lastModifiedBy>Northside CoC</cp:lastModifiedBy>
  <cp:revision>5</cp:revision>
  <dcterms:created xsi:type="dcterms:W3CDTF">2016-01-10T07:28:53Z</dcterms:created>
  <dcterms:modified xsi:type="dcterms:W3CDTF">2016-01-10T22:52:52Z</dcterms:modified>
</cp:coreProperties>
</file>