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9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4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8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E81B-09BE-4C83-8DF7-5EB73DE91C0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6C46-3ACB-46DD-ADD1-329295023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2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BLOOD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2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rule about blood (Gen. 9:1-7)</a:t>
            </a:r>
          </a:p>
          <a:p>
            <a:r>
              <a:rPr lang="en-US" dirty="0" smtClean="0"/>
              <a:t>The rule continued into the New Covenant (Acts 15:20; 21:25)</a:t>
            </a:r>
          </a:p>
        </p:txBody>
      </p:sp>
    </p:spTree>
    <p:extLst>
      <p:ext uri="{BB962C8B-B14F-4D97-AF65-F5344CB8AC3E}">
        <p14:creationId xmlns:p14="http://schemas.microsoft.com/office/powerpoint/2010/main" val="10273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BLOOD IS REALLY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Son of God</a:t>
            </a:r>
          </a:p>
          <a:p>
            <a:r>
              <a:rPr lang="en-US" dirty="0" smtClean="0"/>
              <a:t>Blood of a man (Heb. 2:14; 10:4)</a:t>
            </a:r>
          </a:p>
          <a:p>
            <a:r>
              <a:rPr lang="en-US" dirty="0" smtClean="0"/>
              <a:t>Sinless blood (I Pet. 2:22)</a:t>
            </a:r>
          </a:p>
          <a:p>
            <a:r>
              <a:rPr lang="en-US" dirty="0" smtClean="0"/>
              <a:t>Voluntarily shed (John 10:15-18)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Establishes the covenant (Mt. 26:28; Heb. 9:18-22)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Purchased / made His (Acts 20:28; Rev. 5:9)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Propitiation (Rom. 3:25)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Justifies (Rom. 5:9)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Redeems (Eph. 1:7; I Pet. 1:18-29)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Reconciles (Eph. 2:13; Col. 1:20)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Sanctifies (Heb. 12:12)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Releases us from our sins (Rev. 1:5)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Washes / cleanses (Heb. 9:14; Rev. 7:14)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Grants </a:t>
            </a:r>
            <a:r>
              <a:rPr lang="en-US" dirty="0" smtClean="0"/>
              <a:t>access to the holy place / heaven (Heb. 10:19; Rev. 7:14-19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79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RECEIVE HIS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Through the Holy Spirit (I Pet. 1:2)</a:t>
            </a:r>
          </a:p>
          <a:p>
            <a:r>
              <a:rPr lang="en-US" dirty="0" smtClean="0"/>
              <a:t>Come to Jesus / bear His reproach (Heb. 13:12-13)</a:t>
            </a:r>
          </a:p>
          <a:p>
            <a:r>
              <a:rPr lang="en-US" dirty="0" smtClean="0"/>
              <a:t>Faith (Rom. 3:25)</a:t>
            </a:r>
          </a:p>
          <a:p>
            <a:r>
              <a:rPr lang="en-US" dirty="0" smtClean="0"/>
              <a:t>Baptism (Rom. 6:3; Col. 2:12)</a:t>
            </a:r>
          </a:p>
          <a:p>
            <a:r>
              <a:rPr lang="en-US" dirty="0" smtClean="0"/>
              <a:t>Walk in the light (I John 1:5-7,9)</a:t>
            </a:r>
          </a:p>
          <a:p>
            <a:r>
              <a:rPr lang="en-US" dirty="0" smtClean="0"/>
              <a:t>Lord’s Supper (Mt. 26:28; I Cor. 10:16)</a:t>
            </a:r>
          </a:p>
          <a:p>
            <a:r>
              <a:rPr lang="en-US" dirty="0" smtClean="0"/>
              <a:t>If the blood matters, then each of these steps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GUILTY OF JESUS’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money (Mt. 27:3-6)</a:t>
            </a:r>
          </a:p>
          <a:p>
            <a:r>
              <a:rPr lang="en-US" dirty="0" smtClean="0"/>
              <a:t>Bloody hands (Mt. 27:24-25; Acts 5:28)</a:t>
            </a:r>
          </a:p>
          <a:p>
            <a:r>
              <a:rPr lang="en-US" dirty="0" smtClean="0"/>
              <a:t>Sinning willfully (Heb. 10:26-29)</a:t>
            </a:r>
          </a:p>
          <a:p>
            <a:r>
              <a:rPr lang="en-US" dirty="0" smtClean="0"/>
              <a:t>Unworthy manner (I Cor. 11:27)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BLOOD OF JESUS</vt:lpstr>
      <vt:lpstr>BLOOD IS SPECIAL</vt:lpstr>
      <vt:lpstr>JESUS’ BLOOD IS REALLY SPECIAL</vt:lpstr>
      <vt:lpstr>POWER OF THE BLOOD</vt:lpstr>
      <vt:lpstr>HOW TO RECEIVE HIS BLOOD</vt:lpstr>
      <vt:lpstr>GUILTY OF JESUS’ BLOOD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3</cp:revision>
  <dcterms:created xsi:type="dcterms:W3CDTF">2016-01-17T06:32:27Z</dcterms:created>
  <dcterms:modified xsi:type="dcterms:W3CDTF">2016-01-17T15:51:38Z</dcterms:modified>
</cp:coreProperties>
</file>