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8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4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2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9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2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6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2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A1A16-2981-4072-A433-A4B1DEBDA7DA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AD24-B7DB-4679-A2D4-2751E1BD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THE SPIRITS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3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TEST THE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Reality of false teachers (Mal. 2:1-8; Jer. 14:14; 23:21,32; Mt. 7:15-20; II Pet. 2:1… II Tim. 4:2-4; Gal. 1:8-9)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Message matters (Jam. 1:21; John 8:31-32; II Pet. 2:1; II Tim. 2:15-17)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purpose (I Tim. 3:15)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command (I John 4:1)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warning (Mt. </a:t>
            </a:r>
            <a:r>
              <a:rPr lang="en-US" smtClean="0"/>
              <a:t>7:15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Taking personal responsibility (I Tim. 4:16; Phil. 2:12; II Cor. 13:5)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God you care / love the truth (II </a:t>
            </a:r>
            <a:r>
              <a:rPr lang="en-US" dirty="0" err="1" smtClean="0"/>
              <a:t>Thes</a:t>
            </a:r>
            <a:r>
              <a:rPr lang="en-US" dirty="0" smtClean="0"/>
              <a:t>. 2:8-12; I Pet. 2:1; Acts 17:11; Rev. 2:2)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on the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sermons</a:t>
            </a:r>
          </a:p>
          <a:p>
            <a:r>
              <a:rPr lang="en-US" dirty="0" smtClean="0"/>
              <a:t>In Bible class (from teachers and students)</a:t>
            </a:r>
          </a:p>
          <a:p>
            <a:r>
              <a:rPr lang="en-US" dirty="0" smtClean="0"/>
              <a:t>At Lord’s Supper</a:t>
            </a:r>
          </a:p>
          <a:p>
            <a:r>
              <a:rPr lang="en-US" dirty="0" smtClean="0"/>
              <a:t>During prayers</a:t>
            </a:r>
          </a:p>
          <a:p>
            <a:r>
              <a:rPr lang="en-US" dirty="0" smtClean="0"/>
              <a:t>During songs</a:t>
            </a:r>
          </a:p>
          <a:p>
            <a:r>
              <a:rPr lang="en-US" dirty="0" smtClean="0"/>
              <a:t>During conversations</a:t>
            </a:r>
          </a:p>
          <a:p>
            <a:r>
              <a:rPr lang="en-US" dirty="0" smtClean="0"/>
              <a:t>Everywhere outside these walls (news, school, social media,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7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TEST THE SPIRITS</vt:lpstr>
      <vt:lpstr>WHY TEST THE MESSAGES?</vt:lpstr>
      <vt:lpstr>Be on the alert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THE SPIRITS</dc:title>
  <dc:creator>ared</dc:creator>
  <cp:lastModifiedBy>Northside CoC</cp:lastModifiedBy>
  <cp:revision>2</cp:revision>
  <dcterms:created xsi:type="dcterms:W3CDTF">2016-01-17T07:38:46Z</dcterms:created>
  <dcterms:modified xsi:type="dcterms:W3CDTF">2016-01-17T22:35:42Z</dcterms:modified>
</cp:coreProperties>
</file>