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5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3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3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7E3A-6DD6-417F-8AFC-76976EECAAEB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CD27-988D-410D-B017-87B1BA0C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JESUS’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5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JESUS EXPECTS US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consistent (Mt. 12:10-12…7:1-2; 23:1-4)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invalidate God’s word (Mt. 15:1-9)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and apply (Mt. 16:5-12)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and understand (Mt. 12:3,7; 21:16,42; 22:29-32)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Tackle tough questions (Mt. 22:41-45; 9:1-8)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honest questions (Mt. 22:15-19 vs. Mt. 17:10-12; 18:21-22)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Think (Mt. 17:25; 18:12; 21:28; 22:42)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7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JESUS’ EXPECTATIONS</vt:lpstr>
      <vt:lpstr>JESUS EXPECTS US TO…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2016-01-31T06:07:10Z</dcterms:created>
  <dcterms:modified xsi:type="dcterms:W3CDTF">2016-01-31T07:22:00Z</dcterms:modified>
</cp:coreProperties>
</file>