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4" r:id="rId5"/>
    <p:sldId id="257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9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6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2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5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BDDA-B5CF-452D-B3ED-276B9F7C4A12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00060-F490-4E1C-ACF7-B141DC7C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TO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28:18-20</a:t>
            </a:r>
          </a:p>
          <a:p>
            <a:r>
              <a:rPr lang="en-US" dirty="0" smtClean="0"/>
              <a:t>Romans 10:14</a:t>
            </a:r>
          </a:p>
          <a:p>
            <a:r>
              <a:rPr lang="en-US" dirty="0" smtClean="0"/>
              <a:t>Acts 8:29-31 – there are people searching who need guidance</a:t>
            </a:r>
          </a:p>
          <a:p>
            <a:r>
              <a:rPr lang="en-US" dirty="0" smtClean="0"/>
              <a:t>Acts 8:4 – the example… but not from the apostles (Acts 8:1)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9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90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most people, spreading the Gospel isn’t easy.  Some think they simply cannot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4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DIDN’T KEEP THE WHOLE 30 DIET FROM SPREADING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Not being experts</a:t>
            </a:r>
          </a:p>
          <a:p>
            <a:r>
              <a:rPr lang="en-US" dirty="0" smtClean="0"/>
              <a:t>Not knowing all the details</a:t>
            </a:r>
          </a:p>
          <a:p>
            <a:r>
              <a:rPr lang="en-US" dirty="0" smtClean="0"/>
              <a:t>The diet is so prohibitive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9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DIET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Desirable Promises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Attainable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Evident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Willingness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Excitement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Eager To Share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4381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GO AND TEACH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3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Desirable Promises (Acts 17:24-27; John 1:18; Acts 26:15-18; John 3:14-16)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Attainable Actions (Mt. 11:30; I John 5:3)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Evident Results (I Pet. 4:4; 2:11-12)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Willingness To Share (Acts 8:4; Mt. 10:32-33)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Excitement (Acts 8:8,39; 13:48-49; 16:34)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Eager To Share (Rom. 15:20)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willing to </a:t>
            </a:r>
            <a:br>
              <a:rPr lang="en-US" dirty="0" smtClean="0"/>
            </a:br>
            <a:r>
              <a:rPr lang="en-US" dirty="0" smtClean="0"/>
              <a:t>attempt the </a:t>
            </a:r>
            <a:br>
              <a:rPr lang="en-US" dirty="0" smtClean="0"/>
            </a:br>
            <a:r>
              <a:rPr lang="en-US" dirty="0" smtClean="0"/>
              <a:t>Soul 30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 AND TEACH</vt:lpstr>
      <vt:lpstr>THE CALL TO TEACH</vt:lpstr>
      <vt:lpstr>For most people, spreading the Gospel isn’t easy.  Some think they simply cannot do it.</vt:lpstr>
      <vt:lpstr>PowerPoint Presentation</vt:lpstr>
      <vt:lpstr>WHAT DIDN’T KEEP THE WHOLE 30 DIET FROM SPREADING</vt:lpstr>
      <vt:lpstr>WHY THE DIET SPREAD</vt:lpstr>
      <vt:lpstr>GO AND TEACH</vt:lpstr>
      <vt:lpstr>Are you willing to  attempt the  Soul 30 Plan?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4</cp:revision>
  <dcterms:created xsi:type="dcterms:W3CDTF">2016-01-03T06:38:34Z</dcterms:created>
  <dcterms:modified xsi:type="dcterms:W3CDTF">2016-01-03T15:54:30Z</dcterms:modified>
</cp:coreProperties>
</file>