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83093-746C-4F08-B445-A85E794705F0}" type="datetimeFigureOut">
              <a:rPr lang="en-US" smtClean="0"/>
              <a:t>1/24/2016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257EA-A883-4216-9DA6-76013FCB1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634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83093-746C-4F08-B445-A85E794705F0}" type="datetimeFigureOut">
              <a:rPr lang="en-US" smtClean="0"/>
              <a:t>1/24/2016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257EA-A883-4216-9DA6-76013FCB1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145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83093-746C-4F08-B445-A85E794705F0}" type="datetimeFigureOut">
              <a:rPr lang="en-US" smtClean="0"/>
              <a:t>1/24/2016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257EA-A883-4216-9DA6-76013FCB1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621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83093-746C-4F08-B445-A85E794705F0}" type="datetimeFigureOut">
              <a:rPr lang="en-US" smtClean="0"/>
              <a:t>1/24/2016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257EA-A883-4216-9DA6-76013FCB1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504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83093-746C-4F08-B445-A85E794705F0}" type="datetimeFigureOut">
              <a:rPr lang="en-US" smtClean="0"/>
              <a:t>1/24/2016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257EA-A883-4216-9DA6-76013FCB1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574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83093-746C-4F08-B445-A85E794705F0}" type="datetimeFigureOut">
              <a:rPr lang="en-US" smtClean="0"/>
              <a:t>1/24/2016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257EA-A883-4216-9DA6-76013FCB1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449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83093-746C-4F08-B445-A85E794705F0}" type="datetimeFigureOut">
              <a:rPr lang="en-US" smtClean="0"/>
              <a:t>1/24/2016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257EA-A883-4216-9DA6-76013FCB1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241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83093-746C-4F08-B445-A85E794705F0}" type="datetimeFigureOut">
              <a:rPr lang="en-US" smtClean="0"/>
              <a:t>1/24/2016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257EA-A883-4216-9DA6-76013FCB1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00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83093-746C-4F08-B445-A85E794705F0}" type="datetimeFigureOut">
              <a:rPr lang="en-US" smtClean="0"/>
              <a:t>1/24/2016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257EA-A883-4216-9DA6-76013FCB1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307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83093-746C-4F08-B445-A85E794705F0}" type="datetimeFigureOut">
              <a:rPr lang="en-US" smtClean="0"/>
              <a:t>1/24/2016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257EA-A883-4216-9DA6-76013FCB1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269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83093-746C-4F08-B445-A85E794705F0}" type="datetimeFigureOut">
              <a:rPr lang="en-US" smtClean="0"/>
              <a:t>1/24/2016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257EA-A883-4216-9DA6-76013FCB1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690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C83093-746C-4F08-B445-A85E794705F0}" type="datetimeFigureOut">
              <a:rPr lang="en-US" smtClean="0"/>
              <a:t>1/24/2016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3257EA-A883-4216-9DA6-76013FCB1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291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590800"/>
            <a:ext cx="8229600" cy="1470025"/>
          </a:xfrm>
        </p:spPr>
        <p:txBody>
          <a:bodyPr>
            <a:noAutofit/>
          </a:bodyPr>
          <a:lstStyle/>
          <a:p>
            <a:r>
              <a:rPr lang="en-US" sz="4000" dirty="0" smtClean="0"/>
              <a:t>BAD DISCIPLES</a:t>
            </a:r>
            <a:br>
              <a:rPr lang="en-US" sz="4000" dirty="0" smtClean="0"/>
            </a:br>
            <a:r>
              <a:rPr lang="en-US" sz="4000" dirty="0" smtClean="0"/>
              <a:t>AND THE </a:t>
            </a:r>
            <a:br>
              <a:rPr lang="en-US" sz="4000" dirty="0" smtClean="0"/>
            </a:br>
            <a:r>
              <a:rPr lang="en-US" sz="4000" dirty="0" smtClean="0"/>
              <a:t>HEALED CANAANITE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730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DISCIPLES DON’T ALWAYS BEHAVE PROPERLY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are striving to improve (Jam. 1:21; Heb. 10:24)</a:t>
            </a:r>
          </a:p>
          <a:p>
            <a:r>
              <a:rPr lang="en-US" dirty="0" smtClean="0"/>
              <a:t>The apostles…</a:t>
            </a:r>
          </a:p>
          <a:p>
            <a:pPr lvl="1"/>
            <a:r>
              <a:rPr lang="en-US" dirty="0" smtClean="0"/>
              <a:t>Rebuked Jesus (Mt. 16:22)</a:t>
            </a:r>
          </a:p>
          <a:p>
            <a:pPr lvl="1"/>
            <a:r>
              <a:rPr lang="en-US" dirty="0" smtClean="0"/>
              <a:t>Argued over who was the greatest (Lk. 22:24)</a:t>
            </a:r>
          </a:p>
          <a:p>
            <a:pPr lvl="1"/>
            <a:r>
              <a:rPr lang="en-US" dirty="0" smtClean="0"/>
              <a:t>Wanted to call fire from heaven to destroy a village (Lk. 9:54-56)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4904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DISCIPLES DON’T ALWAYS BEHAVE PROPERLY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Disciples were selfish (she’s yelling at us)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Disciples were off putting (send her away)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Disciples were uncompassionate (send her away… not heal her daughter)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Disciples were possibly bigoted (race and gender)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1068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RECEIVING THE HEALING POWER OF JESUS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Don’t hide your need / problem (Mt. 15:22… Rom. 3:23; Lk. 19:10)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Don’t let who you are get in your way of coming to Jesus (Mt. 15:22… Ex. 34:11-12; Deut. 7:1-4; 20:17-18)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Don’t let pride keep you from falling before Jesus and begging (Mt. 15:25)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Don’t let Jesus’ disciples keep you from coming to Him (Mt. 15:23)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Don’t be ashamed to call for help (Mt. 15:22,23)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Don’t think your situation is too difficult for Jesus (Mt. 15:27)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Don’t quit (Mt. 22:23)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837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8319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It wasn’t her time (Mt. 15:24), but her daughter was still healed.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It is your time (Acts 11:18).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If she can do it, why not you?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8247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 BLACK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236</Words>
  <Application>Microsoft Office PowerPoint</Application>
  <PresentationFormat>On-screen Show (4:3)</PresentationFormat>
  <Paragraphs>21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BAD DISCIPLES AND THE  HEALED CANAANITE</vt:lpstr>
      <vt:lpstr>DISCIPLES DON’T ALWAYS BEHAVE PROPERLY</vt:lpstr>
      <vt:lpstr>DISCIPLES DON’T ALWAYS BEHAVE PROPERLY</vt:lpstr>
      <vt:lpstr>RECEIVING THE HEALING POWER OF JESUS</vt:lpstr>
      <vt:lpstr>It wasn’t her time (Mt. 15:24), but her daughter was still healed.  It is your time (Acts 11:18).  If she can do it, why not you?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BAD DISCIPLES AND THE  HEALED CANAANITE</dc:title>
  <dc:creator>ared</dc:creator>
  <cp:lastModifiedBy>ared</cp:lastModifiedBy>
  <cp:revision>2</cp:revision>
  <dcterms:created xsi:type="dcterms:W3CDTF">2016-01-24T08:05:54Z</dcterms:created>
  <dcterms:modified xsi:type="dcterms:W3CDTF">2016-01-24T08:16:11Z</dcterms:modified>
</cp:coreProperties>
</file>