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7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0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7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4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8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6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4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7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4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2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AF9A-9D68-41CE-92CF-096D3BC90D4D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879E1-C215-492A-AF02-7A061ECE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1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THE PEOPLE CRIED TO GOD FOR HELP…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HE SAID “NO”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Judges 10:6-15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6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UNFORTUNATE HISTORY OF GOD’S PEOPLE</a:t>
            </a:r>
            <a:br>
              <a:rPr lang="en-US" dirty="0" smtClean="0"/>
            </a:br>
            <a:r>
              <a:rPr lang="en-US" dirty="0" smtClean="0"/>
              <a:t>Judges 10:6-7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11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Forsake God</a:t>
            </a:r>
          </a:p>
          <a:p>
            <a:r>
              <a:rPr lang="en-US" dirty="0" smtClean="0"/>
              <a:t>Don’t Serve Him</a:t>
            </a:r>
          </a:p>
          <a:p>
            <a:r>
              <a:rPr lang="en-US" dirty="0" smtClean="0"/>
              <a:t>Again</a:t>
            </a:r>
          </a:p>
          <a:p>
            <a:r>
              <a:rPr lang="en-US" dirty="0" smtClean="0"/>
              <a:t>Face God’s wrath (Judg. 10:7; Eph. 2:1-3; Rom. 2:5; Heb. 10:30-31)</a:t>
            </a:r>
          </a:p>
          <a:p>
            <a:r>
              <a:rPr lang="en-US" dirty="0" smtClean="0"/>
              <a:t>The people need strong spiritual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THE WICKED ARE OFTEN SLOW TO COME TO THEIR SENSES</a:t>
            </a:r>
            <a:br>
              <a:rPr lang="en-US" sz="3600" dirty="0" smtClean="0"/>
            </a:br>
            <a:r>
              <a:rPr lang="en-US" sz="3600" dirty="0" smtClean="0"/>
              <a:t>Judges 10:8-10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It took 18 years of oppression.</a:t>
            </a:r>
          </a:p>
          <a:p>
            <a:r>
              <a:rPr lang="en-US" dirty="0" smtClean="0"/>
              <a:t>Sometimes we have to hit rock bottom before we see the truth staring us in the face</a:t>
            </a:r>
          </a:p>
          <a:p>
            <a:r>
              <a:rPr lang="en-US" dirty="0" smtClean="0"/>
              <a:t>People can come to their senses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5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SENSELESS TO NEGLECT GOD</a:t>
            </a:r>
            <a:br>
              <a:rPr lang="en-US" sz="3600" dirty="0" smtClean="0"/>
            </a:br>
            <a:r>
              <a:rPr lang="en-US" sz="3600" dirty="0" smtClean="0"/>
              <a:t>Judges 10:11-12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has helped and conquered</a:t>
            </a:r>
          </a:p>
          <a:p>
            <a:r>
              <a:rPr lang="en-US" dirty="0" smtClean="0"/>
              <a:t>Instead they turned to those who would devour them (Jam. 2:1-7)</a:t>
            </a:r>
          </a:p>
        </p:txBody>
      </p:sp>
    </p:spTree>
    <p:extLst>
      <p:ext uri="{BB962C8B-B14F-4D97-AF65-F5344CB8AC3E}">
        <p14:creationId xmlns:p14="http://schemas.microsoft.com/office/powerpoint/2010/main" val="129774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GOD FORWARDED OUR PRAYERS TO OUR HEARTS’ DESIRES?</a:t>
            </a:r>
            <a:br>
              <a:rPr lang="en-US" dirty="0" smtClean="0"/>
            </a:br>
            <a:r>
              <a:rPr lang="en-US" dirty="0" smtClean="0"/>
              <a:t>Judges 10:13-14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Where is your heart and dedication?</a:t>
            </a:r>
          </a:p>
          <a:p>
            <a:r>
              <a:rPr lang="en-US" dirty="0" smtClean="0"/>
              <a:t>Sports?  Education?  Pleasure?  Etc.</a:t>
            </a:r>
          </a:p>
          <a:p>
            <a:r>
              <a:rPr lang="en-US" dirty="0" smtClean="0"/>
              <a:t>When you really need help, can those save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TURNING A “NO”</a:t>
            </a:r>
            <a:br>
              <a:rPr lang="en-US" dirty="0" smtClean="0"/>
            </a:br>
            <a:r>
              <a:rPr lang="en-US" dirty="0" smtClean="0"/>
              <a:t>INTO A “YES”</a:t>
            </a:r>
            <a:br>
              <a:rPr lang="en-US" dirty="0" smtClean="0"/>
            </a:br>
            <a:r>
              <a:rPr lang="en-US" dirty="0" smtClean="0"/>
              <a:t>Judge 10:15-16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Throw yourself at God’s mercy (15)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Active Repentance (16)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God’s love (16)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50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WHEN THE PEOPLE CRIED TO GOD FOR HELP…  AND HE SAID “NO”</vt:lpstr>
      <vt:lpstr>THE UNFORTUNATE HISTORY OF GOD’S PEOPLE Judges 10:6-7</vt:lpstr>
      <vt:lpstr>THE WICKED ARE OFTEN SLOW TO COME TO THEIR SENSES Judges 10:8-10</vt:lpstr>
      <vt:lpstr>SENSELESS TO NEGLECT GOD Judges 10:11-12</vt:lpstr>
      <vt:lpstr>WHAT IF GOD FORWARDED OUR PRAYERS TO OUR HEARTS’ DESIRES? Judges 10:13-14</vt:lpstr>
      <vt:lpstr>TURNING A “NO” INTO A “YES” Judge 10:15-16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THE PEOPLE CRIED TO GOD FOR HELP…  AND HE SAID “NO”</dc:title>
  <dc:creator>ared</dc:creator>
  <cp:lastModifiedBy>ared</cp:lastModifiedBy>
  <cp:revision>2</cp:revision>
  <dcterms:created xsi:type="dcterms:W3CDTF">2015-12-13T07:05:52Z</dcterms:created>
  <dcterms:modified xsi:type="dcterms:W3CDTF">2015-12-13T07:18:08Z</dcterms:modified>
</cp:coreProperties>
</file>