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99F71-2247-40E5-ABBE-58D2DF4936D3}" type="datetimeFigureOut">
              <a:rPr lang="en-US" smtClean="0"/>
              <a:t>12/20/2015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6A210-5112-49F8-B774-B2575C7E4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161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99F71-2247-40E5-ABBE-58D2DF4936D3}" type="datetimeFigureOut">
              <a:rPr lang="en-US" smtClean="0"/>
              <a:t>12/20/2015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6A210-5112-49F8-B774-B2575C7E4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692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99F71-2247-40E5-ABBE-58D2DF4936D3}" type="datetimeFigureOut">
              <a:rPr lang="en-US" smtClean="0"/>
              <a:t>12/20/2015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6A210-5112-49F8-B774-B2575C7E4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839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99F71-2247-40E5-ABBE-58D2DF4936D3}" type="datetimeFigureOut">
              <a:rPr lang="en-US" smtClean="0"/>
              <a:t>12/20/2015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6A210-5112-49F8-B774-B2575C7E4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068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99F71-2247-40E5-ABBE-58D2DF4936D3}" type="datetimeFigureOut">
              <a:rPr lang="en-US" smtClean="0"/>
              <a:t>12/20/2015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6A210-5112-49F8-B774-B2575C7E4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537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99F71-2247-40E5-ABBE-58D2DF4936D3}" type="datetimeFigureOut">
              <a:rPr lang="en-US" smtClean="0"/>
              <a:t>12/20/2015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6A210-5112-49F8-B774-B2575C7E4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914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99F71-2247-40E5-ABBE-58D2DF4936D3}" type="datetimeFigureOut">
              <a:rPr lang="en-US" smtClean="0"/>
              <a:t>12/20/2015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6A210-5112-49F8-B774-B2575C7E4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128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99F71-2247-40E5-ABBE-58D2DF4936D3}" type="datetimeFigureOut">
              <a:rPr lang="en-US" smtClean="0"/>
              <a:t>12/20/2015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6A210-5112-49F8-B774-B2575C7E4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07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99F71-2247-40E5-ABBE-58D2DF4936D3}" type="datetimeFigureOut">
              <a:rPr lang="en-US" smtClean="0"/>
              <a:t>12/20/2015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6A210-5112-49F8-B774-B2575C7E4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891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99F71-2247-40E5-ABBE-58D2DF4936D3}" type="datetimeFigureOut">
              <a:rPr lang="en-US" smtClean="0"/>
              <a:t>12/20/2015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6A210-5112-49F8-B774-B2575C7E4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769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99F71-2247-40E5-ABBE-58D2DF4936D3}" type="datetimeFigureOut">
              <a:rPr lang="en-US" smtClean="0"/>
              <a:t>12/20/2015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6A210-5112-49F8-B774-B2575C7E4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879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699F71-2247-40E5-ABBE-58D2DF4936D3}" type="datetimeFigureOut">
              <a:rPr lang="en-US" smtClean="0"/>
              <a:t>12/20/2015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26A210-5112-49F8-B774-B2575C7E4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988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WHEN I SURVEY THE CROSS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6985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AT THE FOOT OF THE CROSS I SEE…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FAILURE (Acts 3:13-15; Heb. 9:22; Rom. 6:23; 3:25; I Pet. 2:24; Is. 53:5-6)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POWER (I Pet. 1:17-19; 2:24; Acts 20:28; Heb. 1:3)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LOVE (I John 3:16; Rom. 5:8-10; Mt. 26:52-53; 27:41-49; Lk. 23:34; I Tim. 2:4; Lk. 12:32)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MY EXAMPLE (I Pet. 2:21-25)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4926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CHRIST ON THE CROSS</a:t>
            </a:r>
            <a:br>
              <a:rPr lang="en-US" dirty="0" smtClean="0"/>
            </a:br>
            <a:r>
              <a:rPr lang="en-US" dirty="0" smtClean="0"/>
              <a:t>MY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Suffer for the sake of righteousness (I Pet. 2:22)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Suffer silently / without seeking revenge (I Pet. 2:23)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Suffer to help others, including those who are causing me to suffer (I Pet. 2:24-25)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Trust God when the world turns against me (I Pet. 2:23)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7789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 BLACK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152</Words>
  <Application>Microsoft Office PowerPoint</Application>
  <PresentationFormat>On-screen Show (4:3)</PresentationFormat>
  <Paragraphs>11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WHEN I SURVEY THE CROSS</vt:lpstr>
      <vt:lpstr>AT THE FOOT OF THE CROSS I SEE…</vt:lpstr>
      <vt:lpstr>CHRIST ON THE CROSS MY EXAMPLE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WHEN I SURVEY THE CROSS</dc:title>
  <dc:creator>ared</dc:creator>
  <cp:lastModifiedBy>ared</cp:lastModifiedBy>
  <cp:revision>1</cp:revision>
  <dcterms:created xsi:type="dcterms:W3CDTF">2015-12-20T08:31:34Z</dcterms:created>
  <dcterms:modified xsi:type="dcterms:W3CDTF">2015-12-20T08:37:26Z</dcterms:modified>
</cp:coreProperties>
</file>