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9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7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2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4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8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CEE1D-9C36-41A8-8430-23AF23274C20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A72A-C7BA-4563-989C-151A3EC6A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8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4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Faith</a:t>
            </a:r>
          </a:p>
          <a:p>
            <a:r>
              <a:rPr lang="en-US" dirty="0" smtClean="0"/>
              <a:t>Joseph Integrity</a:t>
            </a:r>
          </a:p>
          <a:p>
            <a:r>
              <a:rPr lang="en-US" dirty="0" smtClean="0"/>
              <a:t>Moses Meek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8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JOSHUA CAREFUL OBEDIENCE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JOSHUA’S CAREFUL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1:1-9</a:t>
            </a:r>
          </a:p>
          <a:p>
            <a:r>
              <a:rPr lang="en-US" dirty="0" smtClean="0"/>
              <a:t>Joshua 8:30-35</a:t>
            </a:r>
          </a:p>
          <a:p>
            <a:r>
              <a:rPr lang="en-US" dirty="0" smtClean="0"/>
              <a:t>Joshua 11:15</a:t>
            </a:r>
          </a:p>
          <a:p>
            <a:r>
              <a:rPr lang="en-US" dirty="0" smtClean="0"/>
              <a:t>Joshua 24:14-15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2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</a:t>
            </a:r>
            <a:br>
              <a:rPr lang="en-US" dirty="0" smtClean="0"/>
            </a:br>
            <a:r>
              <a:rPr lang="en-US" dirty="0" smtClean="0"/>
              <a:t>CAREFUL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go to the left or right (Josh. 1:7; Deut. 5:32… II John 1:9)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 (Josh. 1:7,8)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Constant reminders of God’s laws (Josh. 1:8; 8:32,34)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study (Josh. 8:34-35)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decision (Josh. 24:14-15)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life-long decision (Josh. 24:14-15)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sacrificial decision (Josh. 24:14-15; Mt. 6:24)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4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JOSHUA</a:t>
            </a:r>
            <a:br>
              <a:rPr lang="en-US" dirty="0" smtClean="0"/>
            </a:br>
            <a:r>
              <a:rPr lang="en-US" dirty="0" smtClean="0"/>
              <a:t>CAREFUL BUT NOT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9:14-15</a:t>
            </a:r>
          </a:p>
          <a:p>
            <a:r>
              <a:rPr lang="en-US" dirty="0" smtClean="0"/>
              <a:t>Not an act of rebellion, but a moment of foolishness.</a:t>
            </a:r>
          </a:p>
          <a:p>
            <a:r>
              <a:rPr lang="en-US" dirty="0" smtClean="0"/>
              <a:t>One moment doesn’t change who Joshua was.</a:t>
            </a:r>
          </a:p>
          <a:p>
            <a:r>
              <a:rPr lang="en-US" dirty="0" smtClean="0"/>
              <a:t>We won’t be perfect either, but will we still be known as carefully obedient?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TRAIT THAT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2:1</a:t>
            </a:r>
          </a:p>
          <a:p>
            <a:r>
              <a:rPr lang="en-US" dirty="0" smtClean="0"/>
              <a:t>Careful – Eph. 5:15; I </a:t>
            </a:r>
            <a:r>
              <a:rPr lang="en-US" dirty="0" err="1" smtClean="0"/>
              <a:t>Thes</a:t>
            </a:r>
            <a:r>
              <a:rPr lang="en-US" dirty="0" smtClean="0"/>
              <a:t>. 5:28; Titus 3:8</a:t>
            </a:r>
          </a:p>
          <a:p>
            <a:r>
              <a:rPr lang="en-US" dirty="0" smtClean="0"/>
              <a:t>Obedient – Acts 5:29; Rom. 2:7-8; II Cor. 2:9; Heb. 5:9;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TRAITS THAT MATTER</vt:lpstr>
      <vt:lpstr>TRAITS THAT MATTER</vt:lpstr>
      <vt:lpstr>TRAITS THAT MATTER</vt:lpstr>
      <vt:lpstr>JOSHUA’S CAREFUL OBEDIENCE</vt:lpstr>
      <vt:lpstr>CHARACTERISTICS OF  CAREFUL OBEDIENCE</vt:lpstr>
      <vt:lpstr>JOSHUA CAREFUL BUT NOT PERFECT</vt:lpstr>
      <vt:lpstr>A TRAIT THAT MATTERS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ared</cp:lastModifiedBy>
  <cp:revision>1</cp:revision>
  <dcterms:created xsi:type="dcterms:W3CDTF">2015-12-06T07:50:15Z</dcterms:created>
  <dcterms:modified xsi:type="dcterms:W3CDTF">2015-12-06T07:59:16Z</dcterms:modified>
</cp:coreProperties>
</file>