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5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5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4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1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6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2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9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16B4-BC8A-4EFC-9D5E-659965BB39D5}" type="datetimeFigureOut">
              <a:rPr lang="en-US" smtClean="0"/>
              <a:t>12/5/2015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DE6E-D675-4419-9685-2A3B4199A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4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HOPE</a:t>
            </a:r>
            <a:br>
              <a:rPr lang="en-US" dirty="0" smtClean="0"/>
            </a:br>
            <a:r>
              <a:rPr lang="en-US" dirty="0" smtClean="0"/>
              <a:t>UNTIL THAT DAY…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HOPE ISN’T ETERNAL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Rom. 8:24-25 – Some day our hope will cease to be.</a:t>
            </a:r>
          </a:p>
          <a:p>
            <a:r>
              <a:rPr lang="en-US" dirty="0" smtClean="0"/>
              <a:t>Heb. 3:6; 6:11 – Hope until that day</a:t>
            </a:r>
          </a:p>
        </p:txBody>
      </p:sp>
    </p:spTree>
    <p:extLst>
      <p:ext uri="{BB962C8B-B14F-4D97-AF65-F5344CB8AC3E}">
        <p14:creationId xmlns:p14="http://schemas.microsoft.com/office/powerpoint/2010/main" val="346590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UNTIL THAT DAY… UNWAVERING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Steadfast (I </a:t>
            </a:r>
            <a:r>
              <a:rPr lang="en-US" dirty="0" err="1" smtClean="0"/>
              <a:t>Thes</a:t>
            </a:r>
            <a:r>
              <a:rPr lang="en-US" dirty="0" smtClean="0"/>
              <a:t>. 1:3)</a:t>
            </a:r>
          </a:p>
          <a:p>
            <a:r>
              <a:rPr lang="en-US" dirty="0" smtClean="0"/>
              <a:t>Fixed (I Tim. 4:10; 5:5; 6:17; I Pet. 1:13)</a:t>
            </a:r>
          </a:p>
          <a:p>
            <a:r>
              <a:rPr lang="en-US" dirty="0" smtClean="0"/>
              <a:t>Unwavering (Rom. 4:18,20; Heb. 10:23)</a:t>
            </a:r>
          </a:p>
          <a:p>
            <a:r>
              <a:rPr lang="en-US" dirty="0" smtClean="0"/>
              <a:t>Uninfluenced by challenges (I Tim. 5:5)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1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UNTIL THAT DAY… UNWAVERING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 us hope in the darkness… for God is light (I John 1:5)</a:t>
            </a:r>
          </a:p>
          <a:p>
            <a:r>
              <a:rPr lang="en-US" dirty="0" smtClean="0"/>
              <a:t>Let us hope in the face of death… for Jesus is life (John 14:6)</a:t>
            </a:r>
          </a:p>
          <a:p>
            <a:r>
              <a:rPr lang="en-US" dirty="0" smtClean="0"/>
              <a:t>Let us hope in war… for God is the God of peace (Phil. 4:9)</a:t>
            </a:r>
          </a:p>
          <a:p>
            <a:r>
              <a:rPr lang="en-US" dirty="0" smtClean="0"/>
              <a:t>Let us hope in pain… for God is the God of all comfort (II Cor. 1:3)</a:t>
            </a:r>
          </a:p>
          <a:p>
            <a:r>
              <a:rPr lang="en-US" dirty="0" smtClean="0"/>
              <a:t>Let us hope in tribulation… for Jesus is victorious (John 16:33)</a:t>
            </a:r>
          </a:p>
          <a:p>
            <a:r>
              <a:rPr lang="en-US" dirty="0" smtClean="0"/>
              <a:t>No matter who mocks or who doubts or what enemies arise, let us eagerly wait for our hope to be realized (Rom. 8:25)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0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UNTIL THAT DAY…</a:t>
            </a:r>
            <a:br>
              <a:rPr lang="en-US" dirty="0" smtClean="0"/>
            </a:br>
            <a:r>
              <a:rPr lang="en-US" dirty="0" smtClean="0"/>
              <a:t>LET OUR HOPE BE EVIDENT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Peter 3:15</a:t>
            </a:r>
          </a:p>
          <a:p>
            <a:r>
              <a:rPr lang="en-US" dirty="0" smtClean="0"/>
              <a:t>Let us speak like those who have hope</a:t>
            </a:r>
          </a:p>
          <a:p>
            <a:r>
              <a:rPr lang="en-US" dirty="0" smtClean="0"/>
              <a:t>Let us live like those who have hope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13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UNTIL THAT DAY…</a:t>
            </a:r>
            <a:br>
              <a:rPr lang="en-US" dirty="0" smtClean="0"/>
            </a:br>
            <a:r>
              <a:rPr lang="en-US" dirty="0" smtClean="0"/>
              <a:t>REMEMBER OUR CAUSE FOR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I Peter 3:15</a:t>
            </a:r>
          </a:p>
          <a:p>
            <a:r>
              <a:rPr lang="en-US" dirty="0" smtClean="0"/>
              <a:t>As long as Jesus lives, we have hope (I Pet. 1:21)</a:t>
            </a:r>
          </a:p>
          <a:p>
            <a:r>
              <a:rPr lang="en-US" dirty="0" smtClean="0"/>
              <a:t>As long as Jesus is, we have hope (I Tim. 1:1)</a:t>
            </a:r>
          </a:p>
          <a:p>
            <a:r>
              <a:rPr lang="en-US" dirty="0" smtClean="0"/>
              <a:t>As long as we have Jesus, we have hope (Col. 1:27)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3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 us abound in hope </a:t>
            </a:r>
            <a:br>
              <a:rPr lang="en-US" dirty="0" smtClean="0"/>
            </a:br>
            <a:r>
              <a:rPr lang="en-US" dirty="0" smtClean="0"/>
              <a:t>(Rom. 15:13)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7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HOPE UNTIL THAT DAY…</vt:lpstr>
      <vt:lpstr>HOPE ISN’T ETERNAL</vt:lpstr>
      <vt:lpstr>UNTIL THAT DAY… UNWAVERING HOPE</vt:lpstr>
      <vt:lpstr>UNTIL THAT DAY… UNWAVERING HOPE</vt:lpstr>
      <vt:lpstr>UNTIL THAT DAY… LET OUR HOPE BE EVIDENT</vt:lpstr>
      <vt:lpstr>UNTIL THAT DAY… REMEMBER OUR CAUSE FOR HOPE</vt:lpstr>
      <vt:lpstr>Let us abound in hope  (Rom. 15:13)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2015-12-06T04:59:11Z</dcterms:created>
  <dcterms:modified xsi:type="dcterms:W3CDTF">2015-12-06T07:50:05Z</dcterms:modified>
</cp:coreProperties>
</file>