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6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2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40B0-8AF6-4728-B3DA-11F681C128B1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ED8E-15FE-426D-9059-74835CB38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FOLLOWING OUR MASTER’S PLAN FOR CREATING PEACE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 Pet. 3:10-11 – want to see good days?  Seek and pursue peace</a:t>
            </a:r>
          </a:p>
          <a:p>
            <a:r>
              <a:rPr lang="en-US" dirty="0" smtClean="0"/>
              <a:t>Heb. 12:14 – pursue peace with all men</a:t>
            </a:r>
          </a:p>
          <a:p>
            <a:r>
              <a:rPr lang="en-US" dirty="0" smtClean="0"/>
              <a:t>Jam. 3:18 – make peace</a:t>
            </a:r>
          </a:p>
          <a:p>
            <a:r>
              <a:rPr lang="en-US" dirty="0" smtClean="0"/>
              <a:t>Mt. 5:9 – the peacemakers will be called sons of God</a:t>
            </a:r>
          </a:p>
          <a:p>
            <a:r>
              <a:rPr lang="en-US" dirty="0" smtClean="0"/>
              <a:t>Rom. 12:18 – so much as it depends on you, be at peace with all men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5:13 – live in peace with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2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PATH OF 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Go.  Seek the lost.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(Lk. 19:10; Phil. 2:5-7… Mt. 18:15; 5:23-24)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Teach.  Correct.  Set the example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(Mt. 4:17,23; 5:1; John 8:29; Mt. 17:5… II Tim. 3:16-17; 4:2; I Tim. 4:12)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Suffer silently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 Pet. 2:21-25… 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5:15)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Forgive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(Lk. 23:34; Mt. 5:44… Mt. 6:14-15)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Receive and Rejoice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(Lk. 15:20-24… Gal. 6:1)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Patience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(II Pet. 3:8-9)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6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Peace isn’t guaranteed.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God cannot reconcile everyone, neither can we.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our part, nonetheless.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2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FOLLOWING OUR MASTER’S PLAN FOR CREATING PEACE</vt:lpstr>
      <vt:lpstr>THE NEED FOR PEACE</vt:lpstr>
      <vt:lpstr>JESUS’ PATH OF RECONCILIATION</vt:lpstr>
      <vt:lpstr>Peace isn’t guaranteed.   If God cannot reconcile everyone, neither can we.  Do our part, nonetheless.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OUR MASTER’S PLAN FOR CREATING PEACE</dc:title>
  <dc:creator>ared</dc:creator>
  <cp:lastModifiedBy>ared</cp:lastModifiedBy>
  <cp:revision>1</cp:revision>
  <dcterms:created xsi:type="dcterms:W3CDTF">2015-12-20T08:38:55Z</dcterms:created>
  <dcterms:modified xsi:type="dcterms:W3CDTF">2015-12-20T08:46:48Z</dcterms:modified>
</cp:coreProperties>
</file>