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7" r:id="rId12"/>
    <p:sldId id="268" r:id="rId13"/>
    <p:sldId id="266"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E036F-8437-4D18-97F8-6EF9C3110168}"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350951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E036F-8437-4D18-97F8-6EF9C3110168}"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353276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E036F-8437-4D18-97F8-6EF9C3110168}"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241984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E036F-8437-4D18-97F8-6EF9C3110168}"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77294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E036F-8437-4D18-97F8-6EF9C3110168}"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34879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E036F-8437-4D18-97F8-6EF9C3110168}"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420907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E036F-8437-4D18-97F8-6EF9C3110168}" type="datetimeFigureOut">
              <a:rPr lang="en-US" smtClean="0"/>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261559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E036F-8437-4D18-97F8-6EF9C3110168}" type="datetimeFigureOut">
              <a:rPr lang="en-US" smtClean="0"/>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173613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E036F-8437-4D18-97F8-6EF9C3110168}" type="datetimeFigureOut">
              <a:rPr lang="en-US" smtClean="0"/>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154522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E036F-8437-4D18-97F8-6EF9C3110168}"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765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E036F-8437-4D18-97F8-6EF9C3110168}"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C38-F7DC-4698-A82F-1952620EAF1C}" type="slidenum">
              <a:rPr lang="en-US" smtClean="0"/>
              <a:t>‹#›</a:t>
            </a:fld>
            <a:endParaRPr lang="en-US"/>
          </a:p>
        </p:txBody>
      </p:sp>
    </p:spTree>
    <p:extLst>
      <p:ext uri="{BB962C8B-B14F-4D97-AF65-F5344CB8AC3E}">
        <p14:creationId xmlns:p14="http://schemas.microsoft.com/office/powerpoint/2010/main" val="251230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E036F-8437-4D18-97F8-6EF9C3110168}" type="datetimeFigureOut">
              <a:rPr lang="en-US" smtClean="0"/>
              <a:t>12/26/2015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1FC38-F7DC-4698-A82F-1952620EAF1C}" type="slidenum">
              <a:rPr lang="en-US" smtClean="0"/>
              <a:t>‹#›</a:t>
            </a:fld>
            <a:endParaRPr lang="en-US"/>
          </a:p>
        </p:txBody>
      </p:sp>
    </p:spTree>
    <p:extLst>
      <p:ext uri="{BB962C8B-B14F-4D97-AF65-F5344CB8AC3E}">
        <p14:creationId xmlns:p14="http://schemas.microsoft.com/office/powerpoint/2010/main" val="1289636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PLEASING GOD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924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PLEASING GOD</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When a man’s ways are pleasing to the LORD,</a:t>
            </a:r>
          </a:p>
          <a:p>
            <a:pPr marL="0" indent="0" algn="ctr">
              <a:buNone/>
            </a:pPr>
            <a:r>
              <a:rPr lang="en-US" dirty="0" smtClean="0"/>
              <a:t>He makes even his enemies to be at peace with him.</a:t>
            </a:r>
          </a:p>
          <a:p>
            <a:pPr marL="0" indent="0" algn="ctr">
              <a:buNone/>
            </a:pPr>
            <a:endParaRPr lang="en-US" dirty="0" smtClean="0"/>
          </a:p>
          <a:p>
            <a:pPr marL="0" indent="0" algn="ctr">
              <a:buNone/>
            </a:pPr>
            <a:r>
              <a:rPr lang="en-US" dirty="0" smtClean="0"/>
              <a:t>Proverbs 16:7</a:t>
            </a:r>
            <a:endParaRPr lang="en-US" dirty="0"/>
          </a:p>
        </p:txBody>
      </p:sp>
    </p:spTree>
    <p:extLst>
      <p:ext uri="{BB962C8B-B14F-4D97-AF65-F5344CB8AC3E}">
        <p14:creationId xmlns:p14="http://schemas.microsoft.com/office/powerpoint/2010/main" val="243787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PLEASING GOD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13      And suddenly there appeared with the angel a multitude of the heavenly host praising God and saying,</a:t>
            </a:r>
          </a:p>
          <a:p>
            <a:pPr marL="0" indent="0">
              <a:buNone/>
            </a:pPr>
            <a:r>
              <a:rPr lang="en-US" dirty="0" smtClean="0"/>
              <a:t>14      “Glory to God in the highest, And on earth peace among men with whom He is pleased.”</a:t>
            </a:r>
          </a:p>
          <a:p>
            <a:pPr marL="0" indent="0">
              <a:buNone/>
            </a:pPr>
            <a:endParaRPr lang="en-US" dirty="0" smtClean="0"/>
          </a:p>
          <a:p>
            <a:pPr marL="0" indent="0">
              <a:buNone/>
            </a:pPr>
            <a:r>
              <a:rPr lang="en-US" dirty="0" smtClean="0"/>
              <a:t>Luke 2:13-14</a:t>
            </a:r>
            <a:endParaRPr lang="en-US" dirty="0"/>
          </a:p>
        </p:txBody>
      </p:sp>
    </p:spTree>
    <p:extLst>
      <p:ext uri="{BB962C8B-B14F-4D97-AF65-F5344CB8AC3E}">
        <p14:creationId xmlns:p14="http://schemas.microsoft.com/office/powerpoint/2010/main" val="81508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PLEASING GOD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21      Beloved, if our heart does not condemn us, we have confidence before God;</a:t>
            </a:r>
          </a:p>
          <a:p>
            <a:pPr marL="0" indent="0">
              <a:buNone/>
            </a:pPr>
            <a:r>
              <a:rPr lang="en-US" dirty="0" smtClean="0"/>
              <a:t>22      and whatever we ask we receive from Him, because we keep His commandments and do the things that are pleasing in His sight.</a:t>
            </a:r>
          </a:p>
          <a:p>
            <a:pPr marL="0" indent="0">
              <a:buNone/>
            </a:pPr>
            <a:endParaRPr lang="en-US" dirty="0" smtClean="0"/>
          </a:p>
          <a:p>
            <a:pPr marL="0" indent="0">
              <a:buNone/>
            </a:pPr>
            <a:r>
              <a:rPr lang="en-US" dirty="0" smtClean="0"/>
              <a:t>I John 3:21-22</a:t>
            </a:r>
            <a:endParaRPr lang="en-US" dirty="0"/>
          </a:p>
        </p:txBody>
      </p:sp>
    </p:spTree>
    <p:extLst>
      <p:ext uri="{BB962C8B-B14F-4D97-AF65-F5344CB8AC3E}">
        <p14:creationId xmlns:p14="http://schemas.microsoft.com/office/powerpoint/2010/main" val="1427100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PLEASING GOD</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Blessed is a man who perseveres under trial; for once he has been approved, he will receive the crown of life which the Lord has promised to those who love Him.</a:t>
            </a:r>
          </a:p>
          <a:p>
            <a:pPr marL="0" indent="0" algn="ctr">
              <a:buNone/>
            </a:pPr>
            <a:endParaRPr lang="en-US" dirty="0"/>
          </a:p>
          <a:p>
            <a:pPr marL="0" indent="0" algn="ctr">
              <a:buNone/>
            </a:pPr>
            <a:r>
              <a:rPr lang="en-US" dirty="0" smtClean="0"/>
              <a:t>James 1:12</a:t>
            </a:r>
          </a:p>
        </p:txBody>
      </p:sp>
    </p:spTree>
    <p:extLst>
      <p:ext uri="{BB962C8B-B14F-4D97-AF65-F5344CB8AC3E}">
        <p14:creationId xmlns:p14="http://schemas.microsoft.com/office/powerpoint/2010/main" val="1333391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PLEASE GOD</a:t>
            </a:r>
            <a:endParaRPr lang="en-US" dirty="0"/>
          </a:p>
        </p:txBody>
      </p:sp>
      <p:sp>
        <p:nvSpPr>
          <p:cNvPr id="3" name="Content Placeholder 2"/>
          <p:cNvSpPr>
            <a:spLocks noGrp="1"/>
          </p:cNvSpPr>
          <p:nvPr>
            <p:ph idx="1"/>
          </p:nvPr>
        </p:nvSpPr>
        <p:spPr/>
        <p:txBody>
          <a:bodyPr/>
          <a:lstStyle/>
          <a:p>
            <a:r>
              <a:rPr lang="en-US" dirty="0" smtClean="0"/>
              <a:t>Don’t assume you naturally know what God wants.</a:t>
            </a:r>
          </a:p>
          <a:p>
            <a:r>
              <a:rPr lang="en-US" dirty="0" smtClean="0"/>
              <a:t>Through knowledge we can please Him (Col. 1:9-10)</a:t>
            </a:r>
            <a:endParaRPr lang="en-US" dirty="0"/>
          </a:p>
        </p:txBody>
      </p:sp>
    </p:spTree>
    <p:extLst>
      <p:ext uri="{BB962C8B-B14F-4D97-AF65-F5344CB8AC3E}">
        <p14:creationId xmlns:p14="http://schemas.microsoft.com/office/powerpoint/2010/main" val="7976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PLEASE GOD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Faith (Heb. 11:1-2,6)</a:t>
            </a:r>
          </a:p>
          <a:p>
            <a:pPr marL="514350" indent="-514350">
              <a:buFont typeface="+mj-lt"/>
              <a:buAutoNum type="arabicPeriod"/>
            </a:pPr>
            <a:r>
              <a:rPr lang="en-US" dirty="0" smtClean="0"/>
              <a:t>Family (Col. 3:20; I Tim. 5:4)</a:t>
            </a:r>
          </a:p>
          <a:p>
            <a:pPr marL="514350" indent="-514350">
              <a:buFont typeface="+mj-lt"/>
              <a:buAutoNum type="arabicPeriod"/>
            </a:pPr>
            <a:r>
              <a:rPr lang="en-US" dirty="0" smtClean="0"/>
              <a:t>Focus (II Tim. 2:4; Rom. 12:1)</a:t>
            </a:r>
          </a:p>
          <a:p>
            <a:pPr marL="514350" indent="-514350">
              <a:buFont typeface="+mj-lt"/>
              <a:buAutoNum type="arabicPeriod"/>
            </a:pPr>
            <a:r>
              <a:rPr lang="en-US" dirty="0" smtClean="0"/>
              <a:t>Purity (I </a:t>
            </a:r>
            <a:r>
              <a:rPr lang="en-US" dirty="0" err="1" smtClean="0"/>
              <a:t>Thes</a:t>
            </a:r>
            <a:r>
              <a:rPr lang="en-US" dirty="0" smtClean="0"/>
              <a:t>. 4:1-8; Rom. 8:6-8)</a:t>
            </a:r>
          </a:p>
          <a:p>
            <a:pPr marL="514350" indent="-514350">
              <a:buFont typeface="+mj-lt"/>
              <a:buAutoNum type="arabicPeriod"/>
            </a:pPr>
            <a:r>
              <a:rPr lang="en-US" dirty="0" smtClean="0"/>
              <a:t>Upholding God’s message (Gal. 1:6-10; II Tim. 2:15; I </a:t>
            </a:r>
            <a:r>
              <a:rPr lang="en-US" dirty="0" err="1" smtClean="0"/>
              <a:t>Thes</a:t>
            </a:r>
            <a:r>
              <a:rPr lang="en-US" dirty="0" smtClean="0"/>
              <a:t>. 2:4-12… John 8:28-29; 12:42-43)</a:t>
            </a:r>
            <a:endParaRPr lang="en-US" dirty="0"/>
          </a:p>
        </p:txBody>
      </p:sp>
    </p:spTree>
    <p:extLst>
      <p:ext uri="{BB962C8B-B14F-4D97-AF65-F5344CB8AC3E}">
        <p14:creationId xmlns:p14="http://schemas.microsoft.com/office/powerpoint/2010/main" val="63396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31975"/>
          </a:xfrm>
        </p:spPr>
        <p:txBody>
          <a:bodyPr>
            <a:normAutofit fontScale="90000"/>
          </a:bodyPr>
          <a:lstStyle/>
          <a:p>
            <a:r>
              <a:rPr lang="en-US" dirty="0" smtClean="0"/>
              <a:t>Did you please God this year?</a:t>
            </a:r>
            <a:br>
              <a:rPr lang="en-US" dirty="0" smtClean="0"/>
            </a:br>
            <a:r>
              <a:rPr lang="en-US" dirty="0"/>
              <a:t/>
            </a:r>
            <a:br>
              <a:rPr lang="en-US" dirty="0"/>
            </a:br>
            <a:r>
              <a:rPr lang="en-US" dirty="0" smtClean="0"/>
              <a:t>Will that be your primary goal next year?</a:t>
            </a:r>
            <a:endParaRPr lang="en-US" dirty="0"/>
          </a:p>
        </p:txBody>
      </p:sp>
    </p:spTree>
    <p:extLst>
      <p:ext uri="{BB962C8B-B14F-4D97-AF65-F5344CB8AC3E}">
        <p14:creationId xmlns:p14="http://schemas.microsoft.com/office/powerpoint/2010/main" val="100523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YOU PLEASE?</a:t>
            </a:r>
            <a:endParaRPr lang="en-US" dirty="0"/>
          </a:p>
        </p:txBody>
      </p:sp>
      <p:sp>
        <p:nvSpPr>
          <p:cNvPr id="3" name="Content Placeholder 2"/>
          <p:cNvSpPr>
            <a:spLocks noGrp="1"/>
          </p:cNvSpPr>
          <p:nvPr>
            <p:ph idx="1"/>
          </p:nvPr>
        </p:nvSpPr>
        <p:spPr/>
        <p:txBody>
          <a:bodyPr/>
          <a:lstStyle/>
          <a:p>
            <a:r>
              <a:rPr lang="en-US" dirty="0" smtClean="0"/>
              <a:t>Yourself? (Rom. 15:1-3)</a:t>
            </a:r>
          </a:p>
          <a:p>
            <a:r>
              <a:rPr lang="en-US" dirty="0" smtClean="0"/>
              <a:t>Men?  (John 12:43; Gal. 1:10; I </a:t>
            </a:r>
            <a:r>
              <a:rPr lang="en-US" dirty="0" err="1" smtClean="0"/>
              <a:t>Thes</a:t>
            </a:r>
            <a:r>
              <a:rPr lang="en-US" dirty="0" smtClean="0"/>
              <a:t>. 2:4)</a:t>
            </a:r>
          </a:p>
          <a:p>
            <a:r>
              <a:rPr lang="en-US" dirty="0" smtClean="0"/>
              <a:t>God? (Gal. 1:10)</a:t>
            </a:r>
            <a:endParaRPr lang="en-US" dirty="0"/>
          </a:p>
        </p:txBody>
      </p:sp>
    </p:spTree>
    <p:extLst>
      <p:ext uri="{BB962C8B-B14F-4D97-AF65-F5344CB8AC3E}">
        <p14:creationId xmlns:p14="http://schemas.microsoft.com/office/powerpoint/2010/main" val="98634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lstStyle/>
          <a:p>
            <a:pPr marL="0" indent="0" algn="ctr">
              <a:buNone/>
            </a:pPr>
            <a:r>
              <a:rPr lang="en-US" dirty="0" smtClean="0"/>
              <a:t>Therefore we also have as </a:t>
            </a:r>
            <a:r>
              <a:rPr lang="en-US" u="sng" dirty="0" smtClean="0"/>
              <a:t>our ambition</a:t>
            </a:r>
            <a:r>
              <a:rPr lang="en-US" dirty="0" smtClean="0"/>
              <a:t>, whether at home or absent, to be pleasing to Him.</a:t>
            </a:r>
          </a:p>
          <a:p>
            <a:pPr marL="0" indent="0" algn="ctr">
              <a:buNone/>
            </a:pPr>
            <a:endParaRPr lang="en-US" dirty="0" smtClean="0"/>
          </a:p>
          <a:p>
            <a:pPr marL="0" indent="0" algn="ctr">
              <a:buNone/>
            </a:pPr>
            <a:r>
              <a:rPr lang="en-US" dirty="0" smtClean="0"/>
              <a:t>II Corinthians 5:9</a:t>
            </a:r>
            <a:endParaRPr lang="en-US" dirty="0"/>
          </a:p>
        </p:txBody>
      </p:sp>
    </p:spTree>
    <p:extLst>
      <p:ext uri="{BB962C8B-B14F-4D97-AF65-F5344CB8AC3E}">
        <p14:creationId xmlns:p14="http://schemas.microsoft.com/office/powerpoint/2010/main" val="23840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lstStyle/>
          <a:p>
            <a:pPr marL="0" indent="0" algn="ctr">
              <a:buNone/>
            </a:pPr>
            <a:r>
              <a:rPr lang="en-US" dirty="0" smtClean="0"/>
              <a:t>Nevertheless, </a:t>
            </a:r>
            <a:r>
              <a:rPr lang="en-US" u="sng" dirty="0" smtClean="0"/>
              <a:t>with most of them God was not well-pleased</a:t>
            </a:r>
            <a:r>
              <a:rPr lang="en-US" dirty="0" smtClean="0"/>
              <a:t>; for they were laid low in the wilderness.</a:t>
            </a:r>
          </a:p>
          <a:p>
            <a:pPr marL="0" indent="0" algn="ctr">
              <a:buNone/>
            </a:pPr>
            <a:endParaRPr lang="en-US" dirty="0" smtClean="0"/>
          </a:p>
          <a:p>
            <a:pPr marL="0" indent="0" algn="ctr">
              <a:buNone/>
            </a:pPr>
            <a:r>
              <a:rPr lang="en-US" dirty="0" smtClean="0"/>
              <a:t>I Corinthians 10:5</a:t>
            </a:r>
            <a:endParaRPr lang="en-US" dirty="0"/>
          </a:p>
        </p:txBody>
      </p:sp>
    </p:spTree>
    <p:extLst>
      <p:ext uri="{BB962C8B-B14F-4D97-AF65-F5344CB8AC3E}">
        <p14:creationId xmlns:p14="http://schemas.microsoft.com/office/powerpoint/2010/main" val="2684883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a:xfrm>
            <a:off x="304800" y="1371600"/>
            <a:ext cx="8534400" cy="5181600"/>
          </a:xfrm>
        </p:spPr>
        <p:txBody>
          <a:bodyPr>
            <a:normAutofit fontScale="77500" lnSpcReduction="20000"/>
          </a:bodyPr>
          <a:lstStyle/>
          <a:p>
            <a:pPr marL="0" indent="0">
              <a:buNone/>
            </a:pPr>
            <a:r>
              <a:rPr lang="en-US" dirty="0" smtClean="0"/>
              <a:t>14     For you, brethren, became imitators of the churches of God in Christ Jesus that are in Judea, for you also endured the same sufferings at the hands of your own countrymen, even as they did from the Jews,</a:t>
            </a:r>
          </a:p>
          <a:p>
            <a:pPr marL="0" indent="0">
              <a:buNone/>
            </a:pPr>
            <a:r>
              <a:rPr lang="en-US" dirty="0" smtClean="0"/>
              <a:t>15      who both killed the Lord Jesus and the prophets, and drove us out. </a:t>
            </a:r>
            <a:r>
              <a:rPr lang="en-US" u="sng" dirty="0" smtClean="0"/>
              <a:t>They are not pleasing to God</a:t>
            </a:r>
            <a:r>
              <a:rPr lang="en-US" dirty="0" smtClean="0"/>
              <a:t>, but hostile to all men,</a:t>
            </a:r>
          </a:p>
          <a:p>
            <a:pPr marL="0" indent="0">
              <a:buNone/>
            </a:pPr>
            <a:r>
              <a:rPr lang="en-US" dirty="0" smtClean="0"/>
              <a:t>16      hindering us from speaking to the Gentiles so that they may be saved; with the result that they always fill up the measure of their sins. But wrath has come upon them to the utmost.</a:t>
            </a:r>
          </a:p>
          <a:p>
            <a:pPr marL="0" indent="0">
              <a:buNone/>
            </a:pPr>
            <a:endParaRPr lang="en-US" dirty="0" smtClean="0"/>
          </a:p>
          <a:p>
            <a:pPr marL="0" indent="0">
              <a:buNone/>
            </a:pPr>
            <a:r>
              <a:rPr lang="en-US" dirty="0" smtClean="0"/>
              <a:t>I Thessalonians 2:14-16</a:t>
            </a:r>
            <a:endParaRPr lang="en-US" dirty="0"/>
          </a:p>
        </p:txBody>
      </p:sp>
    </p:spTree>
    <p:extLst>
      <p:ext uri="{BB962C8B-B14F-4D97-AF65-F5344CB8AC3E}">
        <p14:creationId xmlns:p14="http://schemas.microsoft.com/office/powerpoint/2010/main" val="535294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lstStyle/>
          <a:p>
            <a:pPr marL="0" indent="0" algn="ctr">
              <a:buNone/>
            </a:pPr>
            <a:r>
              <a:rPr lang="en-US" dirty="0" smtClean="0"/>
              <a:t>For </a:t>
            </a:r>
            <a:r>
              <a:rPr lang="en-US" u="sng" dirty="0" smtClean="0"/>
              <a:t>it is not he who commends himself that is approved</a:t>
            </a:r>
            <a:r>
              <a:rPr lang="en-US" dirty="0" smtClean="0"/>
              <a:t>, but he whom the Lord commends.</a:t>
            </a:r>
          </a:p>
          <a:p>
            <a:pPr marL="0" indent="0" algn="ctr">
              <a:buNone/>
            </a:pPr>
            <a:endParaRPr lang="en-US" dirty="0" smtClean="0"/>
          </a:p>
          <a:p>
            <a:pPr marL="0" indent="0" algn="ctr">
              <a:buNone/>
            </a:pPr>
            <a:r>
              <a:rPr lang="en-US" dirty="0" smtClean="0"/>
              <a:t>II Corinthians 10:18</a:t>
            </a:r>
            <a:endParaRPr lang="en-US" dirty="0"/>
          </a:p>
        </p:txBody>
      </p:sp>
    </p:spTree>
    <p:extLst>
      <p:ext uri="{BB962C8B-B14F-4D97-AF65-F5344CB8AC3E}">
        <p14:creationId xmlns:p14="http://schemas.microsoft.com/office/powerpoint/2010/main" val="236092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7      Therefore do not be partakers with them;</a:t>
            </a:r>
          </a:p>
          <a:p>
            <a:pPr marL="0" indent="0">
              <a:buNone/>
            </a:pPr>
            <a:r>
              <a:rPr lang="en-US" dirty="0" smtClean="0"/>
              <a:t>8      for you were formerly darkness, but now you are Light in the Lord; walk as children of Light</a:t>
            </a:r>
          </a:p>
          <a:p>
            <a:pPr marL="0" indent="0">
              <a:buNone/>
            </a:pPr>
            <a:r>
              <a:rPr lang="en-US" dirty="0" smtClean="0"/>
              <a:t>9      (for the fruit of the Light consists in all goodness and righteousness and truth),</a:t>
            </a:r>
          </a:p>
          <a:p>
            <a:pPr marL="0" indent="0">
              <a:buNone/>
            </a:pPr>
            <a:r>
              <a:rPr lang="en-US" dirty="0" smtClean="0"/>
              <a:t>10      </a:t>
            </a:r>
            <a:r>
              <a:rPr lang="en-US" u="sng" dirty="0" smtClean="0"/>
              <a:t>trying to learn what is pleasing to the Lord</a:t>
            </a:r>
            <a:r>
              <a:rPr lang="en-US" dirty="0" smtClean="0"/>
              <a:t>.</a:t>
            </a:r>
          </a:p>
          <a:p>
            <a:pPr marL="0" indent="0">
              <a:buNone/>
            </a:pPr>
            <a:endParaRPr lang="en-US" dirty="0" smtClean="0"/>
          </a:p>
          <a:p>
            <a:pPr marL="0" indent="0">
              <a:buNone/>
            </a:pPr>
            <a:r>
              <a:rPr lang="en-US" dirty="0" smtClean="0"/>
              <a:t>Ephesians 5:7-10</a:t>
            </a:r>
            <a:endParaRPr lang="en-US" dirty="0"/>
          </a:p>
        </p:txBody>
      </p:sp>
    </p:spTree>
    <p:extLst>
      <p:ext uri="{BB962C8B-B14F-4D97-AF65-F5344CB8AC3E}">
        <p14:creationId xmlns:p14="http://schemas.microsoft.com/office/powerpoint/2010/main" val="362869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9      For this reason also, since the day we heard of it, we have not ceased to pray for you and to ask that you may be filled with the knowledge of His will in all spiritual wisdom and understanding,</a:t>
            </a:r>
          </a:p>
          <a:p>
            <a:pPr marL="0" indent="0">
              <a:buNone/>
            </a:pPr>
            <a:r>
              <a:rPr lang="en-US" dirty="0" smtClean="0"/>
              <a:t>10      so that you will walk in a manner worthy of the Lord, </a:t>
            </a:r>
            <a:r>
              <a:rPr lang="en-US" u="sng" dirty="0" smtClean="0"/>
              <a:t>to please Him in all respects</a:t>
            </a:r>
            <a:r>
              <a:rPr lang="en-US" dirty="0" smtClean="0"/>
              <a:t>, bearing fruit in every good work and increasing in the knowledge of God;</a:t>
            </a:r>
          </a:p>
          <a:p>
            <a:pPr marL="0" indent="0">
              <a:buNone/>
            </a:pPr>
            <a:endParaRPr lang="en-US" dirty="0" smtClean="0"/>
          </a:p>
          <a:p>
            <a:pPr marL="0" indent="0" algn="ctr">
              <a:buNone/>
            </a:pPr>
            <a:r>
              <a:rPr lang="en-US" dirty="0" smtClean="0"/>
              <a:t>Colossians 1:9-10</a:t>
            </a:r>
            <a:endParaRPr lang="en-US" dirty="0"/>
          </a:p>
        </p:txBody>
      </p:sp>
    </p:spTree>
    <p:extLst>
      <p:ext uri="{BB962C8B-B14F-4D97-AF65-F5344CB8AC3E}">
        <p14:creationId xmlns:p14="http://schemas.microsoft.com/office/powerpoint/2010/main" val="1813538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PLEASING GOD…</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Our ambition (II Cor. 5:9)</a:t>
            </a:r>
          </a:p>
          <a:p>
            <a:pPr marL="514350" indent="-514350">
              <a:buAutoNum type="arabicPeriod"/>
            </a:pPr>
            <a:r>
              <a:rPr lang="en-US" dirty="0" smtClean="0"/>
              <a:t>Not everyone is pleasing to Him (I Cor. 10:5; I </a:t>
            </a:r>
            <a:r>
              <a:rPr lang="en-US" dirty="0" err="1" smtClean="0"/>
              <a:t>Thes</a:t>
            </a:r>
            <a:r>
              <a:rPr lang="en-US" dirty="0" smtClean="0"/>
              <a:t>. 2:15; II Cor. 10:18)</a:t>
            </a:r>
          </a:p>
          <a:p>
            <a:pPr marL="514350" indent="-514350">
              <a:buAutoNum type="arabicPeriod"/>
            </a:pPr>
            <a:r>
              <a:rPr lang="en-US" dirty="0" smtClean="0"/>
              <a:t>Try to learn how to please God (Eph. 5:10)</a:t>
            </a:r>
          </a:p>
          <a:p>
            <a:pPr marL="514350" indent="-514350">
              <a:buAutoNum type="arabicPeriod"/>
            </a:pPr>
            <a:r>
              <a:rPr lang="en-US" dirty="0" smtClean="0"/>
              <a:t>Please Him in all things (Col. 1:9-10)</a:t>
            </a:r>
            <a:endParaRPr lang="en-US" dirty="0"/>
          </a:p>
        </p:txBody>
      </p:sp>
    </p:spTree>
    <p:extLst>
      <p:ext uri="{BB962C8B-B14F-4D97-AF65-F5344CB8AC3E}">
        <p14:creationId xmlns:p14="http://schemas.microsoft.com/office/powerpoint/2010/main" val="86236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693</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PLEASING GOD</vt:lpstr>
      <vt:lpstr>WHO DO YOU PLEASE?</vt:lpstr>
      <vt:lpstr>PLEASING GOD…</vt:lpstr>
      <vt:lpstr>PLEASING GOD…</vt:lpstr>
      <vt:lpstr>PLEASING GOD…</vt:lpstr>
      <vt:lpstr>PLEASING GOD…</vt:lpstr>
      <vt:lpstr>PLEASING GOD…</vt:lpstr>
      <vt:lpstr>PLEASING GOD…</vt:lpstr>
      <vt:lpstr>PLEASING GOD…</vt:lpstr>
      <vt:lpstr>BENEFITS OF PLEASING GOD</vt:lpstr>
      <vt:lpstr>BENEFITS OF PLEASING GOD</vt:lpstr>
      <vt:lpstr>BENEFITS OF PLEASING GOD</vt:lpstr>
      <vt:lpstr>BENEFITS OF PLEASING GOD</vt:lpstr>
      <vt:lpstr>HOW TO PLEASE GOD</vt:lpstr>
      <vt:lpstr>HOW TO PLEASE GOD</vt:lpstr>
      <vt:lpstr>Did you please God this year?  Will that be your primary goal next year?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PLEASING GOD</dc:title>
  <dc:creator>ared</dc:creator>
  <cp:lastModifiedBy>ared</cp:lastModifiedBy>
  <cp:revision>4</cp:revision>
  <dcterms:created xsi:type="dcterms:W3CDTF">2015-12-27T06:32:54Z</dcterms:created>
  <dcterms:modified xsi:type="dcterms:W3CDTF">2015-12-27T08:20:50Z</dcterms:modified>
</cp:coreProperties>
</file>