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2C274-F8A5-44CC-94D8-FD94798902BB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6EB44-F889-451E-972F-6B1667184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108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2C274-F8A5-44CC-94D8-FD94798902BB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6EB44-F889-451E-972F-6B1667184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957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2C274-F8A5-44CC-94D8-FD94798902BB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6EB44-F889-451E-972F-6B1667184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703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2C274-F8A5-44CC-94D8-FD94798902BB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6EB44-F889-451E-972F-6B1667184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998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2C274-F8A5-44CC-94D8-FD94798902BB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6EB44-F889-451E-972F-6B1667184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485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2C274-F8A5-44CC-94D8-FD94798902BB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6EB44-F889-451E-972F-6B1667184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484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2C274-F8A5-44CC-94D8-FD94798902BB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6EB44-F889-451E-972F-6B1667184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29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2C274-F8A5-44CC-94D8-FD94798902BB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6EB44-F889-451E-972F-6B1667184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588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2C274-F8A5-44CC-94D8-FD94798902BB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6EB44-F889-451E-972F-6B1667184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60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2C274-F8A5-44CC-94D8-FD94798902BB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6EB44-F889-451E-972F-6B1667184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214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2C274-F8A5-44CC-94D8-FD94798902BB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6EB44-F889-451E-972F-6B1667184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26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2C274-F8A5-44CC-94D8-FD94798902BB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6EB44-F889-451E-972F-6B1667184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767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CAN WE PRAY TO JESUS?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313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PRAISEWORTHY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Those who don’t pray to Jesus do so to please God</a:t>
            </a:r>
          </a:p>
          <a:p>
            <a:r>
              <a:rPr lang="en-US" dirty="0" smtClean="0"/>
              <a:t>Those who do pray to Jesus seek a closer relationship with the Lord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676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PRAYER?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Mt. 6:9-13</a:t>
            </a:r>
          </a:p>
          <a:p>
            <a:pPr lvl="1"/>
            <a:r>
              <a:rPr lang="en-US" dirty="0" smtClean="0"/>
              <a:t>Speaking to God</a:t>
            </a:r>
          </a:p>
          <a:p>
            <a:pPr lvl="1"/>
            <a:r>
              <a:rPr lang="en-US" dirty="0" smtClean="0"/>
              <a:t>Praising Him (Adoration)</a:t>
            </a:r>
          </a:p>
          <a:p>
            <a:pPr lvl="1"/>
            <a:r>
              <a:rPr lang="en-US" dirty="0" smtClean="0"/>
              <a:t>Making requests (Supplication)</a:t>
            </a:r>
          </a:p>
          <a:p>
            <a:r>
              <a:rPr lang="en-US" dirty="0" smtClean="0"/>
              <a:t>Through other examples we see it is also a means of Thanking God and Confessing our sins to Him.</a:t>
            </a:r>
          </a:p>
        </p:txBody>
      </p:sp>
    </p:spTree>
    <p:extLst>
      <p:ext uri="{BB962C8B-B14F-4D97-AF65-F5344CB8AC3E}">
        <p14:creationId xmlns:p14="http://schemas.microsoft.com/office/powerpoint/2010/main" val="80779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WE PRAY TO JESUS?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Jesus says we can (John 14:13-14… see KJV as well as John 16:23-27)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Stephen did (Acts 7:56-60)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Paul did (II Cor. 12:7-10; I </a:t>
            </a:r>
            <a:r>
              <a:rPr lang="en-US" dirty="0" err="1" smtClean="0"/>
              <a:t>Thes</a:t>
            </a:r>
            <a:r>
              <a:rPr lang="en-US" dirty="0" smtClean="0"/>
              <a:t>. 3:11-13; I Tim. 1:12)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Bible ends with a short prayer to Jesus (Rev. 22:20)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513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BUT…KEEP IN MIND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Not commanded to pray to Jesus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Majority of examples are prayers to God the Father, including the Model Prayer (Mt. 6:9)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Consider if praying blatantly to Jesus in the assemblies is wise or appropriate.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much emphasis does the Bible put on defining which is being prayed to (Acts 1:24-25)?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177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BUT…KEEP IN MIND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Praying to Jesus doesn’t mean you should be any less reverent.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If all you do is pray to Jesus, you’re missing of Jesus coming here (John 12:44; 14:13; Phil. 2:11…John 16:23-27)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Be consistent.  Why sing to Him if you can’t pray to Him?</a:t>
            </a:r>
          </a:p>
          <a:p>
            <a:pPr marL="514350" indent="-514350">
              <a:buFont typeface="+mj-lt"/>
              <a:buAutoNum type="arabicPeriod" startAt="5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970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248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CAN WE PRAY TO JESUS?</vt:lpstr>
      <vt:lpstr>A PRAISEWORTHY DISCUSSION</vt:lpstr>
      <vt:lpstr>WHAT IS PRAYER?</vt:lpstr>
      <vt:lpstr>CAN WE PRAY TO JESUS?</vt:lpstr>
      <vt:lpstr>BUT…KEEP IN MIND</vt:lpstr>
      <vt:lpstr>BUT…KEEP IN MIND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WE PRAY TO JESUS?</dc:title>
  <dc:creator>ared</dc:creator>
  <cp:lastModifiedBy>Northside CoC</cp:lastModifiedBy>
  <cp:revision>4</cp:revision>
  <dcterms:created xsi:type="dcterms:W3CDTF">2015-12-13T06:06:19Z</dcterms:created>
  <dcterms:modified xsi:type="dcterms:W3CDTF">2015-12-13T16:03:58Z</dcterms:modified>
</cp:coreProperties>
</file>