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5372-EEA1-4F2E-8BD2-79C89CAE9170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CAD5-B8A4-468F-8196-09A1BD608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3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5372-EEA1-4F2E-8BD2-79C89CAE9170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CAD5-B8A4-468F-8196-09A1BD608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43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5372-EEA1-4F2E-8BD2-79C89CAE9170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CAD5-B8A4-468F-8196-09A1BD608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4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5372-EEA1-4F2E-8BD2-79C89CAE9170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CAD5-B8A4-468F-8196-09A1BD608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5372-EEA1-4F2E-8BD2-79C89CAE9170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CAD5-B8A4-468F-8196-09A1BD608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4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5372-EEA1-4F2E-8BD2-79C89CAE9170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CAD5-B8A4-468F-8196-09A1BD608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0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5372-EEA1-4F2E-8BD2-79C89CAE9170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CAD5-B8A4-468F-8196-09A1BD608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4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5372-EEA1-4F2E-8BD2-79C89CAE9170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CAD5-B8A4-468F-8196-09A1BD608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7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5372-EEA1-4F2E-8BD2-79C89CAE9170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CAD5-B8A4-468F-8196-09A1BD608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7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5372-EEA1-4F2E-8BD2-79C89CAE9170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CAD5-B8A4-468F-8196-09A1BD608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8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5372-EEA1-4F2E-8BD2-79C89CAE9170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CAD5-B8A4-468F-8196-09A1BD608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0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95372-EEA1-4F2E-8BD2-79C89CAE9170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CCAD5-B8A4-468F-8196-09A1BD608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6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ZEAL FOR THE TEMPLE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5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 SETS THE EXAMPLE</a:t>
            </a:r>
            <a:br>
              <a:rPr lang="en-US" dirty="0" smtClean="0"/>
            </a:br>
            <a:r>
              <a:rPr lang="en-US" dirty="0" smtClean="0"/>
              <a:t>(John 2:13-17; Mk. 11:15-17)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Jesus cares about what happens to His Father’s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Jesus desired that the temple’s purpose be upheld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Jesus is willing to cleans the temple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Jesus’ zeal is evident (John 2:17)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49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Remember – the church is His temple (I Cor. 3:16-17)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must be careful how we treat the temple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must be careful to uphold the purpose of the temple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should be aware that Jesus can just as easily clean out the Church (Rev. 2:1-5,12-16,18-26; 3:1-3)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31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ZEAL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is our example.  We also should be zealous for our Father’s house.</a:t>
            </a:r>
          </a:p>
          <a:p>
            <a:r>
              <a:rPr lang="en-US" dirty="0" smtClean="0"/>
              <a:t>Be zealous (Rev. 3:19)</a:t>
            </a:r>
          </a:p>
          <a:p>
            <a:r>
              <a:rPr lang="en-US" dirty="0" smtClean="0"/>
              <a:t>Zeal alone isn’t necessarily good (Rom. 10:2; Phil. 3:6)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75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ZEAL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the assembled church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the physical well being of Christians (II Cor. 9:2)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the spiritual well being of Christians (II Cor. 11:2-3)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the purity of the church (II Cor. 7:11… I Cor. 6:19)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good deeds (Titus 2:14; I Pet. 3:13)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38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we have zeal?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it evident?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it for the right things?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6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201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ZEAL FOR THE TEMPLE</vt:lpstr>
      <vt:lpstr>JESUS SETS THE EXAMPLE (John 2:13-17; Mk. 11:15-17)</vt:lpstr>
      <vt:lpstr>OUR WARNING</vt:lpstr>
      <vt:lpstr>OUR ZEAL</vt:lpstr>
      <vt:lpstr>OUR ZEAL</vt:lpstr>
      <vt:lpstr>Do we have zeal?  Is it evident?  Is it for the right things?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ZEAL FOR THE TEMPLE</dc:title>
  <dc:creator>ared</dc:creator>
  <cp:lastModifiedBy>ared</cp:lastModifiedBy>
  <cp:revision>1</cp:revision>
  <dcterms:created xsi:type="dcterms:W3CDTF">2015-11-15T07:26:10Z</dcterms:created>
  <dcterms:modified xsi:type="dcterms:W3CDTF">2015-11-15T07:34:47Z</dcterms:modified>
</cp:coreProperties>
</file>