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90DF-4719-4996-BF37-D8D40A699A25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1F66-5480-4954-AE89-A27018BD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87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90DF-4719-4996-BF37-D8D40A699A25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1F66-5480-4954-AE89-A27018BD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589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90DF-4719-4996-BF37-D8D40A699A25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1F66-5480-4954-AE89-A27018BD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638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90DF-4719-4996-BF37-D8D40A699A25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1F66-5480-4954-AE89-A27018BD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90DF-4719-4996-BF37-D8D40A699A25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1F66-5480-4954-AE89-A27018BD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26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90DF-4719-4996-BF37-D8D40A699A25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1F66-5480-4954-AE89-A27018BD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143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90DF-4719-4996-BF37-D8D40A699A25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1F66-5480-4954-AE89-A27018BD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91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90DF-4719-4996-BF37-D8D40A699A25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1F66-5480-4954-AE89-A27018BD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68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90DF-4719-4996-BF37-D8D40A699A25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1F66-5480-4954-AE89-A27018BD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511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90DF-4719-4996-BF37-D8D40A699A25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1F66-5480-4954-AE89-A27018BD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76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490DF-4719-4996-BF37-D8D40A699A25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71F66-5480-4954-AE89-A27018BD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239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490DF-4719-4996-BF37-D8D40A699A25}" type="datetimeFigureOut">
              <a:rPr lang="en-US" smtClean="0"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71F66-5480-4954-AE89-A27018BD4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53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482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TRAITS THAT MATTER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Abraham Faith</a:t>
            </a:r>
          </a:p>
          <a:p>
            <a:r>
              <a:rPr lang="en-US" dirty="0" smtClean="0"/>
              <a:t>Joseph Integrity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299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MOSES MEEK</a:t>
            </a:r>
            <a:br>
              <a:rPr lang="en-US" dirty="0" smtClean="0"/>
            </a:br>
            <a:r>
              <a:rPr lang="en-US" dirty="0" smtClean="0"/>
              <a:t>Numbers 12:3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63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MEEKNESS?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Afflicted (Ps. 9:18; 147:6)</a:t>
            </a:r>
          </a:p>
          <a:p>
            <a:r>
              <a:rPr lang="en-US" dirty="0" smtClean="0"/>
              <a:t>Humble (Num. 12:3 – NAS)</a:t>
            </a:r>
          </a:p>
          <a:p>
            <a:r>
              <a:rPr lang="en-US" dirty="0" smtClean="0"/>
              <a:t>Gentle (Gal. 5:23; 6:1)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60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DESIRES MEEKNESS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is meek (Ps. 113:5-6; Mt. 11:29; II Cor. 10:1)</a:t>
            </a:r>
          </a:p>
          <a:p>
            <a:r>
              <a:rPr lang="en-US" dirty="0" smtClean="0"/>
              <a:t>Part of the Fruit of the Spirit (Gal. 5:23)</a:t>
            </a:r>
          </a:p>
          <a:p>
            <a:r>
              <a:rPr lang="en-US" dirty="0" smtClean="0"/>
              <a:t>Blessed (Mt. 5:5)</a:t>
            </a:r>
          </a:p>
          <a:p>
            <a:r>
              <a:rPr lang="en-US" dirty="0" smtClean="0"/>
              <a:t>Valued by God (I Pet. 3:4)</a:t>
            </a:r>
          </a:p>
          <a:p>
            <a:r>
              <a:rPr lang="en-US" dirty="0" smtClean="0"/>
              <a:t>Commanded (Titus 3:2)</a:t>
            </a:r>
          </a:p>
        </p:txBody>
      </p:sp>
    </p:spTree>
    <p:extLst>
      <p:ext uri="{BB962C8B-B14F-4D97-AF65-F5344CB8AC3E}">
        <p14:creationId xmlns:p14="http://schemas.microsoft.com/office/powerpoint/2010/main" val="30991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MOSES’ MEEKNESS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Didn’t start off meek (Ex. 2:11-14; Acts 7:23-25)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Humble (Ex. 4:10-14)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Doesn’t run to his own defense (Num. 12:1-8; 16:1-15)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Prays for adversaries (Num. 12:9-13; 14:1-13,17-19; 16:20-22)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Serves others rather than self (Ex. 18:13-21)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Humbly receives the word of God (Jam. 1:21)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518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LOVES MEEKNESS…</a:t>
            </a:r>
            <a:br>
              <a:rPr lang="en-US" dirty="0" smtClean="0"/>
            </a:br>
            <a:r>
              <a:rPr lang="en-US" dirty="0" smtClean="0"/>
              <a:t>DOES HE SEE IT IN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15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163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TRAITS THAT MATTER</vt:lpstr>
      <vt:lpstr>TRAITS THAT MATTER</vt:lpstr>
      <vt:lpstr>MOSES MEEK Numbers 12:3</vt:lpstr>
      <vt:lpstr>WHAT IS MEEKNESS?</vt:lpstr>
      <vt:lpstr>GOD DESIRES MEEKNESS</vt:lpstr>
      <vt:lpstr>MOSES’ MEEKNESS</vt:lpstr>
      <vt:lpstr>GOD LOVES MEEKNESS… DOES HE SEE IT IN YOU?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TRAITS THAT MATTER</dc:title>
  <dc:creator>ared</dc:creator>
  <cp:lastModifiedBy>ared</cp:lastModifiedBy>
  <cp:revision>2</cp:revision>
  <dcterms:created xsi:type="dcterms:W3CDTF">2015-11-08T08:06:20Z</dcterms:created>
  <dcterms:modified xsi:type="dcterms:W3CDTF">2015-11-08T08:16:52Z</dcterms:modified>
</cp:coreProperties>
</file>