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2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1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5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1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7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4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E210-BA4B-4D45-B495-6AD4624FD8C6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66E0-7B1C-4151-9D9E-2C836E02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0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KINGDOM OF GOD</a:t>
            </a:r>
            <a:br>
              <a:rPr lang="en-US" dirty="0" smtClean="0"/>
            </a:br>
            <a:r>
              <a:rPr lang="en-US" dirty="0" smtClean="0"/>
              <a:t>Romans 14:17-18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2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KINGDOM OF GOD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Eating or drinking</a:t>
            </a:r>
          </a:p>
          <a:p>
            <a:r>
              <a:rPr lang="en-US" dirty="0" smtClean="0"/>
              <a:t>Or days of observation</a:t>
            </a:r>
          </a:p>
          <a:p>
            <a:r>
              <a:rPr lang="en-US" dirty="0" smtClean="0"/>
              <a:t>But on these subjects they…</a:t>
            </a:r>
          </a:p>
          <a:p>
            <a:pPr lvl="1"/>
            <a:r>
              <a:rPr lang="en-US" dirty="0" smtClean="0"/>
              <a:t>Judged one another (Rom. 14:1,3,10,13)</a:t>
            </a:r>
          </a:p>
          <a:p>
            <a:pPr lvl="1"/>
            <a:r>
              <a:rPr lang="en-US" dirty="0" smtClean="0"/>
              <a:t>Held each other in contempt (Rom. 14:3,10)</a:t>
            </a:r>
          </a:p>
          <a:p>
            <a:pPr lvl="1"/>
            <a:r>
              <a:rPr lang="en-US" dirty="0" smtClean="0"/>
              <a:t>Destroyed those Jesus died for (Rom. 14:15)</a:t>
            </a:r>
          </a:p>
          <a:p>
            <a:pPr lvl="1"/>
            <a:r>
              <a:rPr lang="en-US" dirty="0" smtClean="0"/>
              <a:t>Tore each other down (Rom. 14:20)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KINGDOM OF GOD IS…</a:t>
            </a:r>
            <a:br>
              <a:rPr lang="en-US" dirty="0" smtClean="0"/>
            </a:br>
            <a:r>
              <a:rPr lang="en-US" dirty="0" smtClean="0"/>
              <a:t>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right.  Innocent (Lk. 23:47)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gift from God (Rom. 3:24; 5:9,17)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result of faith (Rom. 4:3-6; 5:1; 9:30-32; 10:9-10)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result of obedience (Rom. 2:9-10; 6:13,16,18,19)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1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KINGDOM OF GOD IS…</a:t>
            </a:r>
            <a:br>
              <a:rPr lang="en-US" dirty="0" smtClean="0"/>
            </a:br>
            <a:r>
              <a:rPr lang="en-US" dirty="0" smtClean="0"/>
              <a:t>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God (Rom. 5:1)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God (Rom. 2:9-10)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one another (Rom. 12:18; 14:19)</a:t>
            </a:r>
          </a:p>
          <a:p>
            <a:r>
              <a:rPr lang="en-US" dirty="0" smtClean="0"/>
              <a:t>There is a time to contend (Jude 1:4), but if you are going to cause a fuss, you’d better be right.  It had better be about </a:t>
            </a:r>
            <a:r>
              <a:rPr lang="en-US" i="1" dirty="0" smtClean="0"/>
              <a:t>the</a:t>
            </a:r>
            <a:r>
              <a:rPr lang="en-US" dirty="0" smtClean="0"/>
              <a:t> faith, not </a:t>
            </a:r>
            <a:r>
              <a:rPr lang="en-US" i="1" dirty="0" smtClean="0"/>
              <a:t>your</a:t>
            </a:r>
            <a:r>
              <a:rPr lang="en-US" dirty="0" smtClean="0"/>
              <a:t> faith.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9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KINGDOM OF GOD IS…</a:t>
            </a:r>
            <a:br>
              <a:rPr lang="en-US" dirty="0" smtClean="0"/>
            </a:br>
            <a:r>
              <a:rPr lang="en-US" dirty="0" smtClean="0"/>
              <a:t>JOY IN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Romans 12:12; 15:13</a:t>
            </a:r>
          </a:p>
          <a:p>
            <a:r>
              <a:rPr lang="en-US" dirty="0" smtClean="0"/>
              <a:t>If you don’t know joy, you don’t know the kingdom.</a:t>
            </a:r>
          </a:p>
          <a:p>
            <a:r>
              <a:rPr lang="en-US" dirty="0" smtClean="0"/>
              <a:t>Our joy comes from the Holy Spirit (Gal. 5:22)</a:t>
            </a:r>
          </a:p>
          <a:p>
            <a:pPr lvl="1"/>
            <a:r>
              <a:rPr lang="en-US" dirty="0" smtClean="0"/>
              <a:t>Salvation (Rom. 8:11; I Pet. 1:2)</a:t>
            </a:r>
          </a:p>
          <a:p>
            <a:pPr lvl="1"/>
            <a:r>
              <a:rPr lang="en-US" dirty="0" smtClean="0"/>
              <a:t>Comfort (Acts 9:31; John 14:16-18)</a:t>
            </a:r>
          </a:p>
          <a:p>
            <a:pPr lvl="1"/>
            <a:r>
              <a:rPr lang="en-US" dirty="0" smtClean="0"/>
              <a:t>Promises (Eph. 6:17; II Pet. 3:13; I John 2:25)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9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KINGDOM OF GOD Romans 14:17-18</vt:lpstr>
      <vt:lpstr>THE KINGDOM OF GOD IS NOT</vt:lpstr>
      <vt:lpstr>THE KINGDOM OF GOD IS… RIGHTEOUSNESS</vt:lpstr>
      <vt:lpstr>THE KINGDOM OF GOD IS… PEACE</vt:lpstr>
      <vt:lpstr>THE KINGDOM OF GOD IS… JOY IN THE HOLY SPIRIT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2015-11-29T06:34:20Z</dcterms:created>
  <dcterms:modified xsi:type="dcterms:W3CDTF">2015-11-29T08:09:45Z</dcterms:modified>
</cp:coreProperties>
</file>