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8133-A6C7-4102-BF7E-D90705FD7FAB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F6A-ED6D-4BF4-BBD1-D59FD6A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7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8133-A6C7-4102-BF7E-D90705FD7FAB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F6A-ED6D-4BF4-BBD1-D59FD6A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5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8133-A6C7-4102-BF7E-D90705FD7FAB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F6A-ED6D-4BF4-BBD1-D59FD6A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0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8133-A6C7-4102-BF7E-D90705FD7FAB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F6A-ED6D-4BF4-BBD1-D59FD6A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0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8133-A6C7-4102-BF7E-D90705FD7FAB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F6A-ED6D-4BF4-BBD1-D59FD6A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8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8133-A6C7-4102-BF7E-D90705FD7FAB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F6A-ED6D-4BF4-BBD1-D59FD6A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2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8133-A6C7-4102-BF7E-D90705FD7FAB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F6A-ED6D-4BF4-BBD1-D59FD6A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1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8133-A6C7-4102-BF7E-D90705FD7FAB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F6A-ED6D-4BF4-BBD1-D59FD6A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3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8133-A6C7-4102-BF7E-D90705FD7FAB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F6A-ED6D-4BF4-BBD1-D59FD6A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2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8133-A6C7-4102-BF7E-D90705FD7FAB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F6A-ED6D-4BF4-BBD1-D59FD6A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9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8133-A6C7-4102-BF7E-D90705FD7FAB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F6A-ED6D-4BF4-BBD1-D59FD6A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0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8133-A6C7-4102-BF7E-D90705FD7FAB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4FF6A-ED6D-4BF4-BBD1-D59FD6AF0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1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PRAY FOR YOUR ENEMIES</a:t>
            </a:r>
            <a:br>
              <a:rPr lang="en-US" dirty="0" smtClean="0"/>
            </a:br>
            <a:r>
              <a:rPr lang="en-US" dirty="0" smtClean="0"/>
              <a:t>Matthew 5:43-44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 NEW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23:4-5</a:t>
            </a:r>
          </a:p>
          <a:p>
            <a:r>
              <a:rPr lang="en-US" dirty="0" smtClean="0"/>
              <a:t>Ps. 35:11-16</a:t>
            </a:r>
          </a:p>
          <a:p>
            <a:r>
              <a:rPr lang="en-US" dirty="0" smtClean="0"/>
              <a:t>Prov. 25:21-22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924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Think bigger than prayer.  This also involves our behavior and attitudes towards our enemies.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PRAY FOR OUR ENEMIES?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 has commanded it (Mt. 5:44; Lk. 6:27-28,35-36; Rom. 12:14)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follow good examples (Mt. 5:44-48; Lk. 6:35-36; Lk. 23:34; I Pet. 2:21-23; Acts 7:60; I Cor. 4:12-13)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Because its what we want (Mt. 7:12; Lk. 6:31)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Because love (Mt. 5:44; I Cor. 13:5)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our own good (I Tim. 2:1-2)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need it, just like we’ve needed it (Lk. 23:34; Acts 7:60)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20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INCLUDE IN SUCH PRAYERS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Request to live quiet, unmolested lives (I Tim. 2:2)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Giving of thanks (I Tim. 2:1)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 that they’ll be blessed (Rom. 12:14; I </a:t>
            </a:r>
            <a:r>
              <a:rPr lang="en-US" dirty="0" err="1" smtClean="0"/>
              <a:t>Thes</a:t>
            </a:r>
            <a:r>
              <a:rPr lang="en-US" dirty="0" smtClean="0"/>
              <a:t>. 5:15)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Prayer that they’ll be saved (Lk. 23:34; Acts 7:60; Rom. 10:1)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3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PRAYING FOR ENEMIES DOES NOT MEAN…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want them to continue in their evil ways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are ignoring the evil they’ve done and the consequences that come with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will not have to answer for their sins.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0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239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PRAY FOR YOUR ENEMIES Matthew 5:43-44</vt:lpstr>
      <vt:lpstr>NOT A NEW COMMAND</vt:lpstr>
      <vt:lpstr>Think bigger than prayer.  This also involves our behavior and attitudes towards our enemies.</vt:lpstr>
      <vt:lpstr>WHY PRAY FOR OUR ENEMIES?</vt:lpstr>
      <vt:lpstr>WHAT TO INCLUDE IN SUCH PRAYERS</vt:lpstr>
      <vt:lpstr>PRAYING FOR ENEMIES DOES NOT MEAN…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 FOR YOUR ENEMIES Matthew 5:43-44</dc:title>
  <dc:creator>ared</dc:creator>
  <cp:lastModifiedBy>ared</cp:lastModifiedBy>
  <cp:revision>2</cp:revision>
  <dcterms:created xsi:type="dcterms:W3CDTF">2015-11-22T08:38:07Z</dcterms:created>
  <dcterms:modified xsi:type="dcterms:W3CDTF">2015-11-22T08:50:05Z</dcterms:modified>
</cp:coreProperties>
</file>