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8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5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1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3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8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7B8D-306B-441A-B280-83585DE922D0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479E-DAAE-4BCD-B417-BC299445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PEACE AND VICTORY</a:t>
            </a:r>
            <a:br>
              <a:rPr lang="en-US" dirty="0" smtClean="0"/>
            </a:br>
            <a:r>
              <a:rPr lang="en-US" dirty="0" smtClean="0"/>
              <a:t>Asa And </a:t>
            </a:r>
            <a:r>
              <a:rPr lang="en-US" dirty="0" err="1" smtClean="0"/>
              <a:t>Azariah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II Chronicles 15:1-7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A LONG TIME THE PEOPLE OF GOD DIDN’T HAVE PEACE BECAUSE…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3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WERE WITHOUT THE TRUE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Replaced by idols (I Kings 12:18-23)</a:t>
            </a:r>
          </a:p>
          <a:p>
            <a:r>
              <a:rPr lang="en-US" dirty="0" smtClean="0"/>
              <a:t>Forgotten (Judg. 2:10)</a:t>
            </a:r>
          </a:p>
          <a:p>
            <a:r>
              <a:rPr lang="en-US" dirty="0" smtClean="0"/>
              <a:t>Sought help elsewhere (II Chron. 16:1-10)</a:t>
            </a:r>
          </a:p>
          <a:p>
            <a:r>
              <a:rPr lang="en-US" dirty="0" smtClean="0"/>
              <a:t>The same can happen in churches (I Cor. 15:33-34)</a:t>
            </a:r>
          </a:p>
          <a:p>
            <a:r>
              <a:rPr lang="en-US" dirty="0" smtClean="0"/>
              <a:t>TRUE God (John 17:3; I </a:t>
            </a:r>
            <a:r>
              <a:rPr lang="en-US" dirty="0" err="1" smtClean="0"/>
              <a:t>Thes</a:t>
            </a:r>
            <a:r>
              <a:rPr lang="en-US" dirty="0" smtClean="0"/>
              <a:t>. 1:9; I John 5:20)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6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LACKED TRUE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need teachers (II Chron. 17:7-9… Lev. 10:8-11; Deut. 4:9-10; 6:4-9; Rom. 10:14-15; Eph. 4:11-13; 6:4)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Teachers carry a heavy responsibility (I Tim.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need people who seek true teachers (II Chron. 16:10; II Tim. 4:3; I Kings 22:3-8)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WITHOUT THE LAW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21:25 – the summary of an oppressed, immoral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Obedience is connected to love (John 14:15)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Obedience is connected to faith (Heb. 11:6; 3:18-19)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Obedience is connected to salvation (Mt. 7:21-23)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4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ADDITIONAL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 wicked nations can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sees and strongly supports those who are wholeheartedly committed to Him (II Chron. 16:9)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PEACE AND VICTORY Asa And Azariah</vt:lpstr>
      <vt:lpstr>FOR A LONG TIME THE PEOPLE OF GOD DIDN’T HAVE PEACE BECAUSE…</vt:lpstr>
      <vt:lpstr>THEY WERE WITHOUT THE TRUE GOD</vt:lpstr>
      <vt:lpstr>THEY LACKED TRUE TEACHERS</vt:lpstr>
      <vt:lpstr>WITHOUT THE LAW OF GOD</vt:lpstr>
      <vt:lpstr>TWO ADDITIONAL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AND VICTORY Asa And Azariah</dc:title>
  <dc:creator>ared</dc:creator>
  <cp:lastModifiedBy>ared</cp:lastModifiedBy>
  <cp:revision>2</cp:revision>
  <dcterms:created xsi:type="dcterms:W3CDTF">2015-11-22T08:27:06Z</dcterms:created>
  <dcterms:modified xsi:type="dcterms:W3CDTF">2015-11-22T08:38:00Z</dcterms:modified>
</cp:coreProperties>
</file>