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08A3-C1A5-4686-B851-243C8738AEFA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5712-E097-4A4C-B02D-3284F6AC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1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08A3-C1A5-4686-B851-243C8738AEFA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5712-E097-4A4C-B02D-3284F6AC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1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08A3-C1A5-4686-B851-243C8738AEFA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5712-E097-4A4C-B02D-3284F6AC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2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08A3-C1A5-4686-B851-243C8738AEFA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5712-E097-4A4C-B02D-3284F6AC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5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08A3-C1A5-4686-B851-243C8738AEFA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5712-E097-4A4C-B02D-3284F6AC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1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08A3-C1A5-4686-B851-243C8738AEFA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5712-E097-4A4C-B02D-3284F6AC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5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08A3-C1A5-4686-B851-243C8738AEFA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5712-E097-4A4C-B02D-3284F6AC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5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08A3-C1A5-4686-B851-243C8738AEFA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5712-E097-4A4C-B02D-3284F6AC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3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08A3-C1A5-4686-B851-243C8738AEFA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5712-E097-4A4C-B02D-3284F6AC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6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08A3-C1A5-4686-B851-243C8738AEFA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5712-E097-4A4C-B02D-3284F6AC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7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08A3-C1A5-4686-B851-243C8738AEFA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65712-E097-4A4C-B02D-3284F6AC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2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908A3-C1A5-4686-B851-243C8738AEFA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65712-E097-4A4C-B02D-3284F6AC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5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LEAH THE UNLOVED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9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Not the prettiest (Gen. 29:16-20)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Jacob’s a catch.  Where can she find a guy like that?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Her father’s plan (Gen. 29:21-30)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Leah is unloved (Gen. 29:30)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1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LESSONS FROM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LEAH THE UNLOVED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It isn’t all about you (Gen. 29:31; 30:22-24)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The real pain of Bible people (Gen. 29:32-34; 30:14-15)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God hears the unloved (Gen. 29:31,33; Ex. 3:7; 22:22-24; Jam. 5:1-6; I Pet. 3:7)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Seek the One who does love you (Gen. 29:35)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Bad marriages don’t have to end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The sad outcome of jealousy (Gen. 30:1-8; Jam. 4:1-5)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69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LEAH THE UNLOVED</vt:lpstr>
      <vt:lpstr>LEAH</vt:lpstr>
      <vt:lpstr>LESSONS FROM  LEAH THE UNLOVED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LEAH THE UNLOVED</dc:title>
  <dc:creator>ared</dc:creator>
  <cp:lastModifiedBy>ared</cp:lastModifiedBy>
  <cp:revision>2</cp:revision>
  <dcterms:created xsi:type="dcterms:W3CDTF">2015-11-08T08:16:57Z</dcterms:created>
  <dcterms:modified xsi:type="dcterms:W3CDTF">2015-11-08T08:28:40Z</dcterms:modified>
</cp:coreProperties>
</file>