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DB57-791D-4079-8E38-19E4702ACBB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1FE-D136-4818-BCB1-736027B55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0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DB57-791D-4079-8E38-19E4702ACBB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1FE-D136-4818-BCB1-736027B55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5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DB57-791D-4079-8E38-19E4702ACBB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1FE-D136-4818-BCB1-736027B55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0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DB57-791D-4079-8E38-19E4702ACBB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1FE-D136-4818-BCB1-736027B55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2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DB57-791D-4079-8E38-19E4702ACBB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1FE-D136-4818-BCB1-736027B55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7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DB57-791D-4079-8E38-19E4702ACBB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1FE-D136-4818-BCB1-736027B55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4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DB57-791D-4079-8E38-19E4702ACBB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1FE-D136-4818-BCB1-736027B55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9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DB57-791D-4079-8E38-19E4702ACBB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1FE-D136-4818-BCB1-736027B55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6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DB57-791D-4079-8E38-19E4702ACBB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1FE-D136-4818-BCB1-736027B55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7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DB57-791D-4079-8E38-19E4702ACBB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1FE-D136-4818-BCB1-736027B55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9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DB57-791D-4079-8E38-19E4702ACBB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C1FE-D136-4818-BCB1-736027B55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7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DDB57-791D-4079-8E38-19E4702ACBBD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C1FE-D136-4818-BCB1-736027B55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9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HOPE</a:t>
            </a:r>
            <a:br>
              <a:rPr lang="en-US" dirty="0" smtClean="0"/>
            </a:br>
            <a:r>
              <a:rPr lang="en-US" dirty="0" smtClean="0"/>
              <a:t>The Resurrection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Misunderstood – Our resurrection is like Jesus’ (I Cor. 15:12-13,20)</a:t>
            </a:r>
          </a:p>
          <a:p>
            <a:r>
              <a:rPr lang="en-US" dirty="0" smtClean="0"/>
              <a:t>Minimalized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6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HOPE:  THE RESURRECTION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2:26-32 – my flesh will live in hope</a:t>
            </a:r>
          </a:p>
          <a:p>
            <a:r>
              <a:rPr lang="en-US" dirty="0" smtClean="0"/>
              <a:t>Acts 23:6 – on trial for hope</a:t>
            </a:r>
          </a:p>
          <a:p>
            <a:r>
              <a:rPr lang="en-US" dirty="0" smtClean="0"/>
              <a:t>Acts 24:14-15 – hope in God</a:t>
            </a:r>
          </a:p>
          <a:p>
            <a:r>
              <a:rPr lang="en-US" dirty="0" smtClean="0"/>
              <a:t>Acts 26:6-8 – hope, hope, hope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Thes</a:t>
            </a:r>
            <a:r>
              <a:rPr lang="en-US" dirty="0" smtClean="0"/>
              <a:t>. 4:13 – those with no hope</a:t>
            </a:r>
          </a:p>
          <a:p>
            <a:r>
              <a:rPr lang="en-US" dirty="0" smtClean="0"/>
              <a:t>I John 3:2-3 – those who have this hope fixed on Him.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4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DESIRE FOR THE RESURRECTION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Death is the enemy (I Cor. 15:26)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Desire for life (I Pet. 1:3; Jam. 2:26)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desire for a better life with a better body (I Cor. 15:42-49)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desire to belong (I Cor. 15:50)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1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EXPECTATION OF THE RESURRECTION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Jesus taught it (John 5:28-29; 11:23-26)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Jesus experienced it (I Cor. 15:3-4; I Pet. 1:21)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Jesus had power over death (John 11:38-44)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Jesus could give power over death (Acts 9:36-41)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more than just hope for heaven.  Hope for the resurrection of the dead.</a:t>
            </a:r>
          </a:p>
          <a:p>
            <a:r>
              <a:rPr lang="en-US" dirty="0" smtClean="0"/>
              <a:t>Our hope gives us comfort when loved disciples die.</a:t>
            </a:r>
          </a:p>
          <a:p>
            <a:r>
              <a:rPr lang="en-US" dirty="0" smtClean="0"/>
              <a:t>Our hope takes away the power of the enemy (Heb. 2:14-15)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4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218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OUR HOPE The Resurrection</vt:lpstr>
      <vt:lpstr>THE RESURRECTION</vt:lpstr>
      <vt:lpstr>OUR HOPE:  THE RESURRECTION</vt:lpstr>
      <vt:lpstr>THE DESIRE FOR THE RESURRECTION</vt:lpstr>
      <vt:lpstr>THE EXPECTATION OF THE RESURRECTION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HOPE The Resurrection</dc:title>
  <dc:creator>ared</dc:creator>
  <cp:lastModifiedBy>ared</cp:lastModifiedBy>
  <cp:revision>2</cp:revision>
  <dcterms:created xsi:type="dcterms:W3CDTF">2015-11-01T07:17:36Z</dcterms:created>
  <dcterms:modified xsi:type="dcterms:W3CDTF">2015-11-01T07:26:56Z</dcterms:modified>
</cp:coreProperties>
</file>