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8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0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6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7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1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CA96-CC7E-4C12-B60C-B19C75B15FB6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3035-BB9E-47A4-9A53-A365B77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8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HEAVENLY PLACES</a:t>
            </a:r>
            <a:br>
              <a:rPr lang="en-US" dirty="0" smtClean="0"/>
            </a:br>
            <a:r>
              <a:rPr lang="en-US" dirty="0" smtClean="0"/>
              <a:t>A Study From Ephesians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0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CHRIST REIGNS IN THE HEAVENLY PLACES</a:t>
            </a:r>
            <a:br>
              <a:rPr lang="en-US" sz="3600" dirty="0" smtClean="0"/>
            </a:br>
            <a:r>
              <a:rPr lang="en-US" sz="3600" dirty="0" smtClean="0"/>
              <a:t>(Eph. 1:20-21)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Jesus isn’t just living…He’s ruling (Acts 2:33-36)</a:t>
            </a:r>
          </a:p>
          <a:p>
            <a:r>
              <a:rPr lang="en-US" dirty="0" smtClean="0"/>
              <a:t>Supreme rule (“Far above all…”)</a:t>
            </a:r>
          </a:p>
          <a:p>
            <a:r>
              <a:rPr lang="en-US" dirty="0" smtClean="0"/>
              <a:t>Unending rule (“Not only in this age”)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PLACE IN THE HEAVENLY PLACES</a:t>
            </a:r>
            <a:br>
              <a:rPr lang="en-US" dirty="0" smtClean="0"/>
            </a:br>
            <a:r>
              <a:rPr lang="en-US" dirty="0" smtClean="0"/>
              <a:t>(Eph. 1:3; 2:6)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Despite our sins (Eph. 2:1-5)</a:t>
            </a:r>
          </a:p>
          <a:p>
            <a:r>
              <a:rPr lang="en-US" dirty="0" smtClean="0"/>
              <a:t>Heaven is where we belong (Phil. 3:20)</a:t>
            </a:r>
          </a:p>
          <a:p>
            <a:r>
              <a:rPr lang="en-US" dirty="0" smtClean="0"/>
              <a:t>Heaven is where our treasure is (Mt. 6:20,21)</a:t>
            </a:r>
          </a:p>
          <a:p>
            <a:r>
              <a:rPr lang="en-US" dirty="0" smtClean="0"/>
              <a:t>Heaven is our goal and mindset (Col. 3:1-2)</a:t>
            </a:r>
          </a:p>
          <a:p>
            <a:r>
              <a:rPr lang="en-US" dirty="0" smtClean="0"/>
              <a:t>Heaven is our hope (Col. 1:5)</a:t>
            </a:r>
          </a:p>
          <a:p>
            <a:r>
              <a:rPr lang="en-US" dirty="0" smtClean="0"/>
              <a:t>Heaven is our inheritance (I Pet. 1:4)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ROLE FOR THE HEAVENLY PLACES</a:t>
            </a:r>
            <a:br>
              <a:rPr lang="en-US" dirty="0" smtClean="0"/>
            </a:br>
            <a:r>
              <a:rPr lang="en-US" dirty="0" smtClean="0"/>
              <a:t>(Eph. 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The church reveals God’s manifold wisdom to the heavenly places</a:t>
            </a:r>
          </a:p>
          <a:p>
            <a:r>
              <a:rPr lang="en-US" dirty="0" smtClean="0"/>
              <a:t>We must not defile the revelation through our own innovations and wisdom (I Cor. 4:6)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ROLE AGAINST THE HEAVENLY PLACES</a:t>
            </a:r>
            <a:br>
              <a:rPr lang="en-US" dirty="0" smtClean="0"/>
            </a:br>
            <a:r>
              <a:rPr lang="en-US" dirty="0" smtClean="0"/>
              <a:t>(Eph. 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I Tim. 4:1 – the demons are fighting</a:t>
            </a:r>
          </a:p>
          <a:p>
            <a:r>
              <a:rPr lang="en-US" dirty="0" smtClean="0"/>
              <a:t>II Cor. </a:t>
            </a:r>
            <a:r>
              <a:rPr lang="en-US" smtClean="0"/>
              <a:t>2:11 </a:t>
            </a:r>
            <a:r>
              <a:rPr lang="en-US" dirty="0" smtClean="0"/>
              <a:t>– Satan is scheming</a:t>
            </a:r>
          </a:p>
          <a:p>
            <a:r>
              <a:rPr lang="en-US" dirty="0" smtClean="0"/>
              <a:t>The heart and mind is the battle ground (II Cor. 10:3-6; 11:2-3)</a:t>
            </a:r>
          </a:p>
          <a:p>
            <a:r>
              <a:rPr lang="en-US" dirty="0" smtClean="0"/>
              <a:t>We must fight 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ROLE AGAINST THE HEAVENLY PLACES</a:t>
            </a:r>
            <a:br>
              <a:rPr lang="en-US" dirty="0" smtClean="0"/>
            </a:br>
            <a:r>
              <a:rPr lang="en-US" dirty="0" smtClean="0"/>
              <a:t>(Eph. 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FIGHTING THE SPIRITUAL WAR:</a:t>
            </a:r>
          </a:p>
          <a:p>
            <a:pPr lvl="1"/>
            <a:r>
              <a:rPr lang="en-US" dirty="0" smtClean="0"/>
              <a:t>Get armed (Eph. 6:10-17)</a:t>
            </a:r>
          </a:p>
          <a:p>
            <a:pPr lvl="1"/>
            <a:r>
              <a:rPr lang="en-US" dirty="0" smtClean="0"/>
              <a:t>Pray (Eph. 6:18-19)</a:t>
            </a:r>
          </a:p>
          <a:p>
            <a:pPr lvl="1"/>
            <a:r>
              <a:rPr lang="en-US" dirty="0" smtClean="0"/>
              <a:t>Be on the alert (Eph. 6:18)</a:t>
            </a:r>
          </a:p>
          <a:p>
            <a:pPr lvl="1"/>
            <a:r>
              <a:rPr lang="en-US" dirty="0" smtClean="0"/>
              <a:t>Don’t quit (Eph. 6:18)</a:t>
            </a:r>
          </a:p>
          <a:p>
            <a:pPr lvl="1"/>
            <a:r>
              <a:rPr lang="en-US" dirty="0" smtClean="0"/>
              <a:t>Think about others (Eph. 6:18)</a:t>
            </a:r>
          </a:p>
          <a:p>
            <a:pPr lvl="1"/>
            <a:r>
              <a:rPr lang="en-US" dirty="0" smtClean="0"/>
              <a:t>Speak boldly (Eph. 6:19-20)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HEAVENLY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Jesus rules</a:t>
            </a:r>
          </a:p>
          <a:p>
            <a:r>
              <a:rPr lang="en-US" dirty="0" smtClean="0"/>
              <a:t>Where we’ve been seated</a:t>
            </a:r>
          </a:p>
          <a:p>
            <a:r>
              <a:rPr lang="en-US" dirty="0" smtClean="0"/>
              <a:t>Where our work is realized</a:t>
            </a:r>
          </a:p>
          <a:p>
            <a:r>
              <a:rPr lang="en-US" dirty="0" smtClean="0"/>
              <a:t>Where our battle is coming from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Think Spiritually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HEAVENLY PLACES A Study From Ephesians</vt:lpstr>
      <vt:lpstr>CHRIST REIGNS IN THE HEAVENLY PLACES (Eph. 1:20-21)</vt:lpstr>
      <vt:lpstr>OUR PLACE IN THE HEAVENLY PLACES (Eph. 1:3; 2:6)</vt:lpstr>
      <vt:lpstr>OUR ROLE FOR THE HEAVENLY PLACES (Eph. 3:10)</vt:lpstr>
      <vt:lpstr>OUR ROLE AGAINST THE HEAVENLY PLACES (Eph. 6:12)</vt:lpstr>
      <vt:lpstr>OUR ROLE AGAINST THE HEAVENLY PLACES (Eph. 6:12)</vt:lpstr>
      <vt:lpstr>THE HEAVENLY PLACES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HEAVENLY PLACES A Study From Ephesians</dc:title>
  <dc:creator>ared</dc:creator>
  <cp:lastModifiedBy>Northside CoC</cp:lastModifiedBy>
  <cp:revision>3</cp:revision>
  <dcterms:created xsi:type="dcterms:W3CDTF">2015-11-01T07:03:42Z</dcterms:created>
  <dcterms:modified xsi:type="dcterms:W3CDTF">2015-11-01T18:55:25Z</dcterms:modified>
</cp:coreProperties>
</file>