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CE63-F401-4743-B003-55BAD464BA14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6F88-F294-47D7-86A9-381FCC342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38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CE63-F401-4743-B003-55BAD464BA14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6F88-F294-47D7-86A9-381FCC342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7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CE63-F401-4743-B003-55BAD464BA14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6F88-F294-47D7-86A9-381FCC342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633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CE63-F401-4743-B003-55BAD464BA14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6F88-F294-47D7-86A9-381FCC342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53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CE63-F401-4743-B003-55BAD464BA14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6F88-F294-47D7-86A9-381FCC342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46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CE63-F401-4743-B003-55BAD464BA14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6F88-F294-47D7-86A9-381FCC342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1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CE63-F401-4743-B003-55BAD464BA14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6F88-F294-47D7-86A9-381FCC342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32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CE63-F401-4743-B003-55BAD464BA14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6F88-F294-47D7-86A9-381FCC342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94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CE63-F401-4743-B003-55BAD464BA14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6F88-F294-47D7-86A9-381FCC342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13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CE63-F401-4743-B003-55BAD464BA14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6F88-F294-47D7-86A9-381FCC342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2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CE63-F401-4743-B003-55BAD464BA14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6F88-F294-47D7-86A9-381FCC342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11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ACE63-F401-4743-B003-55BAD464BA14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46F88-F294-47D7-86A9-381FCC342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1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FOUR PRINCIPLES</a:t>
            </a:r>
            <a:br>
              <a:rPr lang="en-US" dirty="0" smtClean="0"/>
            </a:br>
            <a:r>
              <a:rPr lang="en-US" dirty="0" smtClean="0"/>
              <a:t>FOR SPIRITUAL SUCCESS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25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FOUR PRINCIPLES FOR SPIRITUAL SUCCESS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86800" cy="4800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GOD ABOVE ALL (Mk. 12:28-30;  </a:t>
            </a:r>
            <a:r>
              <a:rPr lang="en-US" dirty="0" smtClean="0"/>
              <a:t>Mt. 6:31-33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OTHERS ABOVE SELF (Mk. 12:31; Phil. 2:3-8)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GOD WANTS ABOVE WHAT YOU WANT (I Pet. 4:2… Jam. 1:14-15; I John 2:15-16; Gal. 5:24; Col. 3:5-10)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GOD SAYS IS RIGHT ABOVE WHAT YOU THINK IS RIGHT (Prov. 12:15; 14:12… Jam. 1:21)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35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82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FOUR PRINCIPLES FOR SPIRITUAL SUCCESS</vt:lpstr>
      <vt:lpstr>FOUR PRINCIPLES FOR SPIRITUAL SUCCESS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PRINCIPLES FOR SPIRITUAL SUCCESS</dc:title>
  <dc:creator>ared</dc:creator>
  <cp:lastModifiedBy>ared</cp:lastModifiedBy>
  <cp:revision>1</cp:revision>
  <dcterms:created xsi:type="dcterms:W3CDTF">2015-11-15T07:35:04Z</dcterms:created>
  <dcterms:modified xsi:type="dcterms:W3CDTF">2015-11-15T07:43:46Z</dcterms:modified>
</cp:coreProperties>
</file>