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6E38-CE8B-45EA-AE12-21B6F2AFE6B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BB42-4D5C-4B97-BA0B-09E2A6C30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2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6E38-CE8B-45EA-AE12-21B6F2AFE6B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BB42-4D5C-4B97-BA0B-09E2A6C30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6E38-CE8B-45EA-AE12-21B6F2AFE6B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BB42-4D5C-4B97-BA0B-09E2A6C30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1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6E38-CE8B-45EA-AE12-21B6F2AFE6B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BB42-4D5C-4B97-BA0B-09E2A6C30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9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6E38-CE8B-45EA-AE12-21B6F2AFE6B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BB42-4D5C-4B97-BA0B-09E2A6C30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8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6E38-CE8B-45EA-AE12-21B6F2AFE6B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BB42-4D5C-4B97-BA0B-09E2A6C30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4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6E38-CE8B-45EA-AE12-21B6F2AFE6B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BB42-4D5C-4B97-BA0B-09E2A6C30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3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6E38-CE8B-45EA-AE12-21B6F2AFE6B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BB42-4D5C-4B97-BA0B-09E2A6C30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6E38-CE8B-45EA-AE12-21B6F2AFE6B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BB42-4D5C-4B97-BA0B-09E2A6C30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2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6E38-CE8B-45EA-AE12-21B6F2AFE6B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BB42-4D5C-4B97-BA0B-09E2A6C30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85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6E38-CE8B-45EA-AE12-21B6F2AFE6B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BB42-4D5C-4B97-BA0B-09E2A6C30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0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86E38-CE8B-45EA-AE12-21B6F2AFE6B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CBB42-4D5C-4B97-BA0B-09E2A6C30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0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WELCOMED BY JESUS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5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Everyone Was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were harshly rebuked (Mt. 23)</a:t>
            </a:r>
          </a:p>
          <a:p>
            <a:r>
              <a:rPr lang="en-US" dirty="0" smtClean="0"/>
              <a:t>Some made him angry (Mk. 3:5)</a:t>
            </a:r>
          </a:p>
          <a:p>
            <a:r>
              <a:rPr lang="en-US" dirty="0" smtClean="0"/>
              <a:t>Some were chased away with a whip (John 2:13-17)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4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Others…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taught</a:t>
            </a:r>
          </a:p>
          <a:p>
            <a:r>
              <a:rPr lang="en-US" dirty="0" smtClean="0"/>
              <a:t>He healed</a:t>
            </a:r>
          </a:p>
          <a:p>
            <a:r>
              <a:rPr lang="en-US" dirty="0" smtClean="0"/>
              <a:t>He forgave</a:t>
            </a:r>
          </a:p>
          <a:p>
            <a:r>
              <a:rPr lang="en-US" dirty="0" smtClean="0"/>
              <a:t>He felt compassion for</a:t>
            </a:r>
          </a:p>
          <a:p>
            <a:r>
              <a:rPr lang="en-US" dirty="0" smtClean="0"/>
              <a:t>He made time for</a:t>
            </a:r>
          </a:p>
          <a:p>
            <a:r>
              <a:rPr lang="en-US" dirty="0" smtClean="0"/>
              <a:t>He provided for</a:t>
            </a:r>
          </a:p>
        </p:txBody>
      </p:sp>
    </p:spTree>
    <p:extLst>
      <p:ext uri="{BB962C8B-B14F-4D97-AF65-F5344CB8AC3E}">
        <p14:creationId xmlns:p14="http://schemas.microsoft.com/office/powerpoint/2010/main" val="213257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DO WE APPROACH JESUS?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read God’s word (John 1:1)</a:t>
            </a:r>
          </a:p>
          <a:p>
            <a:r>
              <a:rPr lang="en-US" dirty="0" smtClean="0"/>
              <a:t>When we approach the church (Eph. 5:22-32)</a:t>
            </a:r>
          </a:p>
          <a:p>
            <a:r>
              <a:rPr lang="en-US" dirty="0" smtClean="0"/>
              <a:t>He will soon approach us (I John 2:28-29)</a:t>
            </a:r>
          </a:p>
          <a:p>
            <a:r>
              <a:rPr lang="en-US" dirty="0" smtClean="0"/>
              <a:t>What response will we get?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6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THOSE WELCOMED BY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Those with great faith (Mt. 8:5-13; 9:20-22; 15:21-28… 17:14-21)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humble and broken (Mt. 8:2-3; 21:14; 9:10-13; 26:6-13… 15:1-9)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Those who ask honest questions (Mt. 13:36-43; 15:15-20; 18:1-6,21-35; 9:36-38; 11:29-30,20-24… 16:21-23; 22:15-18; 21:23-27)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Those who are fully committed (Mt. 15:32… 8:18-22; 10:38-39; 19:16-22)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50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172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WELCOMED BY JESUS</vt:lpstr>
      <vt:lpstr>Not Everyone Was</vt:lpstr>
      <vt:lpstr>But Others…</vt:lpstr>
      <vt:lpstr>WHEN DO WE APPROACH JESUS?</vt:lpstr>
      <vt:lpstr>THOSE WELCOMED BY JESUS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ared</cp:lastModifiedBy>
  <cp:revision>3</cp:revision>
  <dcterms:created xsi:type="dcterms:W3CDTF">2015-10-25T05:35:44Z</dcterms:created>
  <dcterms:modified xsi:type="dcterms:W3CDTF">2015-10-25T06:00:38Z</dcterms:modified>
</cp:coreProperties>
</file>