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0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5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8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5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3B506-483E-4FBA-8C98-9168F661CB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DA8C-7583-4D78-9938-0D0A797AC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2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THEIR TRAITS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11:2,39-40</a:t>
            </a:r>
          </a:p>
          <a:p>
            <a:r>
              <a:rPr lang="en-US" dirty="0" smtClean="0"/>
              <a:t>Heb. 6:11-15</a:t>
            </a:r>
          </a:p>
          <a:p>
            <a:r>
              <a:rPr lang="en-US" dirty="0" smtClean="0"/>
              <a:t>Jam. 5:10-11</a:t>
            </a:r>
          </a:p>
          <a:p>
            <a:r>
              <a:rPr lang="en-US" dirty="0" smtClean="0"/>
              <a:t>I Pet. 3:5-6</a:t>
            </a:r>
          </a:p>
          <a:p>
            <a:r>
              <a:rPr lang="en-US" dirty="0" smtClean="0"/>
              <a:t>They showed us how to be pleasing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– Faith</a:t>
            </a:r>
          </a:p>
          <a:p>
            <a:r>
              <a:rPr lang="en-US" dirty="0" smtClean="0"/>
              <a:t>Joseph -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7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TRAIT OF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(Job 2:3,9)</a:t>
            </a:r>
          </a:p>
          <a:p>
            <a:r>
              <a:rPr lang="en-US" dirty="0" err="1" smtClean="0"/>
              <a:t>Abimilech</a:t>
            </a:r>
            <a:r>
              <a:rPr lang="en-US" dirty="0" smtClean="0"/>
              <a:t> (Gen. 20:1-7)</a:t>
            </a:r>
          </a:p>
          <a:p>
            <a:r>
              <a:rPr lang="en-US" dirty="0" smtClean="0"/>
              <a:t>David (I Kings 9:4)</a:t>
            </a:r>
          </a:p>
          <a:p>
            <a:r>
              <a:rPr lang="en-US" dirty="0" smtClean="0"/>
              <a:t>Psalm 15:1-5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JOSEPH’S INTEGRITY</a:t>
            </a:r>
            <a:br>
              <a:rPr lang="en-US" dirty="0" smtClean="0"/>
            </a:br>
            <a:r>
              <a:rPr lang="en-US" dirty="0" smtClean="0"/>
              <a:t>Genesis 39:1-21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INTEGRITY:</a:t>
            </a:r>
            <a:br>
              <a:rPr lang="en-US" dirty="0" smtClean="0"/>
            </a:br>
            <a:r>
              <a:rPr lang="en-US" sz="3100" dirty="0" smtClean="0"/>
              <a:t>DOING WHAT IS RIGHT EVEN WHEN…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can get away with doing wrong (Gen. 39:11-12)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wrong is so desirable (Gen. 37:2; II Tim. 2:22)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 tempted over and over (Gen. 39:10)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</a:t>
            </a:r>
            <a:r>
              <a:rPr lang="en-US" dirty="0" smtClean="0"/>
              <a:t>risky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INTEGRITY:</a:t>
            </a:r>
            <a:br>
              <a:rPr lang="en-US" dirty="0" smtClean="0"/>
            </a:br>
            <a:r>
              <a:rPr lang="en-US" dirty="0" smtClean="0"/>
              <a:t>DOING WHAT IS RIGHT..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it is right (Gen. 39:8-9; Eph. 6:1)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it is our responsibility (Gen. 39:8-9; Mt. 25:14-30; I </a:t>
            </a:r>
            <a:r>
              <a:rPr lang="en-US" dirty="0" err="1" smtClean="0"/>
              <a:t>Thes</a:t>
            </a:r>
            <a:r>
              <a:rPr lang="en-US" dirty="0" smtClean="0"/>
              <a:t>. 4:2-7)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matter what you have to leave behind (Gen. 39:13; Mt. 10:34-37)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INTEGRITY IS A TRAIT THAT MATTERS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ARE YOU A CHRISTIAN OF INTEGRITY?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TRAITS THAT MATTER</vt:lpstr>
      <vt:lpstr>WHY THEIR TRAITS MATTER</vt:lpstr>
      <vt:lpstr>TRAITS THAT MATTER</vt:lpstr>
      <vt:lpstr>THE TRAIT OF INTEGRITY</vt:lpstr>
      <vt:lpstr>JOSEPH’S INTEGRITY Genesis 39:1-21</vt:lpstr>
      <vt:lpstr>INTEGRITY: DOING WHAT IS RIGHT EVEN WHEN…</vt:lpstr>
      <vt:lpstr>INTEGRITY: DOING WHAT IS RIGHT..</vt:lpstr>
      <vt:lpstr>INTEGRITY IS A TRAIT THAT MATTERS  ARE YOU A CHRISTIAN OF INTEGRITY?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Northside CoC</cp:lastModifiedBy>
  <cp:revision>4</cp:revision>
  <dcterms:created xsi:type="dcterms:W3CDTF">2015-10-11T05:28:11Z</dcterms:created>
  <dcterms:modified xsi:type="dcterms:W3CDTF">2015-10-11T14:13:33Z</dcterms:modified>
</cp:coreProperties>
</file>