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4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6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6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1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7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2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1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0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F587-6529-4EE2-BA70-03CA40958DB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D8FE-9D80-48B5-9BB8-18C194AB7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7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HARD </a:t>
            </a:r>
            <a:r>
              <a:rPr lang="en-US" smtClean="0"/>
              <a:t>(</a:t>
            </a:r>
            <a:r>
              <a:rPr lang="en-US" smtClean="0"/>
              <a:t>Pr</a:t>
            </a:r>
            <a:r>
              <a:rPr lang="en-US" smtClean="0"/>
              <a:t>ov</a:t>
            </a:r>
            <a:r>
              <a:rPr lang="en-US" dirty="0" smtClean="0"/>
              <a:t>. 20:13; 10:4; 26:13; 12:11…Col. 3:22-24)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GOOD / SKILLED (Prov. 22:29)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GOD (Prov. 11:4; 15:16; 3:9-10; </a:t>
            </a:r>
            <a:r>
              <a:rPr lang="en-US" dirty="0" err="1" smtClean="0"/>
              <a:t>Ecc</a:t>
            </a:r>
            <a:r>
              <a:rPr lang="en-US" dirty="0" smtClean="0"/>
              <a:t>. 12:13-14)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PERSPECTIVE (Prov. 23:4-5; Mk. 8:36-37; I Tim. 6:17-19; Prov. 30:7-9; I Tim. 6:9-10)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GENEROUS (Prov. 11:24-26; I Tim. 6:17-19)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KEYS TO </a:t>
            </a:r>
            <a:br>
              <a:rPr lang="en-US" dirty="0" smtClean="0"/>
            </a:br>
            <a:r>
              <a:rPr lang="en-US" dirty="0" smtClean="0"/>
              <a:t>SPIRITUAL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HARD (II Pet. 1:5)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GOOD / SKILLED (Heb. 5:14)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GOD (Eph. 2:8-9)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PERSPECTIVE (Mt. 13:22)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GENEROUS (Gal. 6:10)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KEYS TO SUCCESS</vt:lpstr>
      <vt:lpstr>5 KEYS TO SUCCESS</vt:lpstr>
      <vt:lpstr>5 KEYS TO  SPIRITUAL SUCCESS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SUCCESS</dc:title>
  <dc:creator>ared</dc:creator>
  <cp:lastModifiedBy>Northside CoC</cp:lastModifiedBy>
  <cp:revision>2</cp:revision>
  <dcterms:created xsi:type="dcterms:W3CDTF">2015-10-04T05:38:32Z</dcterms:created>
  <dcterms:modified xsi:type="dcterms:W3CDTF">2015-10-04T20:59:33Z</dcterms:modified>
</cp:coreProperties>
</file>