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41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85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54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642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7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2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209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2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2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7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E1B25-AB8E-45C1-8C9F-38FC89E9ABBD}" type="datetimeFigureOut">
              <a:rPr lang="en-US" smtClean="0"/>
              <a:t>10/3/2015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1E232-0728-4192-9F46-DE17063DB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FOR HOPE IN THE MIDST OF DARKNESS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Peter 3:15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3950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GOD WHO CANNOT BE CONQUERED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conquered (John 16:33; Rev. 17:14)</a:t>
            </a:r>
          </a:p>
          <a:p>
            <a:pPr lvl="1"/>
            <a:r>
              <a:rPr lang="en-US" dirty="0" smtClean="0"/>
              <a:t>Didn’t yield to temptation (Heb. 4:15)</a:t>
            </a:r>
          </a:p>
          <a:p>
            <a:pPr lvl="1"/>
            <a:r>
              <a:rPr lang="en-US" dirty="0" smtClean="0"/>
              <a:t>The grave couldn’t hold Him (Acts 2:24)</a:t>
            </a:r>
          </a:p>
          <a:p>
            <a:pPr lvl="1"/>
            <a:r>
              <a:rPr lang="en-US" dirty="0" smtClean="0"/>
              <a:t>All will fall before Him (Rom. 14:10-11)</a:t>
            </a:r>
          </a:p>
          <a:p>
            <a:r>
              <a:rPr lang="en-US" dirty="0" smtClean="0"/>
              <a:t>So will we (Rev. 3:21; Rom. 8:37; Mt. 16:18)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325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GOD WHO CANNOT LIE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Titus 1:2; Heb. 6:18… II Kings 6:24-7:20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Promised peace (John 14:27…II Tim. 3:12)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Promised a righteous home (John 14:1-3; Rev. 21:25-27)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Promised eternal life (Titus 1:2)</a:t>
            </a:r>
          </a:p>
        </p:txBody>
      </p:sp>
    </p:spTree>
    <p:extLst>
      <p:ext uri="{BB962C8B-B14F-4D97-AF65-F5344CB8AC3E}">
        <p14:creationId xmlns:p14="http://schemas.microsoft.com/office/powerpoint/2010/main" val="3120029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GOD WHO SENT HIS 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Proof God is for us (Rom. 8:31-32)</a:t>
            </a:r>
          </a:p>
          <a:p>
            <a:r>
              <a:rPr lang="en-US" dirty="0" smtClean="0"/>
              <a:t>Gal. 2:21 – Did Jesus die needlessly?</a:t>
            </a:r>
          </a:p>
          <a:p>
            <a:r>
              <a:rPr lang="en-US" dirty="0" smtClean="0"/>
              <a:t>Therefore…</a:t>
            </a:r>
          </a:p>
          <a:p>
            <a:pPr lvl="1"/>
            <a:r>
              <a:rPr lang="en-US" dirty="0" smtClean="0"/>
              <a:t>We have hope in God’s love (John 3:16)</a:t>
            </a:r>
          </a:p>
          <a:p>
            <a:pPr lvl="1"/>
            <a:r>
              <a:rPr lang="en-US" dirty="0" smtClean="0"/>
              <a:t>We have hope in God’s gift of salvation… no matter what the world around us is like (Rom. 8:31-39)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90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174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REASONS FOR HOPE IN THE MIDST OF DARKNESS</vt:lpstr>
      <vt:lpstr>A GOD WHO CANNOT BE CONQUERED</vt:lpstr>
      <vt:lpstr>A GOD WHO CANNOT LIE</vt:lpstr>
      <vt:lpstr>A GOD WHO SENT HIS SON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ared</dc:creator>
  <cp:lastModifiedBy>ared</cp:lastModifiedBy>
  <cp:revision>3</cp:revision>
  <dcterms:created xsi:type="dcterms:W3CDTF">2015-10-04T05:15:27Z</dcterms:created>
  <dcterms:modified xsi:type="dcterms:W3CDTF">2015-10-04T05:38:26Z</dcterms:modified>
</cp:coreProperties>
</file>