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F7DF-BD55-4D06-ADA7-E24C027EA375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A86-ACB3-4963-A285-24B03F8F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1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F7DF-BD55-4D06-ADA7-E24C027EA375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A86-ACB3-4963-A285-24B03F8F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2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F7DF-BD55-4D06-ADA7-E24C027EA375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A86-ACB3-4963-A285-24B03F8F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5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F7DF-BD55-4D06-ADA7-E24C027EA375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A86-ACB3-4963-A285-24B03F8F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4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F7DF-BD55-4D06-ADA7-E24C027EA375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A86-ACB3-4963-A285-24B03F8F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3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F7DF-BD55-4D06-ADA7-E24C027EA375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A86-ACB3-4963-A285-24B03F8F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5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F7DF-BD55-4D06-ADA7-E24C027EA375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A86-ACB3-4963-A285-24B03F8F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4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F7DF-BD55-4D06-ADA7-E24C027EA375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A86-ACB3-4963-A285-24B03F8F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5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F7DF-BD55-4D06-ADA7-E24C027EA375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A86-ACB3-4963-A285-24B03F8F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F7DF-BD55-4D06-ADA7-E24C027EA375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A86-ACB3-4963-A285-24B03F8F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F7DF-BD55-4D06-ADA7-E24C027EA375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3A86-ACB3-4963-A285-24B03F8F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2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6F7DF-BD55-4D06-ADA7-E24C027EA375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3A86-ACB3-4963-A285-24B03F8F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8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ANGER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2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ANGER AS SIN?</a:t>
            </a:r>
            <a:br>
              <a:rPr lang="en-US" dirty="0" smtClean="0"/>
            </a:br>
            <a:r>
              <a:rPr lang="en-US" sz="4000" dirty="0" smtClean="0"/>
              <a:t>THERE IS A TIME TO BE ANGRY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was angry (Mk. 3:5)</a:t>
            </a:r>
          </a:p>
          <a:p>
            <a:r>
              <a:rPr lang="en-US" dirty="0" smtClean="0"/>
              <a:t>God will unleash His wrath (Rom. 2:5)</a:t>
            </a:r>
          </a:p>
          <a:p>
            <a:r>
              <a:rPr lang="en-US" dirty="0" smtClean="0"/>
              <a:t>Governments are avengers of wrath (Rom. 13:4)</a:t>
            </a:r>
          </a:p>
          <a:p>
            <a:r>
              <a:rPr lang="en-US" dirty="0" smtClean="0"/>
              <a:t>There is a time to be angry (Eph. 4:26-27)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3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ANGER AS SIN?</a:t>
            </a:r>
            <a:br>
              <a:rPr lang="en-US" dirty="0" smtClean="0"/>
            </a:br>
            <a:r>
              <a:rPr lang="en-US" sz="4000" dirty="0" smtClean="0"/>
              <a:t>HOWEVER…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Anger leads to foolishness (Prov. 14:17)</a:t>
            </a:r>
          </a:p>
          <a:p>
            <a:r>
              <a:rPr lang="en-US" dirty="0" smtClean="0"/>
              <a:t>Anger is part of the old self (Col. 3:8-10)</a:t>
            </a:r>
          </a:p>
          <a:p>
            <a:r>
              <a:rPr lang="en-US" dirty="0" smtClean="0"/>
              <a:t>Revenge (acting on anger) is not our place (Rom. 12:17-19)</a:t>
            </a:r>
          </a:p>
          <a:p>
            <a:r>
              <a:rPr lang="en-US" dirty="0" smtClean="0"/>
              <a:t>We are commanded to be slow to anger (Jam. 1:19-20)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2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ANGER AS SIN?</a:t>
            </a:r>
            <a:br>
              <a:rPr lang="en-US" dirty="0" smtClean="0"/>
            </a:br>
            <a:r>
              <a:rPr lang="en-US" dirty="0" smtClean="0"/>
              <a:t>WHEN IS IT SINFUL?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it doesn’t lead to God’s will being done (Jam. 1:19-20)</a:t>
            </a:r>
          </a:p>
          <a:p>
            <a:r>
              <a:rPr lang="en-US" dirty="0" smtClean="0"/>
              <a:t>When it comes too fast (Titus 1:7)</a:t>
            </a:r>
          </a:p>
          <a:p>
            <a:r>
              <a:rPr lang="en-US" dirty="0" smtClean="0"/>
              <a:t>When it is too strong (Gal. 5:20)</a:t>
            </a:r>
          </a:p>
          <a:p>
            <a:r>
              <a:rPr lang="en-US" dirty="0" smtClean="0"/>
              <a:t>When it lasts too long (Eph. 4:26-27)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9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3200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“He who is slow to anger is better than the mighty,</a:t>
            </a:r>
            <a:br>
              <a:rPr lang="en-US" dirty="0" smtClean="0"/>
            </a:br>
            <a:r>
              <a:rPr lang="en-US" dirty="0" smtClean="0"/>
              <a:t>And he who rules his spirit, than he who captures a city.”</a:t>
            </a:r>
            <a:br>
              <a:rPr lang="en-US" dirty="0" smtClean="0"/>
            </a:br>
            <a:r>
              <a:rPr lang="en-US" dirty="0" smtClean="0"/>
              <a:t>Proverbs 16:32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Emphasize the opposite (Eph. 4:31-32)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Meditate (Psalm 4:4; Eph. 4:26-27)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Avoid angry influences (Prov. 15:18; 22:24-25)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Gain wisdom (Prov. 29:11; Jam. 1:5)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2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ANGER MANAGEMENT</vt:lpstr>
      <vt:lpstr>ANGER AS SIN? THERE IS A TIME TO BE ANGRY</vt:lpstr>
      <vt:lpstr>ANGER AS SIN? HOWEVER…</vt:lpstr>
      <vt:lpstr>ANGER AS SIN? WHEN IS IT SINFUL?</vt:lpstr>
      <vt:lpstr>“He who is slow to anger is better than the mighty, And he who rules his spirit, than he who captures a city.” Proverbs 16:32</vt:lpstr>
      <vt:lpstr>HOW TO AVOID ANGER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ANGER MANAGEMENT</dc:title>
  <dc:creator>ared</dc:creator>
  <cp:lastModifiedBy>ared</cp:lastModifiedBy>
  <cp:revision>1</cp:revision>
  <dcterms:created xsi:type="dcterms:W3CDTF">2015-10-11T05:41:05Z</dcterms:created>
  <dcterms:modified xsi:type="dcterms:W3CDTF">2015-10-11T05:48:44Z</dcterms:modified>
</cp:coreProperties>
</file>