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2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7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2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7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8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A27E-D1BE-4282-8240-5B9048ABBB4A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9C63-3AC6-4B02-B2B1-808421F85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9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ABRAHAM FAITH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THEIR TRAITS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11:2,39-40</a:t>
            </a:r>
          </a:p>
          <a:p>
            <a:r>
              <a:rPr lang="en-US" dirty="0" smtClean="0"/>
              <a:t>Heb. 6:11-15</a:t>
            </a:r>
          </a:p>
          <a:p>
            <a:r>
              <a:rPr lang="en-US" dirty="0" smtClean="0"/>
              <a:t>Jam. 5:10-11</a:t>
            </a:r>
          </a:p>
          <a:p>
            <a:r>
              <a:rPr lang="en-US" dirty="0" smtClean="0"/>
              <a:t>I Pet. 3:5-6</a:t>
            </a:r>
          </a:p>
          <a:p>
            <a:r>
              <a:rPr lang="en-US" dirty="0" smtClean="0"/>
              <a:t>They showed us how to be pleasing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7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ABRAHAM’S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him righteous (Rom. 4:9,22-25)</a:t>
            </a:r>
          </a:p>
          <a:p>
            <a:r>
              <a:rPr lang="en-US" dirty="0" smtClean="0"/>
              <a:t>Is how men please God (Heb. 11:2,6,39-40)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7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ABRAHAM’S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Leaving (Gen. 12:1-4)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Living like a foreigner (Heb. 11:9; Gen. 18:1)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Offering His son (Gen. 22:1-14; Heb. 11:17-19)</a:t>
            </a:r>
          </a:p>
          <a:p>
            <a:pPr lvl="1"/>
            <a:r>
              <a:rPr lang="en-US" dirty="0" smtClean="0"/>
              <a:t>Faith in God’s promises (Rom. 4:19-20)</a:t>
            </a:r>
          </a:p>
          <a:p>
            <a:pPr lvl="1"/>
            <a:r>
              <a:rPr lang="en-US" dirty="0" smtClean="0"/>
              <a:t>Faith in God’s power (Heb. 11:17-19; Rom. 4:21)</a:t>
            </a:r>
          </a:p>
          <a:p>
            <a:pPr lvl="1"/>
            <a:r>
              <a:rPr lang="en-US" dirty="0" smtClean="0"/>
              <a:t>Faith of obedience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 PEOPLE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connection to Abraham (Rom. 4:16; Gal. 3:26-29)</a:t>
            </a:r>
          </a:p>
          <a:p>
            <a:r>
              <a:rPr lang="en-US" dirty="0" smtClean="0"/>
              <a:t>Faith of obedience (Heb. 3:12-4:6)</a:t>
            </a:r>
          </a:p>
          <a:p>
            <a:r>
              <a:rPr lang="en-US" dirty="0" smtClean="0"/>
              <a:t>Faith as foreigners (I Pet. 2:11; Phil. 3:20-21)</a:t>
            </a:r>
          </a:p>
          <a:p>
            <a:r>
              <a:rPr lang="en-US" dirty="0" smtClean="0"/>
              <a:t>Faith in His promises (I John 1:9)</a:t>
            </a:r>
          </a:p>
          <a:p>
            <a:r>
              <a:rPr lang="en-US" dirty="0" smtClean="0"/>
              <a:t>Faith in His power (Eph. 3:20-21)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8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WE HAVE THE SAME FAITH AS ABRAHAM?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TRAITS THAT MATTER</vt:lpstr>
      <vt:lpstr>WHY THEIR TRAITS MATTER</vt:lpstr>
      <vt:lpstr>ABRAHAM’S FAITH</vt:lpstr>
      <vt:lpstr>ABRAHAM’S FAITH</vt:lpstr>
      <vt:lpstr>BEING A PEOPLE OF FAITH</vt:lpstr>
      <vt:lpstr>DO WE HAVE THE SAME FAITH AS ABRAHAM?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2015-09-06T05:16:48Z</dcterms:created>
  <dcterms:modified xsi:type="dcterms:W3CDTF">2015-09-06T06:42:35Z</dcterms:modified>
</cp:coreProperties>
</file>