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0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8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4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6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1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9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7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2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1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B6224-BBF8-4A68-9698-C01A5FA6BFE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81493-D49F-4AF1-BBD9-7155413A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6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BETTER HOPE</a:t>
            </a:r>
            <a:br>
              <a:rPr lang="en-US" dirty="0" smtClean="0"/>
            </a:br>
            <a:r>
              <a:rPr lang="en-US" dirty="0" smtClean="0"/>
              <a:t>Hebrews 7:19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Better hope than what?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14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HOPE THEY HAD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place to turn where God would answer (I Kings 8:28-34)</a:t>
            </a:r>
          </a:p>
          <a:p>
            <a:r>
              <a:rPr lang="en-US" dirty="0" smtClean="0"/>
              <a:t>In the face of enemies</a:t>
            </a:r>
          </a:p>
          <a:p>
            <a:endParaRPr lang="en-US" dirty="0"/>
          </a:p>
          <a:p>
            <a:r>
              <a:rPr lang="en-US" dirty="0" smtClean="0"/>
              <a:t>But our hope is better!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8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MADE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 couldn’t do that (Heb. 7:11</a:t>
            </a:r>
            <a:r>
              <a:rPr lang="en-US" smtClean="0"/>
              <a:t>; </a:t>
            </a:r>
            <a:r>
              <a:rPr lang="en-US" smtClean="0"/>
              <a:t>9:8-14; </a:t>
            </a:r>
            <a:r>
              <a:rPr lang="en-US" dirty="0" smtClean="0"/>
              <a:t>10:1-4)</a:t>
            </a:r>
          </a:p>
          <a:p>
            <a:r>
              <a:rPr lang="en-US" dirty="0" smtClean="0"/>
              <a:t>Jesus can (Heb. 8:10-12; 9:14; 10:11-18)</a:t>
            </a:r>
          </a:p>
          <a:p>
            <a:pPr lvl="1"/>
            <a:r>
              <a:rPr lang="en-US" dirty="0" smtClean="0"/>
              <a:t>I Pet. 3:21</a:t>
            </a:r>
          </a:p>
          <a:p>
            <a:pPr lvl="1"/>
            <a:r>
              <a:rPr lang="en-US" dirty="0" smtClean="0"/>
              <a:t>Rom. 3:20-21; 8:3</a:t>
            </a:r>
          </a:p>
          <a:p>
            <a:pPr lvl="1"/>
            <a:r>
              <a:rPr lang="en-US" dirty="0" smtClean="0"/>
              <a:t>John 1:17</a:t>
            </a:r>
          </a:p>
        </p:txBody>
      </p:sp>
    </p:spTree>
    <p:extLst>
      <p:ext uri="{BB962C8B-B14F-4D97-AF65-F5344CB8AC3E}">
        <p14:creationId xmlns:p14="http://schemas.microsoft.com/office/powerpoint/2010/main" val="279735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ABLE TO DRAW 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no one could do that before (Acts 21:27-29; Heb. 12:18-21)</a:t>
            </a:r>
          </a:p>
          <a:p>
            <a:r>
              <a:rPr lang="en-US" dirty="0" smtClean="0"/>
              <a:t>We approach a better place…with confidence (Heb. 12:22-24)</a:t>
            </a:r>
          </a:p>
          <a:p>
            <a:pPr lvl="1"/>
            <a:r>
              <a:rPr lang="en-US" dirty="0" smtClean="0"/>
              <a:t>Jesus is forerunner to heaven (Heb. 6:19-20; 8:1-2; 9:11,24)</a:t>
            </a:r>
          </a:p>
          <a:p>
            <a:pPr lvl="1"/>
            <a:r>
              <a:rPr lang="en-US" dirty="0" smtClean="0"/>
              <a:t>Therefore (Heb. 4:16; 7:19; 10:19-22)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6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our hope better?</a:t>
            </a:r>
            <a:br>
              <a:rPr lang="en-US" dirty="0" smtClean="0"/>
            </a:br>
            <a:r>
              <a:rPr lang="en-US" dirty="0" smtClean="0"/>
              <a:t>Jesus.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entered heaven (John 14:16-17; 15:26; 16:5-7; Acts 2:33-36)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offered a better sacrifice in a better place (Heb.6:19-20; 8:1-2; 9:11,24… Heb. 8:3; 10:5-18)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had no sins (Heb. 7:26-28)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lives forever to serve (Heb. 7:23-25)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1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189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BETTER HOPE Hebrews 7:19</vt:lpstr>
      <vt:lpstr>Better hope than what?</vt:lpstr>
      <vt:lpstr>THE HOPE THEY HAD</vt:lpstr>
      <vt:lpstr>MADE PERFECT</vt:lpstr>
      <vt:lpstr>ABLE TO DRAW NEAR</vt:lpstr>
      <vt:lpstr>Why is our hope better? Jesus.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BETTER HOPE Hebrews 7:19</dc:title>
  <dc:creator>ared</dc:creator>
  <cp:lastModifiedBy>Northside CoC</cp:lastModifiedBy>
  <cp:revision>3</cp:revision>
  <dcterms:created xsi:type="dcterms:W3CDTF">2015-09-06T06:33:20Z</dcterms:created>
  <dcterms:modified xsi:type="dcterms:W3CDTF">2015-09-06T14:26:59Z</dcterms:modified>
</cp:coreProperties>
</file>