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CAF4-BC1E-4C73-9417-E7722AC909AF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B00B-78F5-4F54-896A-71E6598E2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04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CAF4-BC1E-4C73-9417-E7722AC909AF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B00B-78F5-4F54-896A-71E6598E2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529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CAF4-BC1E-4C73-9417-E7722AC909AF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B00B-78F5-4F54-896A-71E6598E2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70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CAF4-BC1E-4C73-9417-E7722AC909AF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B00B-78F5-4F54-896A-71E6598E2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118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CAF4-BC1E-4C73-9417-E7722AC909AF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B00B-78F5-4F54-896A-71E6598E2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2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CAF4-BC1E-4C73-9417-E7722AC909AF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B00B-78F5-4F54-896A-71E6598E2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10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CAF4-BC1E-4C73-9417-E7722AC909AF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B00B-78F5-4F54-896A-71E6598E2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79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CAF4-BC1E-4C73-9417-E7722AC909AF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B00B-78F5-4F54-896A-71E6598E2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58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CAF4-BC1E-4C73-9417-E7722AC909AF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B00B-78F5-4F54-896A-71E6598E2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770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CAF4-BC1E-4C73-9417-E7722AC909AF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B00B-78F5-4F54-896A-71E6598E2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11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CAF4-BC1E-4C73-9417-E7722AC909AF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B00B-78F5-4F54-896A-71E6598E2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56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4CAF4-BC1E-4C73-9417-E7722AC909AF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7B00B-78F5-4F54-896A-71E6598E2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39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FIGHTING TO SAVE MARRIAGE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Part 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Doing Our Part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64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FIGHTING TO SAVE MARRIAGE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 not yield on the definition (Mt. 19:4-5)</a:t>
            </a:r>
          </a:p>
          <a:p>
            <a:r>
              <a:rPr lang="en-US" dirty="0" smtClean="0"/>
              <a:t>Do not yield on the sanctity of marriage (Heb. 13:4)… John 4:15-19; 8:1-11</a:t>
            </a:r>
          </a:p>
          <a:p>
            <a:r>
              <a:rPr lang="en-US" dirty="0" smtClean="0"/>
              <a:t>Save your own marriage</a:t>
            </a:r>
          </a:p>
          <a:p>
            <a:pPr lvl="1"/>
            <a:r>
              <a:rPr lang="en-US" dirty="0" smtClean="0"/>
              <a:t>Fight against divorce (Mt. 19:9; Mk. 6:17-18)</a:t>
            </a:r>
          </a:p>
          <a:p>
            <a:pPr lvl="1"/>
            <a:r>
              <a:rPr lang="en-US" dirty="0" smtClean="0"/>
              <a:t>Uphold God’s structure for marriage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48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FIGHT TO SAVE MARRIAGE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We need godly husbands.  Loving.  Leaders.  Sacrificing.  Understanding.  (Eph. 5:25-33; I Pet. 3:7)</a:t>
            </a:r>
          </a:p>
          <a:p>
            <a:r>
              <a:rPr lang="en-US" dirty="0" smtClean="0"/>
              <a:t>We need godly wives.  Submissive.  Strong / Brave.  Loving.  Hard Workers.  Respectful. (Eph. 5:22-24; Titus 2:3-5; I Pet. 3:1-6)</a:t>
            </a:r>
          </a:p>
          <a:p>
            <a:r>
              <a:rPr lang="en-US" dirty="0" smtClean="0"/>
              <a:t>End the world’s rightful accusation of hypocrisy.</a:t>
            </a:r>
          </a:p>
          <a:p>
            <a:r>
              <a:rPr lang="en-US" dirty="0" smtClean="0"/>
              <a:t>Remember – working </a:t>
            </a:r>
            <a:r>
              <a:rPr lang="en-US" dirty="0"/>
              <a:t>o</a:t>
            </a:r>
            <a:r>
              <a:rPr lang="en-US" dirty="0" smtClean="0"/>
              <a:t>n the family is working for God.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30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139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FIGHTING TO SAVE MARRIAGE</vt:lpstr>
      <vt:lpstr>FIGHTING TO SAVE MARRIAGE</vt:lpstr>
      <vt:lpstr>FIGHT TO SAVE MARRIAGE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FIGHTING TO SAVE MARRIAGE</dc:title>
  <dc:creator>ared</dc:creator>
  <cp:lastModifiedBy>ared</cp:lastModifiedBy>
  <cp:revision>1</cp:revision>
  <dcterms:created xsi:type="dcterms:W3CDTF">2015-09-13T07:10:15Z</dcterms:created>
  <dcterms:modified xsi:type="dcterms:W3CDTF">2015-09-13T07:18:11Z</dcterms:modified>
</cp:coreProperties>
</file>