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1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7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7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5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3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0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8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1FF6-CC07-453D-8BEB-4C2B43D31D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C958-4AAB-4FD0-AE2E-29F68329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FIGHTING TO SAVE MARRIAGE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Why marriage matters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0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MARRIAGE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was created by God (Gen. 2:18-24) for all time (Mt. 19:1-6)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was God’s solution to man’s first problem (Gen. 2:18-24)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gave instructions on what He wanted (Gen. 2:24; Mt. 19:4-5)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impacts our relationship with God (I Pet. 3:7; I Tim. 5:8-9)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impact who we are (influence – Ex. 34:12-16; I Kings 11:2; Prove. 31:11,23)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8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MARRIAGE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It is a basis of our understanding God’s relationship with us (Eph. 5:22-33)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It is to be honored and holy (Heb. 13:4)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It will be defended by God (Heb. 13:4)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God is the power that makes marriage real (Mt. 19:6)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It is a solution to avoiding sin (I Co. 7:1-9)… but can become sin itself (Mt. 19:9)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9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FIGHTING TO SAVE MARRIAGE</vt:lpstr>
      <vt:lpstr>WHY MARRIAGE MATTERS</vt:lpstr>
      <vt:lpstr>WHY MARRIAGE MATTERS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2</cp:revision>
  <dcterms:created xsi:type="dcterms:W3CDTF">2015-09-13T06:19:55Z</dcterms:created>
  <dcterms:modified xsi:type="dcterms:W3CDTF">2015-09-13T07:10:06Z</dcterms:modified>
</cp:coreProperties>
</file>