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214C-0399-4DA6-8BB8-62A8F67DF7B8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C7D-7F17-4BAC-B2B7-FBA2FB1E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3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214C-0399-4DA6-8BB8-62A8F67DF7B8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C7D-7F17-4BAC-B2B7-FBA2FB1E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214C-0399-4DA6-8BB8-62A8F67DF7B8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C7D-7F17-4BAC-B2B7-FBA2FB1E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8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214C-0399-4DA6-8BB8-62A8F67DF7B8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C7D-7F17-4BAC-B2B7-FBA2FB1E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1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214C-0399-4DA6-8BB8-62A8F67DF7B8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C7D-7F17-4BAC-B2B7-FBA2FB1E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7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214C-0399-4DA6-8BB8-62A8F67DF7B8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C7D-7F17-4BAC-B2B7-FBA2FB1E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7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214C-0399-4DA6-8BB8-62A8F67DF7B8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C7D-7F17-4BAC-B2B7-FBA2FB1E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4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214C-0399-4DA6-8BB8-62A8F67DF7B8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C7D-7F17-4BAC-B2B7-FBA2FB1E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1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214C-0399-4DA6-8BB8-62A8F67DF7B8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C7D-7F17-4BAC-B2B7-FBA2FB1E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3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214C-0399-4DA6-8BB8-62A8F67DF7B8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C7D-7F17-4BAC-B2B7-FBA2FB1E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2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214C-0399-4DA6-8BB8-62A8F67DF7B8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C7D-7F17-4BAC-B2B7-FBA2FB1E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2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7214C-0399-4DA6-8BB8-62A8F67DF7B8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33C7D-7F17-4BAC-B2B7-FBA2FB1E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1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dirty="0" smtClean="0"/>
              <a:t>THE CHURCH OF SINNERS</a:t>
            </a:r>
          </a:p>
          <a:p>
            <a:endParaRPr lang="en-US" dirty="0" smtClean="0"/>
          </a:p>
          <a:p>
            <a:r>
              <a:rPr lang="en-US" dirty="0" smtClean="0"/>
              <a:t>THE SELF-RIGHTEOUS CHURCH</a:t>
            </a:r>
          </a:p>
        </p:txBody>
      </p:sp>
    </p:spTree>
    <p:extLst>
      <p:ext uri="{BB962C8B-B14F-4D97-AF65-F5344CB8AC3E}">
        <p14:creationId xmlns:p14="http://schemas.microsoft.com/office/powerpoint/2010/main" val="402615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RIGHTEOUS CHURCH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1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RIGHTEOUSNESS IS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Psalm 17:1-5</a:t>
            </a:r>
          </a:p>
          <a:p>
            <a:r>
              <a:rPr lang="en-US" dirty="0" smtClean="0"/>
              <a:t>Psalm 26:1-12</a:t>
            </a:r>
          </a:p>
          <a:p>
            <a:r>
              <a:rPr lang="en-US" dirty="0" smtClean="0"/>
              <a:t>Psalm 139:23-24 – not afraid to be searched by God</a:t>
            </a:r>
          </a:p>
          <a:p>
            <a:r>
              <a:rPr lang="en-US" dirty="0" smtClean="0"/>
              <a:t>II Pet. 2:5,7,8</a:t>
            </a:r>
          </a:p>
          <a:p>
            <a:r>
              <a:rPr lang="en-US" dirty="0" smtClean="0"/>
              <a:t>Job 1:1</a:t>
            </a:r>
          </a:p>
          <a:p>
            <a:r>
              <a:rPr lang="en-US" dirty="0" smtClean="0"/>
              <a:t>Mt. 1:19</a:t>
            </a:r>
          </a:p>
          <a:p>
            <a:r>
              <a:rPr lang="en-US" dirty="0" smtClean="0"/>
              <a:t>Phil. 3:17</a:t>
            </a:r>
          </a:p>
          <a:p>
            <a:r>
              <a:rPr lang="en-US" dirty="0" smtClean="0"/>
              <a:t>Not everyone is broken and overwhelmed by the struggle against 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4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SHOULD NOT BE SATISFIED WITH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Jesus called us to greater righteousness (Mt. 5:20)</a:t>
            </a:r>
          </a:p>
          <a:p>
            <a:r>
              <a:rPr lang="en-US" dirty="0" smtClean="0"/>
              <a:t>Jesus died so we would be righteous (I Pet. 2:24)</a:t>
            </a:r>
          </a:p>
          <a:p>
            <a:r>
              <a:rPr lang="en-US" dirty="0" smtClean="0"/>
              <a:t>Grace instructs us to be righteous (Titus 2:11-12… Jam. 1:21)</a:t>
            </a:r>
          </a:p>
          <a:p>
            <a:r>
              <a:rPr lang="en-US" dirty="0" smtClean="0"/>
              <a:t>If we don’t live righteously then we aren’t righteous and aren’t from God (I John 3:7,10)</a:t>
            </a:r>
          </a:p>
          <a:p>
            <a:r>
              <a:rPr lang="en-US" dirty="0" smtClean="0"/>
              <a:t>We must not act as though sin in our midst is unimportant (I Cor. 5:6-7,13)</a:t>
            </a:r>
          </a:p>
          <a:p>
            <a:r>
              <a:rPr lang="en-US" dirty="0" smtClean="0"/>
              <a:t>Recognize and receive the righteous (Mt. 10:41)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7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don’t start righteous.  We patiently grow towards it (Heb. 5:13-14)</a:t>
            </a:r>
          </a:p>
          <a:p>
            <a:r>
              <a:rPr lang="en-US" dirty="0" smtClean="0"/>
              <a:t>Our righteousness must not be for show (Mt. 6:1)</a:t>
            </a:r>
          </a:p>
          <a:p>
            <a:r>
              <a:rPr lang="en-US" dirty="0" smtClean="0"/>
              <a:t>Never forget your past purification (II Pet. 1:9)</a:t>
            </a:r>
          </a:p>
          <a:p>
            <a:r>
              <a:rPr lang="en-US" dirty="0" smtClean="0"/>
              <a:t>Never forget your need to keep improving (II Pet. 1:5-7)</a:t>
            </a:r>
          </a:p>
          <a:p>
            <a:r>
              <a:rPr lang="en-US" dirty="0" smtClean="0"/>
              <a:t>Live right and be humble.  If you aren’t humble, then you aren’t living right (Jam. 4:6; Gal. 6:1)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0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better to be a humbled sinner than arrogant righteous person, but righteousness should still be our goal.</a:t>
            </a:r>
          </a:p>
          <a:p>
            <a:r>
              <a:rPr lang="en-US" dirty="0" smtClean="0"/>
              <a:t>Let’s be a church that aims high.</a:t>
            </a:r>
          </a:p>
          <a:p>
            <a:r>
              <a:rPr lang="en-US" dirty="0" smtClean="0"/>
              <a:t>Let us not act as though righteousness is impossible.</a:t>
            </a:r>
          </a:p>
          <a:p>
            <a:r>
              <a:rPr lang="en-US" dirty="0" smtClean="0"/>
              <a:t>Let’s be repulsed by sin, but gently restoring sinners.</a:t>
            </a:r>
          </a:p>
        </p:txBody>
      </p:sp>
    </p:spTree>
    <p:extLst>
      <p:ext uri="{BB962C8B-B14F-4D97-AF65-F5344CB8AC3E}">
        <p14:creationId xmlns:p14="http://schemas.microsoft.com/office/powerpoint/2010/main" val="137906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270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THE RIGHTEOUS CHURCH</vt:lpstr>
      <vt:lpstr>RIGHTEOUSNESS IS POSSIBLE</vt:lpstr>
      <vt:lpstr>WE SHOULD NOT BE SATISFIED WITH SIN</vt:lpstr>
      <vt:lpstr>BUT…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1</cp:revision>
  <dcterms:created xsi:type="dcterms:W3CDTF">2015-08-23T07:26:20Z</dcterms:created>
  <dcterms:modified xsi:type="dcterms:W3CDTF">2015-08-23T07:35:47Z</dcterms:modified>
</cp:coreProperties>
</file>