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5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3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1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7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6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0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7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0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6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A4CA-DBD3-4AC2-8BDF-385FC4CB1B18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A28E-8A55-4943-A8EF-D017B1A4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4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FORK IN THE ROAD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LIFE OR DEATH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Philippians 1:20-26</a:t>
            </a:r>
          </a:p>
        </p:txBody>
      </p:sp>
    </p:spTree>
    <p:extLst>
      <p:ext uri="{BB962C8B-B14F-4D97-AF65-F5344CB8AC3E}">
        <p14:creationId xmlns:p14="http://schemas.microsoft.com/office/powerpoint/2010/main" val="421263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TO DIE IS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Would you be “hard pressed” (Phil. 1:23) if facing death?</a:t>
            </a:r>
          </a:p>
          <a:p>
            <a:r>
              <a:rPr lang="en-US" dirty="0" smtClean="0"/>
              <a:t>It’s not that we should be excited to die (Mt. 26:38,41; Lk. 22:44; John 12:27)</a:t>
            </a:r>
          </a:p>
          <a:p>
            <a:r>
              <a:rPr lang="en-US" dirty="0" smtClean="0"/>
              <a:t>But we should be excited about what comes next (Phil. 1:23… Rev. 14:13; Is. 57:1; Lk. 23:43; John 14:3; Rev. 7:14-17)</a:t>
            </a:r>
          </a:p>
          <a:p>
            <a:r>
              <a:rPr lang="en-US" dirty="0" smtClean="0"/>
              <a:t>We can face Judgment with confidence (II Cor. 4:16-5:10; II Tim. 4:6-8; I John 4:17-18)</a:t>
            </a:r>
          </a:p>
          <a:p>
            <a:r>
              <a:rPr lang="en-US" dirty="0" smtClean="0"/>
              <a:t>Glorifying God in our death (Phil. 1:20)</a:t>
            </a:r>
          </a:p>
          <a:p>
            <a:r>
              <a:rPr lang="en-US" dirty="0" smtClean="0"/>
              <a:t>Is death far off?  (Jam. 4:14-15)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LIVE IS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share the reason Paul’s reason for wanting to live?</a:t>
            </a:r>
          </a:p>
          <a:p>
            <a:r>
              <a:rPr lang="en-US" dirty="0" smtClean="0"/>
              <a:t>Does your life mean glory to Christ?  (Phil. 1:20… Phil. 1:25; 2:21; Gal. 2:20; I Pet. 4:2)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STRONGLY RESIST DEATH?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Perhaps its because life is good (I Tim. 6:17-19)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Perhaps its because we lack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Perhaps its because we aren’t ready for Judgment (Heb. 10:26-27)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GREAT FORK IN THE ROAD</vt:lpstr>
      <vt:lpstr>TO DIE IS GAIN</vt:lpstr>
      <vt:lpstr>TO LIVE IS CHRIST</vt:lpstr>
      <vt:lpstr>WHY DO WE STRONGLY RESIST DEATH?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FORK IN THE ROAD</dc:title>
  <dc:creator>ared</dc:creator>
  <cp:lastModifiedBy>ared</cp:lastModifiedBy>
  <cp:revision>2</cp:revision>
  <dcterms:created xsi:type="dcterms:W3CDTF">2015-08-16T07:10:36Z</dcterms:created>
  <dcterms:modified xsi:type="dcterms:W3CDTF">2015-08-16T07:22:24Z</dcterms:modified>
</cp:coreProperties>
</file>