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4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1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8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6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7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5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D5D6-86CC-4E49-A705-964F80D931A3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4F15-504A-4336-B17B-06E366AE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SINNERS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SINNERS…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came searching for (Lk. 15:4,8; 19:10)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Matter more (Lk. 15:4)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came to help (Heb. 2:16; Mt. 9:11-12)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Invited by Jesus (Mt. 9:13; 11:28-30)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died for (Rom. 5:6-10)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CHURCH OF SINNERS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Paul belongs (I Tim. 1:12-15…I Tim. 1:16; Mt. 21:28-32)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Fully restored (Lk. 15:19-24; Is. 1:18)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Celebrated more (Lk. 15:7,10,29-30)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Has greater appreciation and love (Lk. 7:47)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likely to forgive me (Eph. 4:32)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Triumphant (I </a:t>
            </a:r>
            <a:r>
              <a:rPr lang="en-US" dirty="0" err="1" smtClean="0"/>
              <a:t>Thes</a:t>
            </a:r>
            <a:r>
              <a:rPr lang="en-US" dirty="0" smtClean="0"/>
              <a:t>. 1:9-10; Gal. 5:24)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5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CHURCH OF SINNERS</vt:lpstr>
      <vt:lpstr>SINNERS…</vt:lpstr>
      <vt:lpstr>THE CHURCH OF SINNERS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SINNERS</dc:title>
  <dc:creator>ared</dc:creator>
  <cp:lastModifiedBy>ared</cp:lastModifiedBy>
  <cp:revision>1</cp:revision>
  <dcterms:created xsi:type="dcterms:W3CDTF">2015-08-02T06:20:33Z</dcterms:created>
  <dcterms:modified xsi:type="dcterms:W3CDTF">2015-08-02T06:27:49Z</dcterms:modified>
</cp:coreProperties>
</file>