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A36-08F8-4336-9F13-F0F026F4F8C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33F1-CB6B-410D-9B11-2CC4FC27A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4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A36-08F8-4336-9F13-F0F026F4F8C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33F1-CB6B-410D-9B11-2CC4FC27A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7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A36-08F8-4336-9F13-F0F026F4F8C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33F1-CB6B-410D-9B11-2CC4FC27A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7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A36-08F8-4336-9F13-F0F026F4F8C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33F1-CB6B-410D-9B11-2CC4FC27A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8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A36-08F8-4336-9F13-F0F026F4F8C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33F1-CB6B-410D-9B11-2CC4FC27A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5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A36-08F8-4336-9F13-F0F026F4F8C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33F1-CB6B-410D-9B11-2CC4FC27A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63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A36-08F8-4336-9F13-F0F026F4F8C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33F1-CB6B-410D-9B11-2CC4FC27A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02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A36-08F8-4336-9F13-F0F026F4F8C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33F1-CB6B-410D-9B11-2CC4FC27A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2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A36-08F8-4336-9F13-F0F026F4F8C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33F1-CB6B-410D-9B11-2CC4FC27A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5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A36-08F8-4336-9F13-F0F026F4F8C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33F1-CB6B-410D-9B11-2CC4FC27A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31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6A36-08F8-4336-9F13-F0F026F4F8C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933F1-CB6B-410D-9B11-2CC4FC27A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6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26A36-08F8-4336-9F13-F0F026F4F8CA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933F1-CB6B-410D-9B11-2CC4FC27A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2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TO HEAR GOD SPEAK TO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78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HEARING GOD BY INTERPRETING COINCIDENCES?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another active force in the world (I </a:t>
            </a:r>
            <a:r>
              <a:rPr lang="en-US" dirty="0" err="1" smtClean="0"/>
              <a:t>Thes</a:t>
            </a:r>
            <a:r>
              <a:rPr lang="en-US" dirty="0" smtClean="0"/>
              <a:t>. 2:18)</a:t>
            </a:r>
          </a:p>
          <a:p>
            <a:r>
              <a:rPr lang="en-US" dirty="0" smtClean="0"/>
              <a:t>What about the coincidences in other’s lives?</a:t>
            </a:r>
          </a:p>
          <a:p>
            <a:r>
              <a:rPr lang="en-US" dirty="0" err="1" smtClean="0"/>
              <a:t>Ecc</a:t>
            </a:r>
            <a:r>
              <a:rPr lang="en-US" dirty="0" smtClean="0"/>
              <a:t>. 9:1 – things happen</a:t>
            </a:r>
          </a:p>
          <a:p>
            <a:r>
              <a:rPr lang="en-US" dirty="0" smtClean="0"/>
              <a:t>Job 1-2 – misleading coincidences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55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HEARING GOD IN OUR DREAMS?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has spoken through dreams and visions before.</a:t>
            </a:r>
          </a:p>
          <a:p>
            <a:r>
              <a:rPr lang="en-US" dirty="0" smtClean="0"/>
              <a:t>However, some, by dreaming, defile themselves (Jude 1:8)</a:t>
            </a:r>
          </a:p>
          <a:p>
            <a:r>
              <a:rPr lang="en-US" dirty="0" smtClean="0"/>
              <a:t>Col. 2:18-19</a:t>
            </a:r>
          </a:p>
          <a:p>
            <a:r>
              <a:rPr lang="en-US" dirty="0" smtClean="0"/>
              <a:t>Heb. 1:1-2 -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45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TO HEAR GOD SPEAK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Give voice to His word (I Tim. 4:13,15; Ps. 1:2)</a:t>
            </a:r>
          </a:p>
          <a:p>
            <a:r>
              <a:rPr lang="en-US" dirty="0" smtClean="0"/>
              <a:t>Recognize the source of His word (II Tim. 3:16)</a:t>
            </a:r>
          </a:p>
          <a:p>
            <a:r>
              <a:rPr lang="en-US" dirty="0" smtClean="0"/>
              <a:t>Recognize that His word applies to you (II Tim. 3:16-17)</a:t>
            </a:r>
          </a:p>
          <a:p>
            <a:r>
              <a:rPr lang="en-US" dirty="0" smtClean="0"/>
              <a:t>But keep His word in context.  Timeless message rather than coded individual message (Eph. 3:3-5; Jude 1:3)</a:t>
            </a:r>
          </a:p>
          <a:p>
            <a:r>
              <a:rPr lang="en-US" dirty="0" smtClean="0"/>
              <a:t>Pay attention to the details (Mt. 22:29-33,41-46; I Cor. 5:9-10; Heb. 2:1)</a:t>
            </a:r>
          </a:p>
          <a:p>
            <a:r>
              <a:rPr lang="en-US" dirty="0" smtClean="0"/>
              <a:t>Humble your pride (Jam. 1:21)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7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176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LEARNING TO HEAR GOD SPEAK TO YOU</vt:lpstr>
      <vt:lpstr>HEARING GOD BY INTERPRETING COINCIDENCES?</vt:lpstr>
      <vt:lpstr>HEARING GOD IN OUR DREAMS?</vt:lpstr>
      <vt:lpstr>LEARNING TO HEAR GOD SPEAK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4</cp:revision>
  <dcterms:created xsi:type="dcterms:W3CDTF">2015-08-23T06:22:48Z</dcterms:created>
  <dcterms:modified xsi:type="dcterms:W3CDTF">2015-08-23T06:53:53Z</dcterms:modified>
</cp:coreProperties>
</file>