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6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1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4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9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9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4036-C100-41AF-BDCF-9BFAA8BFD3F1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4F4D-28F5-4BBB-A36A-B59A5576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JESUS’ WARNINGS ABOUT CHRISTIANS GETTING DERAILED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5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CHRISTIANS DERAILED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PRACTICED SIN (Mt. 15:10-20; 7:21-23; Jam. 1:27)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PERSECUTION (Mt. 13:20-21)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IGNORANCE (Mt. 13:21; Heb. 2:1; Gal. 1:6-10; 5:7; Hos. 4:6)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DISTRACTIONS (Mt. 13:22; I Tim. 6:9-10,17; Heb. 2:3; Lk. 14:16-24)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FRUITLESS (Mt. 13:23; 25:14-46; John 15:2,6)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INSINCERE FRUIT (Mt. 6:1-6,16-18)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JESUS’ WARNINGS ABOUT CHRISTIANS GETTING DERAILED</vt:lpstr>
      <vt:lpstr>CHRISTIANS DERAILED BY…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WARNINGS ABOUT CHRISTIANS GETTING DERAILED</dc:title>
  <dc:creator>ared</dc:creator>
  <cp:lastModifiedBy>ared</cp:lastModifiedBy>
  <cp:revision>1</cp:revision>
  <dcterms:created xsi:type="dcterms:W3CDTF">2015-08-30T06:03:59Z</dcterms:created>
  <dcterms:modified xsi:type="dcterms:W3CDTF">2015-08-30T06:13:07Z</dcterms:modified>
</cp:coreProperties>
</file>