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30A-DE2E-4375-BCD1-5EC9C958F9A1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5A1F-574B-47AB-BCB0-0913A988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723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30A-DE2E-4375-BCD1-5EC9C958F9A1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5A1F-574B-47AB-BCB0-0913A988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76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30A-DE2E-4375-BCD1-5EC9C958F9A1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5A1F-574B-47AB-BCB0-0913A988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5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30A-DE2E-4375-BCD1-5EC9C958F9A1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5A1F-574B-47AB-BCB0-0913A988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8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30A-DE2E-4375-BCD1-5EC9C958F9A1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5A1F-574B-47AB-BCB0-0913A988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5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30A-DE2E-4375-BCD1-5EC9C958F9A1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5A1F-574B-47AB-BCB0-0913A988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78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30A-DE2E-4375-BCD1-5EC9C958F9A1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5A1F-574B-47AB-BCB0-0913A988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3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30A-DE2E-4375-BCD1-5EC9C958F9A1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5A1F-574B-47AB-BCB0-0913A988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30A-DE2E-4375-BCD1-5EC9C958F9A1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5A1F-574B-47AB-BCB0-0913A988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87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30A-DE2E-4375-BCD1-5EC9C958F9A1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5A1F-574B-47AB-BCB0-0913A988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6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3330A-DE2E-4375-BCD1-5EC9C958F9A1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A5A1F-574B-47AB-BCB0-0913A988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8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3330A-DE2E-4375-BCD1-5EC9C958F9A1}" type="datetimeFigureOut">
              <a:rPr lang="en-US" smtClean="0"/>
              <a:t>8/2/2015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A5A1F-574B-47AB-BCB0-0913A988E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4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Scriptural Overview</a:t>
            </a:r>
          </a:p>
          <a:p>
            <a:r>
              <a:rPr lang="en-US" dirty="0" smtClean="0"/>
              <a:t>Definition – Confident Expectation</a:t>
            </a:r>
          </a:p>
          <a:p>
            <a:r>
              <a:rPr lang="en-US" dirty="0" smtClean="0"/>
              <a:t>The Hopeless</a:t>
            </a:r>
          </a:p>
          <a:p>
            <a:r>
              <a:rPr lang="en-US" dirty="0" smtClean="0"/>
              <a:t>The Anchor Of Our Souls</a:t>
            </a:r>
          </a:p>
          <a:p>
            <a:r>
              <a:rPr lang="en-US" dirty="0" smtClean="0"/>
              <a:t>Love Hopes All Things</a:t>
            </a:r>
          </a:p>
          <a:p>
            <a:r>
              <a:rPr lang="en-US" dirty="0" smtClean="0"/>
              <a:t>Dare To Hope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6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PATH TO HOPE</a:t>
            </a:r>
            <a:br>
              <a:rPr lang="en-US" dirty="0" smtClean="0"/>
            </a:br>
            <a:r>
              <a:rPr lang="en-US" dirty="0" smtClean="0"/>
              <a:t>Romans 15:4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9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PERSONALIZE GOD’S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“Whatever was written in earlier times was written for our instruction”</a:t>
            </a:r>
          </a:p>
          <a:p>
            <a:r>
              <a:rPr lang="en-US" dirty="0" smtClean="0"/>
              <a:t>Rom. 4:22,24</a:t>
            </a:r>
          </a:p>
          <a:p>
            <a:r>
              <a:rPr lang="en-US" dirty="0" smtClean="0"/>
              <a:t>I Cor. 10:11</a:t>
            </a:r>
          </a:p>
          <a:p>
            <a:r>
              <a:rPr lang="en-US" dirty="0" smtClean="0"/>
              <a:t>II Tim. 3:14-17</a:t>
            </a:r>
          </a:p>
          <a:p>
            <a:r>
              <a:rPr lang="en-US" dirty="0" smtClean="0"/>
              <a:t>There is a correlation to the struggle for hope and times of ignorance.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0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PERSEVERANCE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doing good (Rom. 2:7; Heb. 10:35-37)</a:t>
            </a:r>
          </a:p>
          <a:p>
            <a:r>
              <a:rPr lang="en-US" dirty="0" smtClean="0"/>
              <a:t>Enduring and waiting through tribulation (Rom. 5:3-5; 8:24-25; 12:12)</a:t>
            </a:r>
          </a:p>
          <a:p>
            <a:r>
              <a:rPr lang="en-US" dirty="0" smtClean="0"/>
              <a:t>The reward isn’t immediate and the path isn’t easy.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35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ENCOURAGEMENT OF SCRIPTURES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doesn’t lie.  His word doesn’t fail.  (Titus 1:2; Rom. 9:6,24-33)</a:t>
            </a:r>
          </a:p>
          <a:p>
            <a:r>
              <a:rPr lang="en-US" dirty="0" smtClean="0"/>
              <a:t>Reveals the outcome of men like ourselves</a:t>
            </a:r>
          </a:p>
          <a:p>
            <a:pPr lvl="1"/>
            <a:r>
              <a:rPr lang="en-US" dirty="0" smtClean="0"/>
              <a:t>Abraham (Heb. 6:10-15)</a:t>
            </a:r>
          </a:p>
          <a:p>
            <a:pPr lvl="1"/>
            <a:r>
              <a:rPr lang="en-US" dirty="0" smtClean="0"/>
              <a:t>Job (Jam. 5:7-11)</a:t>
            </a:r>
          </a:p>
          <a:p>
            <a:pPr lvl="1"/>
            <a:r>
              <a:rPr lang="en-US" dirty="0" smtClean="0"/>
              <a:t>David (II Sam. 7:11-16)</a:t>
            </a:r>
          </a:p>
        </p:txBody>
      </p:sp>
    </p:spTree>
    <p:extLst>
      <p:ext uri="{BB962C8B-B14F-4D97-AF65-F5344CB8AC3E}">
        <p14:creationId xmlns:p14="http://schemas.microsoft.com/office/powerpoint/2010/main" val="289466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HOW CAN WE COMPARE TO MEN SUCH AS ABRAHAM, DAVID, AND JOB?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Abraham allowed some other man to have his wife, even lying about his relationship with her.</a:t>
            </a:r>
          </a:p>
          <a:p>
            <a:r>
              <a:rPr lang="en-US" dirty="0" smtClean="0"/>
              <a:t>David committed adultery, had a good man killed, and was caught in a cover up.</a:t>
            </a:r>
          </a:p>
          <a:p>
            <a:r>
              <a:rPr lang="en-US" dirty="0" smtClean="0"/>
              <a:t>Even the great Job felt the necessity to repent (Job 42:6)</a:t>
            </a:r>
          </a:p>
          <a:p>
            <a:r>
              <a:rPr lang="en-US" dirty="0" smtClean="0"/>
              <a:t>Did these </a:t>
            </a:r>
            <a:r>
              <a:rPr lang="en-US" smtClean="0"/>
              <a:t>men </a:t>
            </a:r>
            <a:r>
              <a:rPr lang="en-US" smtClean="0"/>
              <a:t>have </a:t>
            </a:r>
            <a:r>
              <a:rPr lang="en-US" dirty="0" smtClean="0"/>
              <a:t>their hopes realized because of their greatness or because of God’s greatness?</a:t>
            </a:r>
          </a:p>
          <a:p>
            <a:r>
              <a:rPr lang="en-US" dirty="0" smtClean="0"/>
              <a:t>We are like Abraham because we hold the same faith (Rom. 4:12,16)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41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FORMULA FOR HOPE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Knowledge of God </a:t>
            </a:r>
          </a:p>
          <a:p>
            <a:pPr marL="0" indent="0" algn="ctr">
              <a:buNone/>
            </a:pPr>
            <a:r>
              <a:rPr lang="en-US" dirty="0" smtClean="0"/>
              <a:t>+ </a:t>
            </a:r>
          </a:p>
          <a:p>
            <a:pPr marL="0" indent="0" algn="ctr">
              <a:buNone/>
            </a:pPr>
            <a:r>
              <a:rPr lang="en-US" dirty="0" smtClean="0"/>
              <a:t>Our perseverance </a:t>
            </a:r>
          </a:p>
          <a:p>
            <a:pPr marL="0" indent="0" algn="ctr">
              <a:buNone/>
            </a:pPr>
            <a:r>
              <a:rPr lang="en-US" dirty="0" smtClean="0"/>
              <a:t>= </a:t>
            </a:r>
          </a:p>
          <a:p>
            <a:pPr marL="0" indent="0" algn="ctr">
              <a:buNone/>
            </a:pPr>
            <a:r>
              <a:rPr lang="en-US" dirty="0" smtClean="0"/>
              <a:t>Confident expectation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2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258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HOPE</vt:lpstr>
      <vt:lpstr>THE PATH TO HOPE Romans 15:4</vt:lpstr>
      <vt:lpstr>PERSONALIZE GOD’S MESSAGE</vt:lpstr>
      <vt:lpstr>PERSEVERANCE</vt:lpstr>
      <vt:lpstr>ENCOURAGEMENT OF SCRIPTURES</vt:lpstr>
      <vt:lpstr>HOW CAN WE COMPARE TO MEN SUCH AS ABRAHAM, DAVID, AND JOB?</vt:lpstr>
      <vt:lpstr>THE FORMULA FOR HOPE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HOPE</dc:title>
  <dc:creator>ared</dc:creator>
  <cp:lastModifiedBy>Northside CoC</cp:lastModifiedBy>
  <cp:revision>3</cp:revision>
  <dcterms:created xsi:type="dcterms:W3CDTF">2015-08-02T06:27:57Z</dcterms:created>
  <dcterms:modified xsi:type="dcterms:W3CDTF">2015-08-02T19:15:53Z</dcterms:modified>
</cp:coreProperties>
</file>